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0.88588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0.85656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0.88696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0.85076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0.88588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0.85656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0.88696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0.85076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0.79532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0.78684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0.76344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0.74516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rare-technologies.com/doc2vec-tutorial/" TargetMode="External"/><Relationship Id="rId4" Type="http://schemas.openxmlformats.org/officeDocument/2006/relationships/hyperlink" Target="https://github.com/piskvorky/gensi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ohitsakala/semanticAnnotationAcmCategori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cornell.edu/people/pabo/movie-review-dat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Semantic Annotation of Documents using wikipedia topics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20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200"/>
              <a:t>Architecture for CBOW and Skip-gram method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4" y="1826225"/>
            <a:ext cx="8500424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Architecture for Doc2vec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DM(Distributed Memory ) attempts to predict a word given its previous words and a paragraph vector. Even though the context window moves across the text, the paragraph vector does not (hence distributed memory) and allows for some word-order to be captured.</a:t>
            </a:r>
          </a:p>
          <a:p>
            <a:pPr indent="-228600" lvl="0" marL="457200">
              <a:spcBef>
                <a:spcPts val="0"/>
              </a:spcBef>
              <a:buChar char="➢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DBOW (Distributed Bag of Words) predicts a random group of words in a paragraph given only its paragraph vector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237" y="3165675"/>
            <a:ext cx="49434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 showing comparison between two architectures - logistic regression and SVM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76650" y="4629275"/>
            <a:ext cx="3183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… so on for other graphs also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99862"/>
            <a:ext cx="4286250" cy="27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50" y="1919075"/>
            <a:ext cx="428625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 showing comparison between classification algorithms for both Arch’s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67125"/>
            <a:ext cx="4164375" cy="28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75" y="1893100"/>
            <a:ext cx="4286250" cy="27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429150" y="4655250"/>
            <a:ext cx="20589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Skip 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431150" y="4681250"/>
            <a:ext cx="16272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CBOW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Next Step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As said by the mentor, we will be implementing this taking ACM classification tree as the categories and the research papers with abstracts.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Concatenating CBOW and Skip-gram vectors for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http://rare-technologies.com/doc2vec-tutorial/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https://github.com/piskvorky/gensim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Quoc V. Le, and Tomas Mikolov, ``Distributed Representations of Sentences and Documents ICML", 2014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Tomas Mikolov, Kai Chen, Greg Corrado, and Jeffrey Dean, ``Efficient Estimation of Word Representations in Vector Space. In Proceedings of Workshop at ICLR", 2013.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Github Link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https://github.com/rohitsakala/semanticAnnotationAcmCategories</a:t>
            </a: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161750" y="4418975"/>
            <a:ext cx="2520000" cy="54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Any Questions?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6825" y="5050"/>
            <a:ext cx="2121300" cy="47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highlight>
                  <a:srgbClr val="FFFFFF"/>
                </a:highlight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 Statement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Assigning wikipedia topics to any document using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Support Vector Machines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Logistic Regression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Random forests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KNN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or any popular classification algorithm.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Methodology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Data Pre - Processing.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Training word and paragraph vectors.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Training new vectors.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Training the classifier using supervised learning.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Testing the classifier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 - Processing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Converting the data into train, test texts.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Training word and paragraph vectors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Word2vec representation is used to train words in the corpus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Doc2vec representation is used to train paragraphs in the corpus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Dimension, which can be tweaked, is set to 400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Epochs can be set to 50 for deep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All the two parts of the corpus are represented in the vector space model.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Training and testing the classifier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Classifier takes list of arrays corresponding to its labels.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Training is done on this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testing data sent to the classifier and the accuracies are noted.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Corpus Used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http://www.cs.cornell.edu/people/pabo/movie-review-data/</a:t>
            </a:r>
            <a:r>
              <a:rPr lang="en-GB"/>
              <a:t> - Movie Review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Training data - 25000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Positive: 12500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Negative: 12500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Testing data - 12500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Feature Selection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dimensions of the vector representation of the paragraph is taken as the features of the data and trained.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is up to our novelty to set the no of features.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More the number of features, the more accuracies.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As stated in the paper, there are 2 architectures, continuous bag of words based (CBOW )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and the other skip-gram (PV-DBOW) based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word2vec and doc2vec are trained using individual and both architectures and the results are visualised.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Doc2vec is almost identical to Word2Vec, except we now generalize the method by adding a paragraph/document vector.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