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P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1F1-BCE3-39CE-44A7-E4F6D93E9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850E-E2D0-4C0A-BC41-A361F6AAE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3F46-C9E3-6009-BFDD-86D4B2D6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C1EE-0EAD-A69F-8D3E-6406585E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DC8E-0ADB-C7AC-2BFB-C47D013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7299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FBCC-137C-2D40-426E-3EE4EF87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5737E-CB0E-0C38-435C-C9BCAA742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421C-CEE8-5F92-6602-67309F61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BD12-A2D6-AD5D-6018-9F55C93A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3A03-3E85-AB0F-E018-DA8B2676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345301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3FAAE-B379-A73A-BE9A-B1D7B86B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334C-DD67-D8F3-29D5-F285238C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3099-5378-EDA1-966F-3DAE1BB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1287-E06E-D4E7-F1DC-B65FFF21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3D6F-8EE1-5377-D58A-0FE8B27E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4785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21CC-EF54-4163-DCA1-2FE2CB31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45E0-8696-9E6B-0FFF-D562F825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981F-EA17-3400-601E-58B00EF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527D-EBD1-B4E9-497D-E8C0DF53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FE95-C780-92AF-9839-BE9D1803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0322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40D-4BA5-B23E-9D90-C3C01223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F432-E677-1756-3C03-A44DC418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1E40-82D1-DDE8-3B51-BC262678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DC3D-D509-856B-27FD-9BCA0A0B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6FC-B316-92FD-F82F-01BD48A4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0541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0249-2798-C76B-E415-14BF9A00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F30F-394C-9659-867C-CB84E1DBA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41BC-CC60-866E-D7AC-76E91F31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B437-9C0A-C258-D82D-FD6EF59B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A14F-841E-DE5C-FAE6-CE62D5A4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04B5-020E-2B4D-D104-0A0CB63E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8366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526F-78F9-6624-C41B-2FDC75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6B62-84EA-142D-CD77-07F1111C9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7C97E-F1FF-C226-B25C-5A63CEF4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98AF-AD25-EFD2-D945-C4F0DB7C5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29080-ED22-038D-5419-78F9F3FC1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46A31-0A97-3727-9A37-BD237EBF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7CB38-C421-7D1C-22FC-520EA21E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A9D11-F122-D190-6C56-1966F500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4183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6A2-51EE-63AE-559D-1EBFBE8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8FA91-AA8F-D376-04C5-83007B8A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4C248-153C-4481-991E-DD593F8E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2E47-AB33-7963-8399-B3805FF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52013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090AB-484C-64D6-08A4-F0D1E238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C194-39DE-91B9-F29F-0E1B6858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70A-1268-64C7-5475-D67978E3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6909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3D58-FFA6-3CFA-0F6E-5BB9EFEC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3EE3-CEA2-6D97-4C0D-95AD5342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8EC7-2BB1-F0B3-B4DC-19D9BC9F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8A678-4DB3-D0E0-D2DB-8126E40F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4D78-2890-4F45-C3AD-CC06A28C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10CA-2EF4-4A11-E7CC-F1CAE234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6634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7FAE-A9ED-CBD1-F680-D9344FF8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C93DA-7927-39D5-571E-1C88F8D4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EFE87-A3B9-7A27-77B3-A0F6EF79F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F6F9A-2FB1-F317-77D5-C058561A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0941-30E6-73FB-3689-EECC2893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283F7-A6EC-369F-C846-EBF889ED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1788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146DA-CA85-1D85-95D4-2366DC41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542D-9CA9-538C-3142-834C11E4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C61A-173D-91BA-4D35-5D6FC5C0C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7740-4E7C-4BA1-967E-1BE23605A2C7}" type="datetimeFigureOut">
              <a:rPr lang="en-PG" smtClean="0"/>
              <a:t>05/06/2024</a:t>
            </a:fld>
            <a:endParaRPr lang="en-P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E8F0-888A-283E-99EE-92BCCC51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F8CC-9CED-7CEA-0C24-A729895B0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4CFE-083C-4EB7-AE0E-4B01E7222B8F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7039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5F52-47E3-949C-DFFF-074ED7718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P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CE9B1-61F1-BF27-B335-068A64FC4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92869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26A5-2ADA-CAA3-3F9C-FFE2F04E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Password: Password is </a:t>
            </a:r>
            <a:r>
              <a:rPr lang="en-US" b="1" dirty="0"/>
              <a:t>windows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1A24D-C6D0-7E82-3C5E-3FC9FF7B0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75" y="1825625"/>
            <a:ext cx="707205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50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C08C-BE47-515E-E246-EB7AE18B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KMSAuto</a:t>
            </a:r>
            <a:r>
              <a:rPr lang="en-US" dirty="0"/>
              <a:t>++1.5.9(new) and run KMS Auto. Click Yes to the pop-up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E8C9E-4FFB-FDB5-DEA1-AD85A3DF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0" y="2188967"/>
            <a:ext cx="9545840" cy="4022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92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01F2-3AF8-920F-8D43-6BE6E9DC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" y="365125"/>
            <a:ext cx="6026426" cy="5826953"/>
          </a:xfrm>
        </p:spPr>
        <p:txBody>
          <a:bodyPr>
            <a:normAutofit/>
          </a:bodyPr>
          <a:lstStyle/>
          <a:p>
            <a:r>
              <a:rPr lang="en-US" dirty="0"/>
              <a:t>Run Activation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it run until it finishes and write activation successful in green writing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84E3CB-7B4A-356E-DFD4-304FFE019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95" y="474269"/>
            <a:ext cx="5361783" cy="618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7D61-7182-7291-0605-A72CE8A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 your PC and your </a:t>
            </a:r>
            <a:r>
              <a:rPr lang="en-US" dirty="0" err="1"/>
              <a:t>Ms</a:t>
            </a:r>
            <a:r>
              <a:rPr lang="en-US" dirty="0"/>
              <a:t> Office will be fully activated</a:t>
            </a:r>
            <a:endParaRPr lang="en-P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87A2-9040-039B-0304-BCA769E0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on all </a:t>
            </a:r>
            <a:r>
              <a:rPr lang="en-US"/>
              <a:t>your Antivirus</a:t>
            </a:r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55006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70DC-C794-CA1D-7F59-DB90DC23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MS </a:t>
            </a:r>
            <a:r>
              <a:rPr lang="en-US" dirty="0" err="1"/>
              <a:t>Activiator</a:t>
            </a:r>
            <a:r>
              <a:rPr lang="en-US" dirty="0"/>
              <a:t> from the Link provided</a:t>
            </a:r>
            <a:endParaRPr lang="en-P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CF27-59FE-34D5-F066-C7681B6D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97971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A980-102F-A9BE-B5EB-F0CDF9B8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Zip File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8F78A-88EB-22C8-F841-9078A275E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00" y="1853329"/>
            <a:ext cx="6477904" cy="40772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5053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178B-6372-DC38-DFB1-3D5C855D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5535"/>
          </a:xfrm>
        </p:spPr>
        <p:txBody>
          <a:bodyPr>
            <a:normAutofit/>
          </a:bodyPr>
          <a:lstStyle/>
          <a:p>
            <a:r>
              <a:rPr lang="en-US" dirty="0"/>
              <a:t>Deactivate all Antivirus including </a:t>
            </a:r>
            <a:r>
              <a:rPr lang="en-US" dirty="0" err="1"/>
              <a:t>SmardAv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Right-Click on the Antivirus and view Security Dashboard 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0C633-637A-9483-F0E8-146295FF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67" y="4612792"/>
            <a:ext cx="3299746" cy="1607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73F80-54A9-27C2-420A-919092D05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87" y="3520660"/>
            <a:ext cx="3305636" cy="2972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46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C476-24D5-ACE0-5048-287734F1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Deactivate Windows </a:t>
            </a:r>
            <a:r>
              <a:rPr lang="en-US" dirty="0" err="1"/>
              <a:t>antiVirus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B6B43-B700-A219-E812-63A8F3C7E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03" y="1845503"/>
            <a:ext cx="660483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78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02FA-6BD6-2151-D872-DBF6B610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8A1D7-A612-6066-17C7-2118BBED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93" y="1253331"/>
            <a:ext cx="495300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65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6E2B-B922-7312-B56C-81844DE7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off all these. Scroll to the bottom to make sure all of them is off 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247A1-B5C0-3845-5212-6228368D7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55" y="2141537"/>
            <a:ext cx="282023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39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7BD-E68D-0CBC-BBB3-5371553E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7zip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FC35A-2497-3A53-DFAC-7C511D0E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3" y="2119041"/>
            <a:ext cx="11160957" cy="3506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2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2A7C-3CA9-6DEC-6F39-7EEDAC9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Kms Auto using 7zip</a:t>
            </a:r>
            <a:endParaRPr lang="en-P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42C86-02EB-EA6A-8C33-BE358CA9A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68" y="1944894"/>
            <a:ext cx="825850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85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Steps</vt:lpstr>
      <vt:lpstr>Download MS Activiator from the Link provided</vt:lpstr>
      <vt:lpstr>Extract the Zip File</vt:lpstr>
      <vt:lpstr>Deactivate all Antivirus including SmardAv  Right-Click on the Antivirus and view Security Dashboard </vt:lpstr>
      <vt:lpstr>Deactivate Windows antiVirus</vt:lpstr>
      <vt:lpstr>PowerPoint Presentation</vt:lpstr>
      <vt:lpstr>Put off all these. Scroll to the bottom to make sure all of them is off </vt:lpstr>
      <vt:lpstr>Install 7zip</vt:lpstr>
      <vt:lpstr>Extract Kms Auto using 7zip</vt:lpstr>
      <vt:lpstr>Enter Password: Password is windows</vt:lpstr>
      <vt:lpstr>Open KMSAuto++1.5.9(new) and run KMS Auto. Click Yes to the pop-up</vt:lpstr>
      <vt:lpstr>Run Activation  Let it run until it finishes and write activation successful in green writing</vt:lpstr>
      <vt:lpstr>Restart your PC and your Ms Office will be fully activated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Noland Gande</dc:creator>
  <cp:lastModifiedBy>Noland Gande</cp:lastModifiedBy>
  <cp:revision>3</cp:revision>
  <dcterms:created xsi:type="dcterms:W3CDTF">2024-06-05T02:56:42Z</dcterms:created>
  <dcterms:modified xsi:type="dcterms:W3CDTF">2024-06-05T03:07:28Z</dcterms:modified>
</cp:coreProperties>
</file>