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F46"/>
    <a:srgbClr val="83EEFD"/>
    <a:srgbClr val="FB563B"/>
    <a:srgbClr val="ED2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E9B5-D943-4F83-A09A-8AD06DADB404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934F-EF51-4E16-B95F-84A11087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" y="426537"/>
            <a:ext cx="1003247" cy="3216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7226" y="562468"/>
            <a:ext cx="61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Shop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020" y="881820"/>
            <a:ext cx="274320" cy="18288"/>
          </a:xfrm>
          <a:prstGeom prst="rect">
            <a:avLst/>
          </a:prstGeom>
          <a:solidFill>
            <a:srgbClr val="83E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4820" y="953195"/>
            <a:ext cx="274320" cy="18288"/>
          </a:xfrm>
          <a:prstGeom prst="rect">
            <a:avLst/>
          </a:prstGeom>
          <a:solidFill>
            <a:srgbClr val="24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116274" y="659757"/>
            <a:ext cx="137160" cy="182880"/>
          </a:xfrm>
          <a:prstGeom prst="roundRect">
            <a:avLst/>
          </a:prstGeom>
          <a:solidFill>
            <a:srgbClr val="FB5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1746" y="613965"/>
            <a:ext cx="26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90" y="648182"/>
            <a:ext cx="226446" cy="2264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567683" y="562951"/>
            <a:ext cx="42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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0" y="2581156"/>
            <a:ext cx="12192000" cy="3240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69" y="1736203"/>
            <a:ext cx="3576575" cy="238404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0317963" y="3904025"/>
            <a:ext cx="1430341" cy="331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9139" y="3240911"/>
            <a:ext cx="4112618" cy="184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9433" y="3541853"/>
            <a:ext cx="321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deal hearing care kit.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63514" y="3904025"/>
            <a:ext cx="128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Just arrived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008515" y="3999054"/>
            <a:ext cx="177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Made to last</a:t>
            </a:r>
            <a:r>
              <a:rPr lang="en-US" sz="2800" dirty="0" smtClean="0">
                <a:solidFill>
                  <a:srgbClr val="FB563B"/>
                </a:solidFill>
              </a:rPr>
              <a:t>. </a:t>
            </a:r>
            <a:endParaRPr lang="en-US" sz="2400" dirty="0">
              <a:solidFill>
                <a:srgbClr val="83EEFD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8515" y="4309612"/>
            <a:ext cx="15741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Made to help</a:t>
            </a:r>
            <a:r>
              <a:rPr lang="en-US" sz="2800" dirty="0">
                <a:solidFill>
                  <a:srgbClr val="83EEFD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500396" y="5622812"/>
            <a:ext cx="2372809" cy="416689"/>
          </a:xfrm>
          <a:prstGeom prst="rect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62709" y="5680345"/>
            <a:ext cx="111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43F46"/>
                </a:solidFill>
              </a:rPr>
              <a:t>Shop</a:t>
            </a:r>
            <a:endParaRPr lang="en-US" sz="1400" dirty="0">
              <a:solidFill>
                <a:srgbClr val="243F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828" y="509287"/>
            <a:ext cx="23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Hearx-shop collections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53295" y="2476983"/>
            <a:ext cx="1886674" cy="3576821"/>
            <a:chOff x="1053295" y="2476983"/>
            <a:chExt cx="1886674" cy="35768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40" y="2476983"/>
              <a:ext cx="1716729" cy="21460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Joy Set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21,000.00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04264" y="2476983"/>
            <a:ext cx="1742241" cy="3576821"/>
            <a:chOff x="1053295" y="2476983"/>
            <a:chExt cx="1742241" cy="35768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413" y="2476983"/>
              <a:ext cx="1655123" cy="214605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HEar piece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,250.00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3886" y="2477192"/>
            <a:ext cx="1886674" cy="3576612"/>
            <a:chOff x="1053295" y="2477192"/>
            <a:chExt cx="1886674" cy="35766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240" y="2477192"/>
              <a:ext cx="1716729" cy="214563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Stylus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5,100.00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06147" y="2476983"/>
            <a:ext cx="1742512" cy="3576821"/>
            <a:chOff x="1053295" y="2476983"/>
            <a:chExt cx="1742512" cy="357682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345" y="2476983"/>
              <a:ext cx="1626462" cy="214605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20009" y="4780344"/>
              <a:ext cx="987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Ref Screen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750" y="5088121"/>
              <a:ext cx="1300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43F46"/>
                  </a:solidFill>
                </a:rPr>
                <a:t>R</a:t>
              </a:r>
              <a:r>
                <a:rPr lang="en-US" sz="1600" dirty="0" smtClean="0">
                  <a:solidFill>
                    <a:srgbClr val="FB563B"/>
                  </a:solidFill>
                </a:rPr>
                <a:t> </a:t>
              </a:r>
              <a:r>
                <a:rPr lang="en-US" sz="1500" dirty="0" smtClean="0">
                  <a:solidFill>
                    <a:schemeClr val="bg2">
                      <a:lumMod val="25000"/>
                    </a:schemeClr>
                  </a:solidFill>
                </a:rPr>
                <a:t>18,145.90</a:t>
              </a:r>
              <a:endParaRPr lang="en-US" sz="15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3295" y="5637115"/>
              <a:ext cx="1620457" cy="416689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9715" y="5695234"/>
              <a:ext cx="1111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243F46"/>
                  </a:solidFill>
                </a:rPr>
                <a:t>Add To Cart</a:t>
              </a:r>
              <a:endParaRPr lang="en-US" sz="1400" dirty="0">
                <a:solidFill>
                  <a:srgbClr val="243F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81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3848" y="375649"/>
            <a:ext cx="2395959" cy="816543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5812" y="614643"/>
            <a:ext cx="1898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Coming This Year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946" y="968198"/>
            <a:ext cx="1041721" cy="462988"/>
          </a:xfrm>
          <a:prstGeom prst="rect">
            <a:avLst/>
          </a:prstGeom>
          <a:solidFill>
            <a:srgbClr val="FFC000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2640" y="1053304"/>
            <a:ext cx="1549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Two months  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left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4504036"/>
            <a:ext cx="3067291" cy="17993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56" y="2530005"/>
            <a:ext cx="4956531" cy="37733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2414258"/>
            <a:ext cx="3003362" cy="20024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8369" y="3990722"/>
            <a:ext cx="1041721" cy="274320"/>
          </a:xfrm>
          <a:prstGeom prst="rect">
            <a:avLst/>
          </a:prstGeom>
          <a:solidFill>
            <a:srgbClr val="FF0000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9391" y="3968840"/>
            <a:ext cx="87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Screens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4" y="5890899"/>
            <a:ext cx="1041721" cy="274320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9426" y="5869017"/>
            <a:ext cx="87967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Earpieces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3311" y="4444065"/>
            <a:ext cx="1041721" cy="274320"/>
          </a:xfrm>
          <a:prstGeom prst="rect">
            <a:avLst/>
          </a:prstGeom>
          <a:solidFill>
            <a:srgbClr val="FF0000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4333" y="4422183"/>
            <a:ext cx="87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Kiosky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410218" y="4416678"/>
            <a:ext cx="2349660" cy="4446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967" y="5376470"/>
            <a:ext cx="1556795" cy="365760"/>
          </a:xfrm>
          <a:prstGeom prst="rect">
            <a:avLst/>
          </a:prstGeom>
          <a:solidFill>
            <a:srgbClr val="83EEFD">
              <a:alpha val="43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36526" y="5411303"/>
            <a:ext cx="87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Pre-order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676435" y="4504036"/>
            <a:ext cx="208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50000"/>
                  </a:schemeClr>
                </a:solidFill>
              </a:rPr>
              <a:t>preordemail@mail.com</a:t>
            </a:r>
            <a:endParaRPr lang="en-US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29195" y="3117800"/>
            <a:ext cx="2511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Wanna get it immediately ?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9676435" y="3573240"/>
            <a:ext cx="169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43F46"/>
                </a:solidFill>
              </a:rPr>
              <a:t>Fill the form below</a:t>
            </a:r>
            <a:endParaRPr lang="en-US" sz="1200" dirty="0">
              <a:solidFill>
                <a:srgbClr val="243F4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425435"/>
            <a:ext cx="12192000" cy="431461"/>
          </a:xfrm>
          <a:prstGeom prst="rect">
            <a:avLst/>
          </a:prstGeom>
          <a:solidFill>
            <a:srgbClr val="243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2" y="6524031"/>
            <a:ext cx="586357" cy="1879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754568" y="6479309"/>
            <a:ext cx="92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Privacy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61536" y="6492207"/>
            <a:ext cx="78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Terms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68610" y="6481595"/>
            <a:ext cx="92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Faqs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60569" y="6419474"/>
            <a:ext cx="23461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50" y="6417231"/>
            <a:ext cx="471018" cy="4710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621" y="6419158"/>
            <a:ext cx="471018" cy="47101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40" y="6430733"/>
            <a:ext cx="471018" cy="4710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12710" y="6475700"/>
            <a:ext cx="237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</a:rPr>
              <a:t>Copyright 2020 HearX.</a:t>
            </a:r>
            <a:endParaRPr lang="en-US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1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76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63</cp:revision>
  <dcterms:created xsi:type="dcterms:W3CDTF">2020-04-24T14:25:17Z</dcterms:created>
  <dcterms:modified xsi:type="dcterms:W3CDTF">2020-04-26T05:03:33Z</dcterms:modified>
</cp:coreProperties>
</file>