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93" r:id="rId6"/>
    <p:sldId id="295" r:id="rId7"/>
    <p:sldId id="309" r:id="rId8"/>
    <p:sldId id="307" r:id="rId9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9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0"/>
    <p:restoredTop sz="94706"/>
  </p:normalViewPr>
  <p:slideViewPr>
    <p:cSldViewPr snapToGrid="0">
      <p:cViewPr varScale="1">
        <p:scale>
          <a:sx n="170" d="100"/>
          <a:sy n="170" d="100"/>
        </p:scale>
        <p:origin x="216" y="3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1D1F-92D5-1EBF-79FD-33A46615D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3CDC2-4A1E-4051-AD92-FF44C9A97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D883A-8D82-1893-20AD-F0D4D3C5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3A3F-E979-0345-852B-8CF5E9400047}" type="datetimeFigureOut">
              <a:rPr lang="en-SI" smtClean="0"/>
              <a:t>3. 6. 24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C64F3-52B7-6E01-FA8C-E8412BF9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DB51C-184D-71C3-CA38-7DB8EFEC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0605-2B09-014C-915D-E511CF6C43C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81158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EF72-98BF-1DAD-3E4D-4813FFC1E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CC094-BB9F-AD62-AB30-42F18E6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F180-712C-71F9-900A-D53D1438C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3A3F-E979-0345-852B-8CF5E9400047}" type="datetimeFigureOut">
              <a:rPr lang="en-SI" smtClean="0"/>
              <a:t>3. 6. 24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A081F-3F75-9389-65CE-08D54861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A7D42-BC45-0CE4-C260-25C2DBEB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0605-2B09-014C-915D-E511CF6C43C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08831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757EB-E6E4-C2E5-3075-871386D7A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7177A-F0EE-3831-6B70-BBD504073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E5D3-0955-09F7-AFCF-1122F1EC7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3A3F-E979-0345-852B-8CF5E9400047}" type="datetimeFigureOut">
              <a:rPr lang="en-SI" smtClean="0"/>
              <a:t>3. 6. 24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8EE35-48DB-E039-6045-15C25325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FDD2C-07C0-B416-82CB-A43574748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0605-2B09-014C-915D-E511CF6C43C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32258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DE7D-458B-A34D-3DCE-F8E9AFC4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8D0D9-684C-B518-6B73-50E10C8C1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58A46-1701-3C0D-B787-FCB43980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3A3F-E979-0345-852B-8CF5E9400047}" type="datetimeFigureOut">
              <a:rPr lang="en-SI" smtClean="0"/>
              <a:t>3. 6. 24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4B0E1-DF8E-1612-2B51-4103A378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C13B6-061A-9B95-4E8A-5AC2FDED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0605-2B09-014C-915D-E511CF6C43C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47273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2884-A218-3502-5C84-F8169B5D6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B391F-EC58-0E33-42E7-F28841DD7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849D0-542B-EE47-4E7C-AB99EA5E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3A3F-E979-0345-852B-8CF5E9400047}" type="datetimeFigureOut">
              <a:rPr lang="en-SI" smtClean="0"/>
              <a:t>3. 6. 24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B40A6-2F8D-01D4-AA8D-FC22320B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9F339-932A-0544-E7C7-A7E4A1AF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0605-2B09-014C-915D-E511CF6C43C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15023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DB381-AD2B-B4FF-0040-5CFCC66E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7222C-790B-5A93-DDC5-B6990779C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F50DB-D88A-98FC-15D9-BCC6B2846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B3383-8A43-4264-4360-B7FD6B8F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3A3F-E979-0345-852B-8CF5E9400047}" type="datetimeFigureOut">
              <a:rPr lang="en-SI" smtClean="0"/>
              <a:t>3. 6. 24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6D3D8-9629-E1BF-D505-75259085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14D9A-8FB5-2F1D-8441-DB8E44F9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0605-2B09-014C-915D-E511CF6C43C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43652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F5CB-929E-65D0-7DB2-588576B5E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33BB8-15C7-C735-AD60-B6AAFE14A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2BA02-F0D6-496C-1F95-4BE6C85E5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994604-A181-6A47-74F4-57E5AB1A9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F0EFF0-3670-2536-61A3-8383B54AC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B5EEDF-4F04-DE7B-4C72-D88E48DD0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3A3F-E979-0345-852B-8CF5E9400047}" type="datetimeFigureOut">
              <a:rPr lang="en-SI" smtClean="0"/>
              <a:t>3. 6. 24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AA68D-79C2-660E-5C7A-6719AA86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03FDC-391A-B839-54C6-8F5E3D84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0605-2B09-014C-915D-E511CF6C43C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1589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5002-9A5F-3451-5C38-A66A51CA2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00D3F-8408-2E08-8544-7F1B91FE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3A3F-E979-0345-852B-8CF5E9400047}" type="datetimeFigureOut">
              <a:rPr lang="en-SI" smtClean="0"/>
              <a:t>3. 6. 24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18405-BB81-9CCE-006F-D2AE8094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717B6-3C61-9172-35DD-DF4410C2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0605-2B09-014C-915D-E511CF6C43C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31308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995C60-8001-0A37-8442-ECEA1A3DB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3A3F-E979-0345-852B-8CF5E9400047}" type="datetimeFigureOut">
              <a:rPr lang="en-SI" smtClean="0"/>
              <a:t>3. 6. 24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9A8BE-9F51-B192-D9CA-39F7DFB8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A6F89-71AD-79D4-E09F-39358DB3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0605-2B09-014C-915D-E511CF6C43C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34482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4FB3-8599-5961-5EB0-F0521FC3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79D4-C9E6-848F-1495-E71E4D119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B4C87-D9FF-39B1-8226-5AE187154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6EE9F-84C4-5B8D-9EE4-B95EA57A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3A3F-E979-0345-852B-8CF5E9400047}" type="datetimeFigureOut">
              <a:rPr lang="en-SI" smtClean="0"/>
              <a:t>3. 6. 24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3132-E08B-9EDF-D9E3-20B31FDF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8BCEB-CB96-EB75-DA28-C946E1A7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0605-2B09-014C-915D-E511CF6C43C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79240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2283-8BF5-F155-6E39-B2BBC180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08532D-A1E7-C2F0-A98A-765460F67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8A02E-7408-2355-3DC6-9E9DDB159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7CBF2-59AB-698B-7397-2D955B42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3A3F-E979-0345-852B-8CF5E9400047}" type="datetimeFigureOut">
              <a:rPr lang="en-SI" smtClean="0"/>
              <a:t>3. 6. 24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C533D-A288-D26B-91C3-17092033E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FF916-06B5-F117-2CB3-869FA2B5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0605-2B09-014C-915D-E511CF6C43C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25517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3F880E-A99C-9740-0F33-998BBA03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D94C-E022-F990-70BA-6658E7763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B0D12-6443-FDFD-8DC3-E99B76575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2C3A3F-E979-0345-852B-8CF5E9400047}" type="datetimeFigureOut">
              <a:rPr lang="en-SI" smtClean="0"/>
              <a:t>3. 6. 24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214FB-8388-305C-E9F7-7756C35A9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5B0AB-A953-50A6-EF6F-1FDFE5E1D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B90605-2B09-014C-915D-E511CF6C43C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31241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jpeg"/><Relationship Id="rId24" Type="http://schemas.openxmlformats.org/officeDocument/2006/relationships/image" Target="../media/image27.jpe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6.svg"/><Relationship Id="rId10" Type="http://schemas.openxmlformats.org/officeDocument/2006/relationships/image" Target="../media/image14.jpe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FB2B-EEDE-32BC-5C5F-077E644BAA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SI" b="1" dirty="0">
                <a:solidFill>
                  <a:srgbClr val="3697FF"/>
                </a:solidFill>
              </a:rPr>
              <a:t>Simple </a:t>
            </a:r>
            <a:br>
              <a:rPr lang="en-SI" b="1" dirty="0">
                <a:solidFill>
                  <a:srgbClr val="3697FF"/>
                </a:solidFill>
              </a:rPr>
            </a:br>
            <a:r>
              <a:rPr lang="en-SI" b="1" dirty="0">
                <a:solidFill>
                  <a:srgbClr val="3697FF"/>
                </a:solidFill>
              </a:rPr>
              <a:t>Contact </a:t>
            </a:r>
            <a:br>
              <a:rPr lang="en-SI" b="1" dirty="0">
                <a:solidFill>
                  <a:srgbClr val="3697FF"/>
                </a:solidFill>
              </a:rPr>
            </a:br>
            <a:r>
              <a:rPr lang="en-SI" b="1" dirty="0">
                <a:solidFill>
                  <a:srgbClr val="3697FF"/>
                </a:solidFill>
              </a:rPr>
              <a:t>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C944A-E118-5CC4-6A97-90ADB243E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SI" dirty="0"/>
          </a:p>
          <a:p>
            <a:pPr algn="l"/>
            <a:endParaRPr lang="en-SI" dirty="0"/>
          </a:p>
          <a:p>
            <a:pPr algn="l"/>
            <a:endParaRPr lang="en-SI" dirty="0"/>
          </a:p>
          <a:p>
            <a:pPr algn="l"/>
            <a:r>
              <a:rPr lang="en-SI" sz="2000" dirty="0">
                <a:solidFill>
                  <a:schemeClr val="bg1">
                    <a:lumMod val="65000"/>
                  </a:schemeClr>
                </a:solidFill>
              </a:rPr>
              <a:t>Miha Prah, Anže Golob, Matija Krsnik</a:t>
            </a:r>
          </a:p>
        </p:txBody>
      </p:sp>
      <p:pic>
        <p:nvPicPr>
          <p:cNvPr id="5" name="Picture 4" descr="A logo with blue letters and a circle&#10;&#10;Description automatically generated">
            <a:extLst>
              <a:ext uri="{FF2B5EF4-FFF2-40B4-BE49-F238E27FC236}">
                <a16:creationId xmlns:a16="http://schemas.microsoft.com/office/drawing/2014/main" id="{227246BF-F89E-9C5A-260E-87D625299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894" y="461409"/>
            <a:ext cx="6441377" cy="415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5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A162-D55F-0C1A-A4DF-D37BCD40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b="1" dirty="0">
                <a:solidFill>
                  <a:srgbClr val="3697FF"/>
                </a:solidFill>
              </a:rPr>
              <a:t>Opis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0C8D1-9C45-9C67-E5FE-69E192285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/>
              <a:t>Aplikacija za upravljanje s kontakti</a:t>
            </a:r>
          </a:p>
          <a:p>
            <a:r>
              <a:rPr lang="en-SI" dirty="0"/>
              <a:t>Omogoča filtriranje</a:t>
            </a:r>
          </a:p>
          <a:p>
            <a:r>
              <a:rPr lang="en-SI" dirty="0"/>
              <a:t>Ustvarjanje različnih skupin kontaktov</a:t>
            </a:r>
          </a:p>
          <a:p>
            <a:r>
              <a:rPr lang="en-SI" dirty="0"/>
              <a:t>Izvoz kontaktov</a:t>
            </a:r>
          </a:p>
          <a:p>
            <a:r>
              <a:rPr lang="en-SI" dirty="0"/>
              <a:t>Dodajanje poljubnih atributov in značk</a:t>
            </a:r>
          </a:p>
          <a:p>
            <a:r>
              <a:rPr lang="en-SI" dirty="0"/>
              <a:t>Uvoz kontaktov</a:t>
            </a:r>
          </a:p>
          <a:p>
            <a:r>
              <a:rPr lang="en-SI" dirty="0"/>
              <a:t>Ostali CRM sistemi prekompleksni za uporabo za samo upravljanje s kontakti</a:t>
            </a:r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54371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A162-D55F-0C1A-A4DF-D37BCD40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b="1" dirty="0">
                <a:solidFill>
                  <a:srgbClr val="3697FF"/>
                </a:solidFill>
              </a:rPr>
              <a:t>Arhitektura rešitve</a:t>
            </a:r>
          </a:p>
        </p:txBody>
      </p:sp>
      <p:pic>
        <p:nvPicPr>
          <p:cNvPr id="1026" name="Picture 2" descr="Computer Icon Images – Browse 80,573,932 Stock Photos, Vectors, and Video |  Adobe Stock">
            <a:extLst>
              <a:ext uri="{FF2B5EF4-FFF2-40B4-BE49-F238E27FC236}">
                <a16:creationId xmlns:a16="http://schemas.microsoft.com/office/drawing/2014/main" id="{8C2F5E9F-68A6-7126-904A-F99D1D121B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425" y="3321625"/>
            <a:ext cx="13716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ckend Generic Detailed Outline icon">
            <a:extLst>
              <a:ext uri="{FF2B5EF4-FFF2-40B4-BE49-F238E27FC236}">
                <a16:creationId xmlns:a16="http://schemas.microsoft.com/office/drawing/2014/main" id="{AC0D5A8C-4684-74A7-9D89-D597FFCC8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634" y="3181925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tabase DB icon PNG and SVG Vector Free Download">
            <a:extLst>
              <a:ext uri="{FF2B5EF4-FFF2-40B4-BE49-F238E27FC236}">
                <a16:creationId xmlns:a16="http://schemas.microsoft.com/office/drawing/2014/main" id="{49E0853F-A720-7B67-A5AB-1625643C2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18" y="2935588"/>
            <a:ext cx="1525026" cy="184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7938F2-2E75-4A47-81FE-7EA941C83571}"/>
              </a:ext>
            </a:extLst>
          </p:cNvPr>
          <p:cNvSpPr txBox="1"/>
          <p:nvPr/>
        </p:nvSpPr>
        <p:spPr>
          <a:xfrm>
            <a:off x="5220238" y="4597399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dirty="0"/>
              <a:t>Springboot</a:t>
            </a:r>
          </a:p>
          <a:p>
            <a:pPr algn="ctr"/>
            <a:r>
              <a:rPr lang="en-SI" dirty="0"/>
              <a:t>Backend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70FF6F-899C-E8D9-A212-3C3DD55D5C4B}"/>
              </a:ext>
            </a:extLst>
          </p:cNvPr>
          <p:cNvSpPr txBox="1"/>
          <p:nvPr/>
        </p:nvSpPr>
        <p:spPr>
          <a:xfrm>
            <a:off x="8391217" y="4575194"/>
            <a:ext cx="1084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I" dirty="0"/>
              <a:t>Next.js </a:t>
            </a:r>
          </a:p>
          <a:p>
            <a:pPr algn="ctr"/>
            <a:r>
              <a:rPr lang="en-SI" dirty="0"/>
              <a:t>Frontend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589236-158B-6E2C-2703-A797B38097A8}"/>
              </a:ext>
            </a:extLst>
          </p:cNvPr>
          <p:cNvSpPr txBox="1"/>
          <p:nvPr/>
        </p:nvSpPr>
        <p:spPr>
          <a:xfrm>
            <a:off x="1942923" y="4860158"/>
            <a:ext cx="1156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dirty="0"/>
              <a:t>MongoDB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E9C0E4-E282-A5E6-99B5-D538E5AE0CA4}"/>
              </a:ext>
            </a:extLst>
          </p:cNvPr>
          <p:cNvCxnSpPr>
            <a:cxnSpLocks/>
          </p:cNvCxnSpPr>
          <p:nvPr/>
        </p:nvCxnSpPr>
        <p:spPr>
          <a:xfrm>
            <a:off x="6493343" y="4035890"/>
            <a:ext cx="18141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C024D1-66E0-3479-4A84-FC3750148F76}"/>
              </a:ext>
            </a:extLst>
          </p:cNvPr>
          <p:cNvCxnSpPr>
            <a:cxnSpLocks/>
          </p:cNvCxnSpPr>
          <p:nvPr/>
        </p:nvCxnSpPr>
        <p:spPr>
          <a:xfrm>
            <a:off x="3414715" y="4051491"/>
            <a:ext cx="16469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B58486-2D0B-86D1-B479-DBCAB63FA103}"/>
              </a:ext>
            </a:extLst>
          </p:cNvPr>
          <p:cNvCxnSpPr>
            <a:cxnSpLocks/>
            <a:stCxn id="1028" idx="1"/>
          </p:cNvCxnSpPr>
          <p:nvPr/>
        </p:nvCxnSpPr>
        <p:spPr>
          <a:xfrm flipH="1">
            <a:off x="3387692" y="3867725"/>
            <a:ext cx="16739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9B1389-E80C-B414-33DC-4068058190DB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 flipV="1">
            <a:off x="6493343" y="3853654"/>
            <a:ext cx="1754082" cy="14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62" descr="A Complete Guide to Setting Up Firebase in Flutter | by Flutter Studio |  Medium">
            <a:extLst>
              <a:ext uri="{FF2B5EF4-FFF2-40B4-BE49-F238E27FC236}">
                <a16:creationId xmlns:a16="http://schemas.microsoft.com/office/drawing/2014/main" id="{B4BE31F3-3B20-E1AA-5DCB-440B4E49F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061" y="1548344"/>
            <a:ext cx="1348746" cy="67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45156C-BBA9-04A7-721B-5C2FBDFDADD2}"/>
              </a:ext>
            </a:extLst>
          </p:cNvPr>
          <p:cNvSpPr txBox="1"/>
          <p:nvPr/>
        </p:nvSpPr>
        <p:spPr>
          <a:xfrm>
            <a:off x="6234036" y="1217375"/>
            <a:ext cx="233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dirty="0"/>
              <a:t>Zunanja avtentikacija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C0C9DE-AC88-4699-D621-1B7E1772927A}"/>
              </a:ext>
            </a:extLst>
          </p:cNvPr>
          <p:cNvCxnSpPr>
            <a:cxnSpLocks/>
            <a:stCxn id="1026" idx="0"/>
            <a:endCxn id="3" idx="3"/>
          </p:cNvCxnSpPr>
          <p:nvPr/>
        </p:nvCxnSpPr>
        <p:spPr>
          <a:xfrm flipH="1" flipV="1">
            <a:off x="7916807" y="1885531"/>
            <a:ext cx="1016418" cy="1436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9A1FBD-017A-D723-33D3-A4DD3EB784EA}"/>
              </a:ext>
            </a:extLst>
          </p:cNvPr>
          <p:cNvCxnSpPr>
            <a:cxnSpLocks/>
          </p:cNvCxnSpPr>
          <p:nvPr/>
        </p:nvCxnSpPr>
        <p:spPr>
          <a:xfrm>
            <a:off x="7779477" y="2070390"/>
            <a:ext cx="876886" cy="1322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D5630A-7AF8-87A1-BA5C-8CD1C183ABEC}"/>
              </a:ext>
            </a:extLst>
          </p:cNvPr>
          <p:cNvCxnSpPr>
            <a:cxnSpLocks/>
          </p:cNvCxnSpPr>
          <p:nvPr/>
        </p:nvCxnSpPr>
        <p:spPr>
          <a:xfrm flipH="1">
            <a:off x="5828505" y="2003421"/>
            <a:ext cx="664838" cy="1114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72EA6D-E0F0-153E-2D24-276E601AA3DD}"/>
              </a:ext>
            </a:extLst>
          </p:cNvPr>
          <p:cNvCxnSpPr>
            <a:cxnSpLocks/>
          </p:cNvCxnSpPr>
          <p:nvPr/>
        </p:nvCxnSpPr>
        <p:spPr>
          <a:xfrm flipV="1">
            <a:off x="6068630" y="2059922"/>
            <a:ext cx="616983" cy="105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9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A162-D55F-0C1A-A4DF-D37BCD40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b="1" dirty="0">
                <a:solidFill>
                  <a:srgbClr val="3697FF"/>
                </a:solidFill>
              </a:rPr>
              <a:t>Nabor uporabljenih orodij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69C57F-92BF-C8C5-9F83-4FCE789E6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39" y="2263176"/>
            <a:ext cx="1858458" cy="47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Java Logo, symbol, meaning, history, PNG, brand">
            <a:extLst>
              <a:ext uri="{FF2B5EF4-FFF2-40B4-BE49-F238E27FC236}">
                <a16:creationId xmlns:a16="http://schemas.microsoft.com/office/drawing/2014/main" id="{3192C509-8789-B1B4-07AF-F59F790A7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02" y="2677733"/>
            <a:ext cx="1383956" cy="77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B128421C-D79E-2F9C-FEC7-3B2446930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17" y="4215001"/>
            <a:ext cx="2130843" cy="64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Swagger Editor - Guilherme Elizeire">
            <a:extLst>
              <a:ext uri="{FF2B5EF4-FFF2-40B4-BE49-F238E27FC236}">
                <a16:creationId xmlns:a16="http://schemas.microsoft.com/office/drawing/2014/main" id="{E31924EC-F4EC-79CC-E557-F056AE629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164" y="3046641"/>
            <a:ext cx="1582343" cy="99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>
            <a:extLst>
              <a:ext uri="{FF2B5EF4-FFF2-40B4-BE49-F238E27FC236}">
                <a16:creationId xmlns:a16="http://schemas.microsoft.com/office/drawing/2014/main" id="{08945351-C61D-DD00-E6F5-4F64FA860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503" y="5186719"/>
            <a:ext cx="2495654" cy="67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nextjs&quot; Icon - Download for free – Iconduck">
            <a:extLst>
              <a:ext uri="{FF2B5EF4-FFF2-40B4-BE49-F238E27FC236}">
                <a16:creationId xmlns:a16="http://schemas.microsoft.com/office/drawing/2014/main" id="{18B7560B-AB9C-5B62-5467-54887E1EA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850" y="2344056"/>
            <a:ext cx="1408190" cy="84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>
            <a:extLst>
              <a:ext uri="{FF2B5EF4-FFF2-40B4-BE49-F238E27FC236}">
                <a16:creationId xmlns:a16="http://schemas.microsoft.com/office/drawing/2014/main" id="{50879BD1-8739-E49B-772F-9837F8240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468" y="3713017"/>
            <a:ext cx="833361" cy="83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Tailwind CSS Logo PNG vector in SVG, PDF, AI, CDR format">
            <a:extLst>
              <a:ext uri="{FF2B5EF4-FFF2-40B4-BE49-F238E27FC236}">
                <a16:creationId xmlns:a16="http://schemas.microsoft.com/office/drawing/2014/main" id="{92AF8175-CCD2-C169-A62C-B83F228A0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816" y="4949444"/>
            <a:ext cx="1435336" cy="107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" name="Picture 30" descr="Vercel Logo PNG vector in SVG, PDF, AI, CDR format">
            <a:extLst>
              <a:ext uri="{FF2B5EF4-FFF2-40B4-BE49-F238E27FC236}">
                <a16:creationId xmlns:a16="http://schemas.microsoft.com/office/drawing/2014/main" id="{D8360980-C582-7EFE-CC0B-884B0C2DB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428" y="1946409"/>
            <a:ext cx="1230659" cy="92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 descr="Notion Logo PNG vector in SVG, PDF, AI, CDR format">
            <a:extLst>
              <a:ext uri="{FF2B5EF4-FFF2-40B4-BE49-F238E27FC236}">
                <a16:creationId xmlns:a16="http://schemas.microsoft.com/office/drawing/2014/main" id="{8EB51564-D553-6319-C939-9E7026ACA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673" y="1801915"/>
            <a:ext cx="1274620" cy="95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0" name="Picture 38" descr="GitHub Logo and symbol, meaning, history, PNG, brand">
            <a:extLst>
              <a:ext uri="{FF2B5EF4-FFF2-40B4-BE49-F238E27FC236}">
                <a16:creationId xmlns:a16="http://schemas.microsoft.com/office/drawing/2014/main" id="{030CC8A5-E686-CC30-5C5D-592CF0225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478" y="2544087"/>
            <a:ext cx="1383956" cy="77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6" name="Picture 44" descr="SonarCloud Integration | Resmo">
            <a:extLst>
              <a:ext uri="{FF2B5EF4-FFF2-40B4-BE49-F238E27FC236}">
                <a16:creationId xmlns:a16="http://schemas.microsoft.com/office/drawing/2014/main" id="{7202A7FF-3425-5637-17ED-0B6A1F24B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829" y="2465922"/>
            <a:ext cx="1468584" cy="85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8" name="Picture 46">
            <a:extLst>
              <a:ext uri="{FF2B5EF4-FFF2-40B4-BE49-F238E27FC236}">
                <a16:creationId xmlns:a16="http://schemas.microsoft.com/office/drawing/2014/main" id="{F9BECCAD-8626-BCC2-888C-6C7007A58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794" y="3353938"/>
            <a:ext cx="731485" cy="73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5F0E4D-72C9-EB5D-CBC7-BB74A804CEC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78608" y="3791029"/>
            <a:ext cx="833361" cy="8333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077763-DA80-DBB7-09EE-52F6F42A813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89624" y="3713915"/>
            <a:ext cx="672915" cy="5865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6350A5-67CB-FCD2-B277-B9B5A127FA0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27198" y="5650208"/>
            <a:ext cx="763944" cy="5800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50535D-40F7-8435-91DF-5F449E31BC5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654737" y="5325471"/>
            <a:ext cx="674373" cy="6743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CBAE55-30F8-086F-1228-543F6DE157B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61860" y="4861691"/>
            <a:ext cx="833360" cy="833360"/>
          </a:xfrm>
          <a:prstGeom prst="rect">
            <a:avLst/>
          </a:prstGeom>
        </p:spPr>
      </p:pic>
      <p:pic>
        <p:nvPicPr>
          <p:cNvPr id="3132" name="Picture 60" descr="What is Intellij IDEA - A Comprehensive Guide">
            <a:extLst>
              <a:ext uri="{FF2B5EF4-FFF2-40B4-BE49-F238E27FC236}">
                <a16:creationId xmlns:a16="http://schemas.microsoft.com/office/drawing/2014/main" id="{B04D12FD-5B07-00AB-9740-922B0E56B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309" y="3277950"/>
            <a:ext cx="1121396" cy="63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8A2BCC0-0B02-2565-DBD7-227C46D125D6}"/>
              </a:ext>
            </a:extLst>
          </p:cNvPr>
          <p:cNvSpPr/>
          <p:nvPr/>
        </p:nvSpPr>
        <p:spPr>
          <a:xfrm>
            <a:off x="504939" y="1604765"/>
            <a:ext cx="3445869" cy="5067507"/>
          </a:xfrm>
          <a:prstGeom prst="roundRect">
            <a:avLst/>
          </a:prstGeom>
          <a:noFill/>
          <a:ln>
            <a:solidFill>
              <a:srgbClr val="369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07E0313-DB51-F150-06F8-3652D871D19E}"/>
              </a:ext>
            </a:extLst>
          </p:cNvPr>
          <p:cNvSpPr/>
          <p:nvPr/>
        </p:nvSpPr>
        <p:spPr>
          <a:xfrm>
            <a:off x="4328463" y="1604765"/>
            <a:ext cx="2164153" cy="5067507"/>
          </a:xfrm>
          <a:prstGeom prst="roundRect">
            <a:avLst/>
          </a:prstGeom>
          <a:noFill/>
          <a:ln>
            <a:solidFill>
              <a:srgbClr val="369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65B864A-7675-5B4D-FEF1-144262167A30}"/>
              </a:ext>
            </a:extLst>
          </p:cNvPr>
          <p:cNvSpPr/>
          <p:nvPr/>
        </p:nvSpPr>
        <p:spPr>
          <a:xfrm>
            <a:off x="6870271" y="1595945"/>
            <a:ext cx="4736652" cy="5067507"/>
          </a:xfrm>
          <a:prstGeom prst="roundRect">
            <a:avLst/>
          </a:prstGeom>
          <a:noFill/>
          <a:ln>
            <a:solidFill>
              <a:srgbClr val="369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pic>
        <p:nvPicPr>
          <p:cNvPr id="3134" name="Picture 62" descr="A Complete Guide to Setting Up Firebase in Flutter | by Flutter Studio |  Medium">
            <a:extLst>
              <a:ext uri="{FF2B5EF4-FFF2-40B4-BE49-F238E27FC236}">
                <a16:creationId xmlns:a16="http://schemas.microsoft.com/office/drawing/2014/main" id="{55F00935-55D4-A857-3281-CE3EA0479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829" y="4424265"/>
            <a:ext cx="1348746" cy="67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7E4C9A5-172D-C814-A5B1-A2AF0EDD26FE}"/>
              </a:ext>
            </a:extLst>
          </p:cNvPr>
          <p:cNvSpPr txBox="1"/>
          <p:nvPr/>
        </p:nvSpPr>
        <p:spPr>
          <a:xfrm>
            <a:off x="1653759" y="1581753"/>
            <a:ext cx="10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dirty="0">
                <a:solidFill>
                  <a:srgbClr val="3697FF"/>
                </a:solidFill>
              </a:rPr>
              <a:t>Backend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EB6046-E823-2ED7-4032-829B83E5E820}"/>
              </a:ext>
            </a:extLst>
          </p:cNvPr>
          <p:cNvSpPr txBox="1"/>
          <p:nvPr/>
        </p:nvSpPr>
        <p:spPr>
          <a:xfrm>
            <a:off x="4864597" y="1604765"/>
            <a:ext cx="108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dirty="0">
                <a:solidFill>
                  <a:srgbClr val="3697FF"/>
                </a:solidFill>
              </a:rPr>
              <a:t>Frontend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BC5869-6BA8-BD2D-5A9C-425CD9FE8D36}"/>
              </a:ext>
            </a:extLst>
          </p:cNvPr>
          <p:cNvSpPr txBox="1"/>
          <p:nvPr/>
        </p:nvSpPr>
        <p:spPr>
          <a:xfrm>
            <a:off x="8814763" y="1589385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dirty="0">
                <a:solidFill>
                  <a:srgbClr val="3697FF"/>
                </a:solidFill>
              </a:rPr>
              <a:t>Ostalo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98C83DB-E3E5-E44A-5551-9DC7E931689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322617" y="5622280"/>
            <a:ext cx="1068197" cy="713574"/>
          </a:xfrm>
          <a:prstGeom prst="rect">
            <a:avLst/>
          </a:prstGeom>
        </p:spPr>
      </p:pic>
      <p:pic>
        <p:nvPicPr>
          <p:cNvPr id="1026" name="Picture 2" descr="docker-compose-button | Compositional IT">
            <a:extLst>
              <a:ext uri="{FF2B5EF4-FFF2-40B4-BE49-F238E27FC236}">
                <a16:creationId xmlns:a16="http://schemas.microsoft.com/office/drawing/2014/main" id="{90F84AFB-CCCB-505A-577D-FBEA555A9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111" y="4790220"/>
            <a:ext cx="1403954" cy="67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67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B4FD-491A-B70F-A693-07EAFC72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b="1" dirty="0">
                <a:solidFill>
                  <a:srgbClr val="3697FF"/>
                </a:solidFill>
              </a:rPr>
              <a:t>Iterativno proces razvoja aplikacije</a:t>
            </a:r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2230431D-4CE8-71F4-F258-D8495723B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683" y="1415796"/>
            <a:ext cx="10125314" cy="4472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C24F7B-F08D-1117-0BB3-4B7D8D4B7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998" y="5806440"/>
            <a:ext cx="9862802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37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B4FD-491A-B70F-A693-07EAFC72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b="1" dirty="0">
                <a:solidFill>
                  <a:srgbClr val="3697FF"/>
                </a:solidFill>
              </a:rPr>
              <a:t>Uporabniški priročnik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2D26E68-6232-CE49-D89D-B88DFB93F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600" y="1555750"/>
            <a:ext cx="3575333" cy="4568222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79C5AB7-193D-51F5-3163-D860A65E1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535" y="1555750"/>
            <a:ext cx="3708730" cy="4653812"/>
          </a:xfrm>
          <a:prstGeom prst="rect">
            <a:avLst/>
          </a:prstGeom>
        </p:spPr>
      </p:pic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4220D6DD-C90E-01F1-A6AF-EA9C485D9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64" y="1690688"/>
            <a:ext cx="3290036" cy="463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62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CC58-5BEC-F84B-5CD1-94584423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b="1" dirty="0">
                <a:solidFill>
                  <a:srgbClr val="3697FF"/>
                </a:solidFill>
              </a:rPr>
              <a:t>Priložnosti za nadaljni razvoj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17965-7BAC-EE98-216F-2F75C4826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/>
              <a:t>Optimizacija algoritma iskanja</a:t>
            </a:r>
          </a:p>
          <a:p>
            <a:r>
              <a:rPr lang="en-SI" dirty="0"/>
              <a:t>Možnost izbire atributov za izvoz</a:t>
            </a:r>
          </a:p>
          <a:p>
            <a:r>
              <a:rPr lang="en-SI" dirty="0"/>
              <a:t>Avtomatska izdelava varnostnih kopij</a:t>
            </a:r>
          </a:p>
          <a:p>
            <a:r>
              <a:rPr lang="en-SI" dirty="0"/>
              <a:t>Naprednejše filtriranje</a:t>
            </a:r>
          </a:p>
          <a:p>
            <a:r>
              <a:rPr lang="en-SI" dirty="0"/>
              <a:t>Večjezičnost aplikacije</a:t>
            </a:r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624594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B4FD-491A-B70F-A693-07EAFC72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1125"/>
            <a:ext cx="10515600" cy="1325563"/>
          </a:xfrm>
        </p:spPr>
        <p:txBody>
          <a:bodyPr/>
          <a:lstStyle/>
          <a:p>
            <a:pPr algn="ctr"/>
            <a:r>
              <a:rPr lang="en-SI" b="1" dirty="0">
                <a:solidFill>
                  <a:srgbClr val="3697FF"/>
                </a:solidFill>
              </a:rPr>
              <a:t>Hvala za pozornost 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7BEAB9-BD38-DB18-9F9C-1F65C1DDD461}"/>
              </a:ext>
            </a:extLst>
          </p:cNvPr>
          <p:cNvSpPr txBox="1"/>
          <p:nvPr/>
        </p:nvSpPr>
        <p:spPr>
          <a:xfrm>
            <a:off x="5392923" y="3894392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b="1" dirty="0">
                <a:solidFill>
                  <a:srgbClr val="3697FF"/>
                </a:solidFill>
              </a:rPr>
              <a:t>- Ekipa MMA</a:t>
            </a:r>
          </a:p>
        </p:txBody>
      </p:sp>
    </p:spTree>
    <p:extLst>
      <p:ext uri="{BB962C8B-B14F-4D97-AF65-F5344CB8AC3E}">
        <p14:creationId xmlns:p14="http://schemas.microsoft.com/office/powerpoint/2010/main" val="2521984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4572</TotalTime>
  <Words>95</Words>
  <Application>Microsoft Macintosh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Simple  Contact  Manager</vt:lpstr>
      <vt:lpstr>Opis</vt:lpstr>
      <vt:lpstr>Arhitektura rešitve</vt:lpstr>
      <vt:lpstr>Nabor uporabljenih orodij</vt:lpstr>
      <vt:lpstr>Iterativno proces razvoja aplikacije</vt:lpstr>
      <vt:lpstr>Uporabniški priročnik</vt:lpstr>
      <vt:lpstr>Priložnosti za nadaljni razvoj</vt:lpstr>
      <vt:lpstr>Hvala za pozornost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Miha Prah</dc:creator>
  <cp:lastModifiedBy>Miha Prah</cp:lastModifiedBy>
  <cp:revision>22</cp:revision>
  <dcterms:created xsi:type="dcterms:W3CDTF">2024-05-31T11:48:01Z</dcterms:created>
  <dcterms:modified xsi:type="dcterms:W3CDTF">2024-06-03T17:43:57Z</dcterms:modified>
</cp:coreProperties>
</file>