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4" r:id="rId6"/>
    <p:sldId id="260" r:id="rId7"/>
    <p:sldId id="265" r:id="rId8"/>
    <p:sldId id="259" r:id="rId9"/>
    <p:sldId id="266" r:id="rId10"/>
    <p:sldId id="267" r:id="rId11"/>
    <p:sldId id="268" r:id="rId12"/>
    <p:sldId id="269" r:id="rId13"/>
    <p:sldId id="272" r:id="rId14"/>
    <p:sldId id="270" r:id="rId15"/>
    <p:sldId id="258" r:id="rId16"/>
    <p:sldId id="274" r:id="rId17"/>
    <p:sldId id="271" r:id="rId18"/>
    <p:sldId id="273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90" r:id="rId3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6527-4828-4835-9128-4A355FCF0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4E602-8925-4933-B42A-C7D412B22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ECA5-57F9-4BDB-8D9D-47F6B2D4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2B7D-F176-457D-962C-2512730948C3}" type="datetimeFigureOut">
              <a:rPr lang="es-ES" smtClean="0"/>
              <a:t>27/08/2021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47E55-C739-450F-ABA2-63AB3B3D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D5D4A-BEC0-4B77-8490-45C2ADDD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FB8E-A728-4768-B47B-76137DB0D0A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245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0EA76-F8D4-4270-A542-2CB55B6B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EBC85-79B3-4456-998C-531D0F476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FAB3E-BD4C-40F3-9A16-CD40C455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2B7D-F176-457D-962C-2512730948C3}" type="datetimeFigureOut">
              <a:rPr lang="es-ES" smtClean="0"/>
              <a:t>27/08/2021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9FEED-2034-4D89-B095-4891064B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F72A4-1177-4433-884B-7EFE548F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FB8E-A728-4768-B47B-76137DB0D0A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839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58C899-49F5-4EBC-8B53-800E17A34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A167B-F619-4BE1-85AC-645117AED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BE183-EA3C-4BF6-AFA5-1BB7DFD0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2B7D-F176-457D-962C-2512730948C3}" type="datetimeFigureOut">
              <a:rPr lang="es-ES" smtClean="0"/>
              <a:t>27/08/2021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DE262-FE52-422A-AE33-DAA0C2D1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6754C-ED82-4436-ABDF-7B74EBE7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FB8E-A728-4768-B47B-76137DB0D0A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39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E0FF-2E25-4FC1-97FF-5B49167F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7C40C-9518-46CD-9879-17962290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B7DE4-5E48-4540-9C3E-9036BE6A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2B7D-F176-457D-962C-2512730948C3}" type="datetimeFigureOut">
              <a:rPr lang="es-ES" smtClean="0"/>
              <a:t>27/08/2021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0CB7-A9CE-4E09-9972-6DAF025A1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9E31B-49CF-4494-802D-AF840D3C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FB8E-A728-4768-B47B-76137DB0D0A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216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BAD7-A954-42B1-804B-AF2953F2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7E3FC-7DAD-42B5-BAA3-DC8396BDD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26819-CB17-47EA-BABE-580CBC7A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2B7D-F176-457D-962C-2512730948C3}" type="datetimeFigureOut">
              <a:rPr lang="es-ES" smtClean="0"/>
              <a:t>27/08/2021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E6990-4767-4F46-920B-F0CEE095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9CD6-4F0C-404E-9334-C058FCCA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FB8E-A728-4768-B47B-76137DB0D0A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83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FC47-A65E-4C73-B887-4CB2BA5A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AEC14-0352-42B4-ACE1-2BDC4F407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287F8-0B3A-4067-BE73-AD8CFF240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9975A-1D52-4B34-B162-125031881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2B7D-F176-457D-962C-2512730948C3}" type="datetimeFigureOut">
              <a:rPr lang="es-ES" smtClean="0"/>
              <a:t>27/08/2021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6A56C-5060-4D24-8B2A-C297AAE05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9FA79-4DD6-4241-89E0-CF897A57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FB8E-A728-4768-B47B-76137DB0D0A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577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8AAA-959C-442D-A7A8-F9019DEB4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DF705-21F8-423A-95A6-240AD45B0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FEE3B-228E-4D25-81C5-F89D1F282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5DAB6-29AA-4252-A168-4323E6A73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65013-D121-4970-8184-97DC723F6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7FCB3-2F1A-41EE-9998-0F18CDAC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2B7D-F176-457D-962C-2512730948C3}" type="datetimeFigureOut">
              <a:rPr lang="es-ES" smtClean="0"/>
              <a:t>27/08/2021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817AC-7C94-45B1-8EF7-675AC325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E1B45-4193-4A76-A121-F9E2AFBB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FB8E-A728-4768-B47B-76137DB0D0A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008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89D7-BF9E-4D61-85EC-0A55C100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FBD4A-DF78-4397-9B87-E872BC5F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2B7D-F176-457D-962C-2512730948C3}" type="datetimeFigureOut">
              <a:rPr lang="es-ES" smtClean="0"/>
              <a:t>27/08/2021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4D8D7-B1DC-4C5B-8F0E-52B8ACE7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02A808-00B4-47AB-89F8-9915F8F3A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FB8E-A728-4768-B47B-76137DB0D0A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51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F994CF-D826-408C-AE41-43FD4BDF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2B7D-F176-457D-962C-2512730948C3}" type="datetimeFigureOut">
              <a:rPr lang="es-ES" smtClean="0"/>
              <a:t>27/08/2021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29CA4-224B-4BA5-A181-CA0E80DA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6A1C8-5620-48D0-AA7C-66D80904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FB8E-A728-4768-B47B-76137DB0D0A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87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73E9-AD3C-48C9-AC68-9E81C2366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4F7FB-4579-4E66-AECF-E77ADAB6D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F65B9-7B73-45BD-88F3-F0D758475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442DB-193E-4FA7-8C21-ACFE22E2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2B7D-F176-457D-962C-2512730948C3}" type="datetimeFigureOut">
              <a:rPr lang="es-ES" smtClean="0"/>
              <a:t>27/08/2021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DD11B-CDDD-49D4-B260-7C421EFC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EA3DC-9129-4F6E-B288-CA57BC8A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FB8E-A728-4768-B47B-76137DB0D0A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112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2715-8E3C-4801-8EA9-750FD7D9B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BE933A-5B32-4DCF-A479-ED3054BBE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25036-91E2-475A-8102-9A5A12032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3DC6C-45B9-4938-BDEA-868EB9A4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2B7D-F176-457D-962C-2512730948C3}" type="datetimeFigureOut">
              <a:rPr lang="es-ES" smtClean="0"/>
              <a:t>27/08/2021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12E96-62D6-43B5-BBFA-03697690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0A918-B414-4412-A668-17339607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FB8E-A728-4768-B47B-76137DB0D0A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98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DB427C-B2D7-4B6E-BCC2-3A152901D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0C16E-62DD-43E4-B174-F583B8AF5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B8FB8-D5B8-44E4-A42C-7F4E85D11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D2B7D-F176-457D-962C-2512730948C3}" type="datetimeFigureOut">
              <a:rPr lang="es-ES" smtClean="0"/>
              <a:t>27/08/2021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ED50B-E1A9-46F0-A505-554129EFA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AEC9A-7BF5-4651-ADE3-6FEE04795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7FB8E-A728-4768-B47B-76137DB0D0A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18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A625-0BE3-4005-96DA-0FE1304F4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6066"/>
            <a:ext cx="9144000" cy="1275810"/>
          </a:xfrm>
        </p:spPr>
        <p:txBody>
          <a:bodyPr/>
          <a:lstStyle/>
          <a:p>
            <a:r>
              <a:rPr lang="en-US" dirty="0"/>
              <a:t>GITHUB PROTOCOLS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638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66F981E-4ACD-4F19-9AEF-B55844464E21}"/>
              </a:ext>
            </a:extLst>
          </p:cNvPr>
          <p:cNvSpPr txBox="1"/>
          <p:nvPr/>
        </p:nvSpPr>
        <p:spPr>
          <a:xfrm>
            <a:off x="294592" y="451102"/>
            <a:ext cx="2835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THUESDAY</a:t>
            </a:r>
          </a:p>
          <a:p>
            <a:r>
              <a:rPr lang="en-US" sz="3600" dirty="0"/>
              <a:t>9:02 AM</a:t>
            </a:r>
          </a:p>
          <a:p>
            <a:r>
              <a:rPr lang="en-US" sz="3600" dirty="0"/>
              <a:t>YOUR PC</a:t>
            </a:r>
            <a:endParaRPr lang="es-ES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9DE2E7-8038-41B2-AD85-231515314902}"/>
              </a:ext>
            </a:extLst>
          </p:cNvPr>
          <p:cNvSpPr txBox="1"/>
          <p:nvPr/>
        </p:nvSpPr>
        <p:spPr>
          <a:xfrm>
            <a:off x="8645163" y="451102"/>
            <a:ext cx="32522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CREATE BRANCHE</a:t>
            </a:r>
            <a:endParaRPr lang="es-ES" sz="44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A6157D-F72A-4403-AE23-9FD11503CF7A}"/>
              </a:ext>
            </a:extLst>
          </p:cNvPr>
          <p:cNvGrpSpPr/>
          <p:nvPr/>
        </p:nvGrpSpPr>
        <p:grpSpPr>
          <a:xfrm>
            <a:off x="4644271" y="1085062"/>
            <a:ext cx="2312709" cy="4712423"/>
            <a:chOff x="5040198" y="1085062"/>
            <a:chExt cx="2111604" cy="388107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4174575-C319-4113-A7B5-493E2A0BCE47}"/>
                </a:ext>
              </a:extLst>
            </p:cNvPr>
            <p:cNvGrpSpPr/>
            <p:nvPr/>
          </p:nvGrpSpPr>
          <p:grpSpPr>
            <a:xfrm>
              <a:off x="5040198" y="1891859"/>
              <a:ext cx="2111604" cy="3074282"/>
              <a:chOff x="4380321" y="2416809"/>
              <a:chExt cx="2111604" cy="3074282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1EE4F9EC-BEFA-45B8-BD71-1BA1BD3BC36E}"/>
                  </a:ext>
                </a:extLst>
              </p:cNvPr>
              <p:cNvCxnSpPr>
                <a:cxnSpLocks/>
                <a:stCxn id="14" idx="0"/>
                <a:endCxn id="33" idx="2"/>
              </p:cNvCxnSpPr>
              <p:nvPr/>
            </p:nvCxnSpPr>
            <p:spPr>
              <a:xfrm flipV="1">
                <a:off x="5436123" y="4300979"/>
                <a:ext cx="0" cy="78476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9D706AC-050C-4C8A-928E-264445DA30D1}"/>
                  </a:ext>
                </a:extLst>
              </p:cNvPr>
              <p:cNvSpPr/>
              <p:nvPr/>
            </p:nvSpPr>
            <p:spPr>
              <a:xfrm>
                <a:off x="4681979" y="5085746"/>
                <a:ext cx="1508288" cy="40534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MASTER</a:t>
                </a:r>
                <a:endParaRPr lang="es-E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C28282C-B56A-4549-9F54-6D002B3BBC55}"/>
                  </a:ext>
                </a:extLst>
              </p:cNvPr>
              <p:cNvSpPr/>
              <p:nvPr/>
            </p:nvSpPr>
            <p:spPr>
              <a:xfrm>
                <a:off x="4795887" y="3499700"/>
                <a:ext cx="1280472" cy="8012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Commit 5</a:t>
                </a:r>
                <a:endParaRPr lang="es-ES" dirty="0"/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D4E8FE62-A03E-46BA-A45B-B66B96AFA716}"/>
                  </a:ext>
                </a:extLst>
              </p:cNvPr>
              <p:cNvCxnSpPr>
                <a:cxnSpLocks/>
                <a:endCxn id="33" idx="0"/>
              </p:cNvCxnSpPr>
              <p:nvPr/>
            </p:nvCxnSpPr>
            <p:spPr>
              <a:xfrm>
                <a:off x="5436123" y="2837468"/>
                <a:ext cx="0" cy="662232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840F0C0-4F29-45F6-8788-D6E4F47F64DD}"/>
                  </a:ext>
                </a:extLst>
              </p:cNvPr>
              <p:cNvSpPr/>
              <p:nvPr/>
            </p:nvSpPr>
            <p:spPr>
              <a:xfrm>
                <a:off x="4380321" y="2416809"/>
                <a:ext cx="2111604" cy="40534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ANZONY_BRANCHE</a:t>
                </a:r>
                <a:endParaRPr lang="es-ES" dirty="0"/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5E41DA1-A6F7-467F-B01C-D0E0AE29DDC8}"/>
                </a:ext>
              </a:extLst>
            </p:cNvPr>
            <p:cNvCxnSpPr>
              <a:cxnSpLocks/>
              <a:stCxn id="35" idx="2"/>
              <a:endCxn id="28" idx="0"/>
            </p:cNvCxnSpPr>
            <p:nvPr/>
          </p:nvCxnSpPr>
          <p:spPr>
            <a:xfrm>
              <a:off x="6096000" y="1364741"/>
              <a:ext cx="0" cy="52711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3C6112D-94E7-46DC-955C-75C82D5B8773}"/>
                </a:ext>
              </a:extLst>
            </p:cNvPr>
            <p:cNvSpPr/>
            <p:nvPr/>
          </p:nvSpPr>
          <p:spPr>
            <a:xfrm>
              <a:off x="5363002" y="1085062"/>
              <a:ext cx="1465995" cy="27967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PC</a:t>
              </a:r>
              <a:endParaRPr lang="es-ES" dirty="0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E4CE5ED-03AD-4862-89FF-A4636A71C99D}"/>
              </a:ext>
            </a:extLst>
          </p:cNvPr>
          <p:cNvCxnSpPr>
            <a:cxnSpLocks/>
          </p:cNvCxnSpPr>
          <p:nvPr/>
        </p:nvCxnSpPr>
        <p:spPr>
          <a:xfrm flipH="1">
            <a:off x="769369" y="3900063"/>
            <a:ext cx="433004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157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A625-0BE3-4005-96DA-0FE1304F4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6066"/>
            <a:ext cx="9144000" cy="1275810"/>
          </a:xfrm>
        </p:spPr>
        <p:txBody>
          <a:bodyPr>
            <a:normAutofit/>
          </a:bodyPr>
          <a:lstStyle/>
          <a:p>
            <a:r>
              <a:rPr lang="en-US" dirty="0"/>
              <a:t>4 WORKING DIRECTORY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2774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A625-0BE3-4005-96DA-0FE1304F4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6066"/>
            <a:ext cx="9144000" cy="1275810"/>
          </a:xfrm>
        </p:spPr>
        <p:txBody>
          <a:bodyPr>
            <a:normAutofit/>
          </a:bodyPr>
          <a:lstStyle/>
          <a:p>
            <a:r>
              <a:rPr lang="en-US" dirty="0"/>
              <a:t>JUST WORK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2879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66F981E-4ACD-4F19-9AEF-B55844464E21}"/>
              </a:ext>
            </a:extLst>
          </p:cNvPr>
          <p:cNvSpPr txBox="1"/>
          <p:nvPr/>
        </p:nvSpPr>
        <p:spPr>
          <a:xfrm>
            <a:off x="294592" y="451102"/>
            <a:ext cx="2835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THUESDAY</a:t>
            </a:r>
          </a:p>
          <a:p>
            <a:r>
              <a:rPr lang="en-US" sz="3600" dirty="0"/>
              <a:t>9:02-2:00 PM</a:t>
            </a:r>
          </a:p>
          <a:p>
            <a:r>
              <a:rPr lang="en-US" sz="3600" dirty="0"/>
              <a:t>YOUR PC</a:t>
            </a:r>
            <a:endParaRPr lang="es-ES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9DE2E7-8038-41B2-AD85-231515314902}"/>
              </a:ext>
            </a:extLst>
          </p:cNvPr>
          <p:cNvSpPr txBox="1"/>
          <p:nvPr/>
        </p:nvSpPr>
        <p:spPr>
          <a:xfrm>
            <a:off x="8645163" y="451102"/>
            <a:ext cx="32522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WORKING DIRECTORY</a:t>
            </a:r>
            <a:endParaRPr lang="es-ES" sz="4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C880C2-1D37-45DA-A690-A2194CAEA3C9}"/>
              </a:ext>
            </a:extLst>
          </p:cNvPr>
          <p:cNvGrpSpPr/>
          <p:nvPr/>
        </p:nvGrpSpPr>
        <p:grpSpPr>
          <a:xfrm>
            <a:off x="623352" y="1043335"/>
            <a:ext cx="6399616" cy="4933259"/>
            <a:chOff x="623352" y="1043335"/>
            <a:chExt cx="6399616" cy="493325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0311773-5C20-4E8B-9AC4-7CC9A310BA27}"/>
                </a:ext>
              </a:extLst>
            </p:cNvPr>
            <p:cNvGrpSpPr/>
            <p:nvPr/>
          </p:nvGrpSpPr>
          <p:grpSpPr>
            <a:xfrm>
              <a:off x="4446309" y="1043335"/>
              <a:ext cx="2576659" cy="4933259"/>
              <a:chOff x="5040198" y="920786"/>
              <a:chExt cx="2111604" cy="4045355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F4174575-C319-4113-A7B5-493E2A0BCE47}"/>
                  </a:ext>
                </a:extLst>
              </p:cNvPr>
              <p:cNvGrpSpPr/>
              <p:nvPr/>
            </p:nvGrpSpPr>
            <p:grpSpPr>
              <a:xfrm>
                <a:off x="5040198" y="1891859"/>
                <a:ext cx="2111604" cy="3074282"/>
                <a:chOff x="4380321" y="2416809"/>
                <a:chExt cx="2111604" cy="3074282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1EE4F9EC-BEFA-45B8-BD71-1BA1BD3BC36E}"/>
                    </a:ext>
                  </a:extLst>
                </p:cNvPr>
                <p:cNvCxnSpPr>
                  <a:cxnSpLocks/>
                  <a:stCxn id="14" idx="0"/>
                  <a:endCxn id="33" idx="2"/>
                </p:cNvCxnSpPr>
                <p:nvPr/>
              </p:nvCxnSpPr>
              <p:spPr>
                <a:xfrm flipV="1">
                  <a:off x="5436123" y="4300979"/>
                  <a:ext cx="0" cy="78476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9D706AC-050C-4C8A-928E-264445DA30D1}"/>
                    </a:ext>
                  </a:extLst>
                </p:cNvPr>
                <p:cNvSpPr/>
                <p:nvPr/>
              </p:nvSpPr>
              <p:spPr>
                <a:xfrm>
                  <a:off x="4681979" y="5085746"/>
                  <a:ext cx="1508288" cy="405345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MASTER</a:t>
                  </a:r>
                  <a:endParaRPr lang="es-ES" dirty="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C28282C-B56A-4549-9F54-6D002B3BBC55}"/>
                    </a:ext>
                  </a:extLst>
                </p:cNvPr>
                <p:cNvSpPr/>
                <p:nvPr/>
              </p:nvSpPr>
              <p:spPr>
                <a:xfrm>
                  <a:off x="4795887" y="3499700"/>
                  <a:ext cx="1280472" cy="8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Commit 5</a:t>
                  </a:r>
                  <a:endParaRPr lang="es-ES" dirty="0"/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D4E8FE62-A03E-46BA-A45B-B66B96AFA716}"/>
                    </a:ext>
                  </a:extLst>
                </p:cNvPr>
                <p:cNvCxnSpPr>
                  <a:cxnSpLocks/>
                  <a:endCxn id="33" idx="0"/>
                </p:cNvCxnSpPr>
                <p:nvPr/>
              </p:nvCxnSpPr>
              <p:spPr>
                <a:xfrm>
                  <a:off x="5436123" y="2837468"/>
                  <a:ext cx="0" cy="662232"/>
                </a:xfrm>
                <a:prstGeom prst="straightConnector1">
                  <a:avLst/>
                </a:prstGeom>
                <a:ln w="38100">
                  <a:solidFill>
                    <a:schemeClr val="accent3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6840F0C0-4F29-45F6-8788-D6E4F47F64DD}"/>
                    </a:ext>
                  </a:extLst>
                </p:cNvPr>
                <p:cNvSpPr/>
                <p:nvPr/>
              </p:nvSpPr>
              <p:spPr>
                <a:xfrm>
                  <a:off x="4380321" y="2416809"/>
                  <a:ext cx="2111604" cy="405345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ANZONY_BRANCHE</a:t>
                  </a:r>
                  <a:endParaRPr lang="es-ES" dirty="0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3459EEC-2396-4E03-B451-6DE821D27F29}"/>
                  </a:ext>
                </a:extLst>
              </p:cNvPr>
              <p:cNvCxnSpPr>
                <a:cxnSpLocks/>
                <a:stCxn id="11" idx="2"/>
              </p:cNvCxnSpPr>
              <p:nvPr/>
            </p:nvCxnSpPr>
            <p:spPr>
              <a:xfrm>
                <a:off x="6096001" y="1260373"/>
                <a:ext cx="0" cy="640029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7918877-1459-4372-A91E-FA8A8FE1E5A5}"/>
                  </a:ext>
                </a:extLst>
              </p:cNvPr>
              <p:cNvSpPr/>
              <p:nvPr/>
            </p:nvSpPr>
            <p:spPr>
              <a:xfrm>
                <a:off x="5293193" y="920786"/>
                <a:ext cx="1605613" cy="33958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PC</a:t>
                </a:r>
                <a:endParaRPr lang="es-ES" dirty="0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1C5D5B1-A7F5-4F2C-B249-DB20112708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352" y="4036693"/>
              <a:ext cx="4330046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5379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A625-0BE3-4005-96DA-0FE1304F4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6066"/>
            <a:ext cx="9144000" cy="1275810"/>
          </a:xfrm>
        </p:spPr>
        <p:txBody>
          <a:bodyPr>
            <a:normAutofit/>
          </a:bodyPr>
          <a:lstStyle/>
          <a:p>
            <a:r>
              <a:rPr lang="en-US" dirty="0"/>
              <a:t>5 STAGE AREA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2844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15615B-1CB3-4341-B6AA-34285E94D99C}"/>
              </a:ext>
            </a:extLst>
          </p:cNvPr>
          <p:cNvSpPr/>
          <p:nvPr/>
        </p:nvSpPr>
        <p:spPr>
          <a:xfrm>
            <a:off x="2356702" y="1762812"/>
            <a:ext cx="1263191" cy="11972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</a:t>
            </a:r>
            <a:endParaRPr lang="es-ES" sz="4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8E322-9C78-460F-90C2-0698F36FC8CE}"/>
              </a:ext>
            </a:extLst>
          </p:cNvPr>
          <p:cNvSpPr/>
          <p:nvPr/>
        </p:nvSpPr>
        <p:spPr>
          <a:xfrm>
            <a:off x="4125799" y="1762812"/>
            <a:ext cx="1263191" cy="11972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</a:t>
            </a:r>
            <a:endParaRPr lang="es-ES" sz="4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2D7E48-BEB2-4E20-B503-88F50B17AF3C}"/>
              </a:ext>
            </a:extLst>
          </p:cNvPr>
          <p:cNvSpPr/>
          <p:nvPr/>
        </p:nvSpPr>
        <p:spPr>
          <a:xfrm>
            <a:off x="6125852" y="1762812"/>
            <a:ext cx="1263191" cy="11972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C</a:t>
            </a:r>
            <a:endParaRPr lang="es-ES" sz="4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24FE78-231D-43DC-BCA5-3C17A298DC86}"/>
              </a:ext>
            </a:extLst>
          </p:cNvPr>
          <p:cNvSpPr/>
          <p:nvPr/>
        </p:nvSpPr>
        <p:spPr>
          <a:xfrm>
            <a:off x="7904376" y="1762812"/>
            <a:ext cx="1263191" cy="11972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</a:t>
            </a:r>
            <a:endParaRPr lang="es-ES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B148DB-74FA-466E-A54B-A06C958649C9}"/>
              </a:ext>
            </a:extLst>
          </p:cNvPr>
          <p:cNvSpPr txBox="1"/>
          <p:nvPr/>
        </p:nvSpPr>
        <p:spPr>
          <a:xfrm>
            <a:off x="567966" y="363525"/>
            <a:ext cx="11010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ASSIGN CHANGES IN FILES TO ITS RESPECTIVE COMMIT</a:t>
            </a:r>
            <a:endParaRPr lang="es-E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8D2E42-F563-4C2A-8E54-2B382863E4BF}"/>
              </a:ext>
            </a:extLst>
          </p:cNvPr>
          <p:cNvSpPr/>
          <p:nvPr/>
        </p:nvSpPr>
        <p:spPr>
          <a:xfrm>
            <a:off x="3079817" y="4280956"/>
            <a:ext cx="2091964" cy="1399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Commit 6</a:t>
            </a:r>
            <a:endParaRPr lang="es-E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5042F2-853B-4FC3-8499-3CB31C1CB2D6}"/>
              </a:ext>
            </a:extLst>
          </p:cNvPr>
          <p:cNvSpPr/>
          <p:nvPr/>
        </p:nvSpPr>
        <p:spPr>
          <a:xfrm>
            <a:off x="6343061" y="4280955"/>
            <a:ext cx="2091964" cy="1399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Commit 7</a:t>
            </a:r>
            <a:endParaRPr lang="es-ES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53F84F-8FB4-44BF-8CFD-D5F2312332B1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988298" y="2960016"/>
            <a:ext cx="1137501" cy="1320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504ACD-0307-4E9C-BEB2-F4D5E3E4171B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4125799" y="2960016"/>
            <a:ext cx="2631649" cy="1320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B7109B-D730-4034-9BD9-97484BDB0022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4757395" y="2960016"/>
            <a:ext cx="2631648" cy="13209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E3EA0C-FC6C-43EE-B4C6-FF3740CBBB2F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7389043" y="2960016"/>
            <a:ext cx="1146929" cy="13209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505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A625-0BE3-4005-96DA-0FE1304F4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5299"/>
            <a:ext cx="9144000" cy="256728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ADD SUMMARY</a:t>
            </a:r>
            <a:br>
              <a:rPr lang="en-US" dirty="0"/>
            </a:br>
            <a:r>
              <a:rPr lang="en-US" dirty="0"/>
              <a:t>ADD DETAILED DESCRIPTION</a:t>
            </a:r>
            <a:br>
              <a:rPr lang="en-US" dirty="0"/>
            </a:br>
            <a:r>
              <a:rPr lang="en-US" dirty="0"/>
              <a:t>ASSING TO ISSUES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2468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66F981E-4ACD-4F19-9AEF-B55844464E21}"/>
              </a:ext>
            </a:extLst>
          </p:cNvPr>
          <p:cNvSpPr txBox="1"/>
          <p:nvPr/>
        </p:nvSpPr>
        <p:spPr>
          <a:xfrm>
            <a:off x="294592" y="451102"/>
            <a:ext cx="2835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THUESDAY</a:t>
            </a:r>
          </a:p>
          <a:p>
            <a:r>
              <a:rPr lang="en-US" sz="3600" dirty="0"/>
              <a:t>2 PM</a:t>
            </a:r>
          </a:p>
          <a:p>
            <a:r>
              <a:rPr lang="en-US" sz="3600" dirty="0"/>
              <a:t>YOUR PC</a:t>
            </a:r>
            <a:endParaRPr lang="es-E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72870B-4F2B-4760-BDC4-952DF2CE26EC}"/>
              </a:ext>
            </a:extLst>
          </p:cNvPr>
          <p:cNvSpPr txBox="1"/>
          <p:nvPr/>
        </p:nvSpPr>
        <p:spPr>
          <a:xfrm>
            <a:off x="8645163" y="451102"/>
            <a:ext cx="32522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STAGE AREA</a:t>
            </a:r>
            <a:endParaRPr lang="es-ES" sz="4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6B7BDF-0354-40A7-AEA4-5368C9885F93}"/>
              </a:ext>
            </a:extLst>
          </p:cNvPr>
          <p:cNvGrpSpPr/>
          <p:nvPr/>
        </p:nvGrpSpPr>
        <p:grpSpPr>
          <a:xfrm>
            <a:off x="1122972" y="1071616"/>
            <a:ext cx="6399616" cy="4933259"/>
            <a:chOff x="623352" y="1043335"/>
            <a:chExt cx="6399616" cy="493325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3EB5ACF-8A78-423E-9F22-E250C6FD2DAB}"/>
                </a:ext>
              </a:extLst>
            </p:cNvPr>
            <p:cNvGrpSpPr/>
            <p:nvPr/>
          </p:nvGrpSpPr>
          <p:grpSpPr>
            <a:xfrm>
              <a:off x="4446309" y="1043335"/>
              <a:ext cx="2576659" cy="4933259"/>
              <a:chOff x="5040198" y="920786"/>
              <a:chExt cx="2111604" cy="404535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CC69C0F-0922-45E8-AA42-EA78ABCD72A9}"/>
                  </a:ext>
                </a:extLst>
              </p:cNvPr>
              <p:cNvGrpSpPr/>
              <p:nvPr/>
            </p:nvGrpSpPr>
            <p:grpSpPr>
              <a:xfrm>
                <a:off x="5040198" y="1891859"/>
                <a:ext cx="2111604" cy="3074282"/>
                <a:chOff x="4380321" y="2416809"/>
                <a:chExt cx="2111604" cy="3074282"/>
              </a:xfrm>
            </p:grpSpPr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599541E1-F121-4051-A599-459BE9C12274}"/>
                    </a:ext>
                  </a:extLst>
                </p:cNvPr>
                <p:cNvCxnSpPr>
                  <a:cxnSpLocks/>
                  <a:stCxn id="22" idx="0"/>
                  <a:endCxn id="23" idx="2"/>
                </p:cNvCxnSpPr>
                <p:nvPr/>
              </p:nvCxnSpPr>
              <p:spPr>
                <a:xfrm flipV="1">
                  <a:off x="5436123" y="4300979"/>
                  <a:ext cx="0" cy="78476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CAE1149-5D78-418D-A5D3-821E5B2D865D}"/>
                    </a:ext>
                  </a:extLst>
                </p:cNvPr>
                <p:cNvSpPr/>
                <p:nvPr/>
              </p:nvSpPr>
              <p:spPr>
                <a:xfrm>
                  <a:off x="4681979" y="5085746"/>
                  <a:ext cx="1508288" cy="405345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MASTER</a:t>
                  </a:r>
                  <a:endParaRPr lang="es-ES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4EF3FF4-B7F7-4A38-BAAE-B9D187B20821}"/>
                    </a:ext>
                  </a:extLst>
                </p:cNvPr>
                <p:cNvSpPr/>
                <p:nvPr/>
              </p:nvSpPr>
              <p:spPr>
                <a:xfrm>
                  <a:off x="4795887" y="3499700"/>
                  <a:ext cx="1280472" cy="8012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Commit 5</a:t>
                  </a:r>
                  <a:endParaRPr lang="es-ES" dirty="0"/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E87086A0-34FD-4FEC-92C5-9AC9CEB7742C}"/>
                    </a:ext>
                  </a:extLst>
                </p:cNvPr>
                <p:cNvCxnSpPr>
                  <a:cxnSpLocks/>
                  <a:endCxn id="23" idx="0"/>
                </p:cNvCxnSpPr>
                <p:nvPr/>
              </p:nvCxnSpPr>
              <p:spPr>
                <a:xfrm>
                  <a:off x="5436123" y="2837468"/>
                  <a:ext cx="0" cy="662232"/>
                </a:xfrm>
                <a:prstGeom prst="straightConnector1">
                  <a:avLst/>
                </a:prstGeom>
                <a:ln w="38100">
                  <a:solidFill>
                    <a:schemeClr val="accent3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BA22C36-DAF0-4538-AA95-72E1EB8C8C56}"/>
                    </a:ext>
                  </a:extLst>
                </p:cNvPr>
                <p:cNvSpPr/>
                <p:nvPr/>
              </p:nvSpPr>
              <p:spPr>
                <a:xfrm>
                  <a:off x="4380321" y="2416809"/>
                  <a:ext cx="2111604" cy="405345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ANZONY_BRANCHE</a:t>
                  </a:r>
                  <a:endParaRPr lang="es-ES" dirty="0"/>
                </a:p>
              </p:txBody>
            </p: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7BFE7C0-201D-428F-A090-2ABB1D57CB19}"/>
                  </a:ext>
                </a:extLst>
              </p:cNvPr>
              <p:cNvCxnSpPr>
                <a:cxnSpLocks/>
                <a:stCxn id="18" idx="2"/>
              </p:cNvCxnSpPr>
              <p:nvPr/>
            </p:nvCxnSpPr>
            <p:spPr>
              <a:xfrm>
                <a:off x="6096001" y="1260373"/>
                <a:ext cx="0" cy="640029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E9282-7A42-4287-8F60-79AB72C6E689}"/>
                  </a:ext>
                </a:extLst>
              </p:cNvPr>
              <p:cNvSpPr/>
              <p:nvPr/>
            </p:nvSpPr>
            <p:spPr>
              <a:xfrm>
                <a:off x="5293193" y="920786"/>
                <a:ext cx="1605613" cy="33958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PC</a:t>
                </a:r>
                <a:endParaRPr lang="es-ES" dirty="0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CB6113B-EF72-493E-A321-7FCE392D8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352" y="4036693"/>
              <a:ext cx="4330046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1749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A625-0BE3-4005-96DA-0FE1304F4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6066"/>
            <a:ext cx="9144000" cy="1275810"/>
          </a:xfrm>
        </p:spPr>
        <p:txBody>
          <a:bodyPr>
            <a:normAutofit fontScale="90000"/>
          </a:bodyPr>
          <a:lstStyle/>
          <a:p>
            <a:r>
              <a:rPr lang="en-US" dirty="0"/>
              <a:t>6 COMMIT TO ANZONY_BRANCH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4966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66F981E-4ACD-4F19-9AEF-B55844464E21}"/>
              </a:ext>
            </a:extLst>
          </p:cNvPr>
          <p:cNvSpPr txBox="1"/>
          <p:nvPr/>
        </p:nvSpPr>
        <p:spPr>
          <a:xfrm>
            <a:off x="87202" y="189492"/>
            <a:ext cx="2269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THUESDAY 2 PM YOUR PC</a:t>
            </a:r>
            <a:endParaRPr lang="es-E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72870B-4F2B-4760-BDC4-952DF2CE26EC}"/>
              </a:ext>
            </a:extLst>
          </p:cNvPr>
          <p:cNvSpPr txBox="1"/>
          <p:nvPr/>
        </p:nvSpPr>
        <p:spPr>
          <a:xfrm>
            <a:off x="9710392" y="66380"/>
            <a:ext cx="32522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COMMIT</a:t>
            </a:r>
            <a:endParaRPr lang="es-ES" sz="44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89A25B3-5F34-41CA-AA99-9BCE787A01B7}"/>
              </a:ext>
            </a:extLst>
          </p:cNvPr>
          <p:cNvGrpSpPr/>
          <p:nvPr/>
        </p:nvGrpSpPr>
        <p:grpSpPr>
          <a:xfrm>
            <a:off x="1608254" y="586864"/>
            <a:ext cx="6848571" cy="5684272"/>
            <a:chOff x="848020" y="-41631"/>
            <a:chExt cx="6848571" cy="568427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EE4F9EC-BEFA-45B8-BD71-1BA1BD3BC36E}"/>
                </a:ext>
              </a:extLst>
            </p:cNvPr>
            <p:cNvCxnSpPr>
              <a:cxnSpLocks/>
              <a:stCxn id="14" idx="0"/>
              <a:endCxn id="33" idx="2"/>
            </p:cNvCxnSpPr>
            <p:nvPr/>
          </p:nvCxnSpPr>
          <p:spPr>
            <a:xfrm flipV="1">
              <a:off x="1602164" y="4452529"/>
              <a:ext cx="0" cy="7847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D706AC-050C-4C8A-928E-264445DA30D1}"/>
                </a:ext>
              </a:extLst>
            </p:cNvPr>
            <p:cNvSpPr/>
            <p:nvPr/>
          </p:nvSpPr>
          <p:spPr>
            <a:xfrm>
              <a:off x="848020" y="5237296"/>
              <a:ext cx="1508288" cy="4053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  <a:endParaRPr lang="es-E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C28282C-B56A-4549-9F54-6D002B3BBC55}"/>
                </a:ext>
              </a:extLst>
            </p:cNvPr>
            <p:cNvSpPr/>
            <p:nvPr/>
          </p:nvSpPr>
          <p:spPr>
            <a:xfrm>
              <a:off x="961928" y="3651250"/>
              <a:ext cx="1280472" cy="801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Commit 5</a:t>
              </a:r>
              <a:endParaRPr lang="es-E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40F0C0-4F29-45F6-8788-D6E4F47F64DD}"/>
                </a:ext>
              </a:extLst>
            </p:cNvPr>
            <p:cNvSpPr/>
            <p:nvPr/>
          </p:nvSpPr>
          <p:spPr>
            <a:xfrm>
              <a:off x="5584987" y="782224"/>
              <a:ext cx="2111604" cy="40534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ANZONY_BRANCHE</a:t>
              </a:r>
              <a:endParaRPr lang="es-E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40955C-DA19-4901-B15A-0702C4C0F42A}"/>
                </a:ext>
              </a:extLst>
            </p:cNvPr>
            <p:cNvSpPr/>
            <p:nvPr/>
          </p:nvSpPr>
          <p:spPr>
            <a:xfrm>
              <a:off x="3144232" y="1926637"/>
              <a:ext cx="1280472" cy="801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Commit 6</a:t>
              </a:r>
              <a:endParaRPr lang="es-E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691FF0-C98F-4C15-800A-33D202757393}"/>
                </a:ext>
              </a:extLst>
            </p:cNvPr>
            <p:cNvSpPr/>
            <p:nvPr/>
          </p:nvSpPr>
          <p:spPr>
            <a:xfrm>
              <a:off x="6001340" y="1926636"/>
              <a:ext cx="1280472" cy="801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Commit 7</a:t>
              </a:r>
              <a:endParaRPr lang="es-ES" dirty="0"/>
            </a:p>
          </p:txBody>
        </p:sp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1B279E9E-B19D-4F9C-9C17-6FD48E0238B6}"/>
                </a:ext>
              </a:extLst>
            </p:cNvPr>
            <p:cNvCxnSpPr>
              <a:cxnSpLocks/>
              <a:stCxn id="11" idx="1"/>
              <a:endCxn id="33" idx="0"/>
            </p:cNvCxnSpPr>
            <p:nvPr/>
          </p:nvCxnSpPr>
          <p:spPr>
            <a:xfrm rot="10800000" flipV="1">
              <a:off x="1602164" y="2327276"/>
              <a:ext cx="1542068" cy="1323973"/>
            </a:xfrm>
            <a:prstGeom prst="bentConnector2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89F1F5D-DC8C-4E2C-B3A4-50A689D49F5B}"/>
                </a:ext>
              </a:extLst>
            </p:cNvPr>
            <p:cNvCxnSpPr>
              <a:cxnSpLocks/>
              <a:stCxn id="13" idx="1"/>
              <a:endCxn id="11" idx="3"/>
            </p:cNvCxnSpPr>
            <p:nvPr/>
          </p:nvCxnSpPr>
          <p:spPr>
            <a:xfrm flipH="1">
              <a:off x="4424704" y="2327276"/>
              <a:ext cx="1576636" cy="1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96AA74E-EC53-449A-AB46-18337A768029}"/>
                </a:ext>
              </a:extLst>
            </p:cNvPr>
            <p:cNvCxnSpPr>
              <a:cxnSpLocks/>
              <a:stCxn id="28" idx="2"/>
              <a:endCxn id="13" idx="0"/>
            </p:cNvCxnSpPr>
            <p:nvPr/>
          </p:nvCxnSpPr>
          <p:spPr>
            <a:xfrm>
              <a:off x="6640789" y="1187569"/>
              <a:ext cx="787" cy="739067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9BEE27F-0655-4A9B-B78C-BEBD5BA05EAE}"/>
                </a:ext>
              </a:extLst>
            </p:cNvPr>
            <p:cNvCxnSpPr>
              <a:cxnSpLocks/>
              <a:stCxn id="32" idx="2"/>
              <a:endCxn id="28" idx="0"/>
            </p:cNvCxnSpPr>
            <p:nvPr/>
          </p:nvCxnSpPr>
          <p:spPr>
            <a:xfrm>
              <a:off x="6640789" y="372491"/>
              <a:ext cx="0" cy="40973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C0C1882-CA9B-4398-84DC-BD0666DCD8B1}"/>
                </a:ext>
              </a:extLst>
            </p:cNvPr>
            <p:cNvSpPr/>
            <p:nvPr/>
          </p:nvSpPr>
          <p:spPr>
            <a:xfrm>
              <a:off x="5661174" y="-41631"/>
              <a:ext cx="1959230" cy="41412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PC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64786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AEAA20-491E-48CB-8E3A-D3C1E596820A}"/>
              </a:ext>
            </a:extLst>
          </p:cNvPr>
          <p:cNvSpPr txBox="1"/>
          <p:nvPr/>
        </p:nvSpPr>
        <p:spPr>
          <a:xfrm>
            <a:off x="124122" y="358219"/>
            <a:ext cx="39953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MONDAY </a:t>
            </a:r>
          </a:p>
          <a:p>
            <a:r>
              <a:rPr lang="en-US" sz="2800" dirty="0"/>
              <a:t>10 PM</a:t>
            </a:r>
          </a:p>
          <a:p>
            <a:r>
              <a:rPr lang="en-US" sz="2800" dirty="0"/>
              <a:t>YOUR PC</a:t>
            </a:r>
            <a:endParaRPr lang="es-ES" sz="2800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BFBE927-BDCD-4BA4-9E5A-DBDE4A093B2C}"/>
              </a:ext>
            </a:extLst>
          </p:cNvPr>
          <p:cNvGrpSpPr/>
          <p:nvPr/>
        </p:nvGrpSpPr>
        <p:grpSpPr>
          <a:xfrm>
            <a:off x="2686639" y="2019692"/>
            <a:ext cx="5071621" cy="2818616"/>
            <a:chOff x="3563332" y="2130456"/>
            <a:chExt cx="3564118" cy="20267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27A64C-65A4-40EA-957C-E21604350BDF}"/>
                </a:ext>
              </a:extLst>
            </p:cNvPr>
            <p:cNvSpPr/>
            <p:nvPr/>
          </p:nvSpPr>
          <p:spPr>
            <a:xfrm>
              <a:off x="3563332" y="2130456"/>
              <a:ext cx="1366885" cy="801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Commit 1</a:t>
              </a:r>
              <a:endParaRPr lang="es-E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4DB0296-6290-4BD8-99DD-C1484797FFF7}"/>
                </a:ext>
              </a:extLst>
            </p:cNvPr>
            <p:cNvSpPr/>
            <p:nvPr/>
          </p:nvSpPr>
          <p:spPr>
            <a:xfrm>
              <a:off x="5733070" y="2130456"/>
              <a:ext cx="1280472" cy="801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Commit 2</a:t>
              </a:r>
              <a:endParaRPr lang="es-E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D2E5155-C9FF-42E2-B61C-0F619886F6F9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H="1">
              <a:off x="4930217" y="2531095"/>
              <a:ext cx="80285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EE4F9EC-BEFA-45B8-BD71-1BA1BD3BC36E}"/>
                </a:ext>
              </a:extLst>
            </p:cNvPr>
            <p:cNvCxnSpPr>
              <a:cxnSpLocks/>
              <a:stCxn id="14" idx="0"/>
              <a:endCxn id="5" idx="2"/>
            </p:cNvCxnSpPr>
            <p:nvPr/>
          </p:nvCxnSpPr>
          <p:spPr>
            <a:xfrm flipV="1">
              <a:off x="6373306" y="2931735"/>
              <a:ext cx="0" cy="820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D706AC-050C-4C8A-928E-264445DA30D1}"/>
                </a:ext>
              </a:extLst>
            </p:cNvPr>
            <p:cNvSpPr/>
            <p:nvPr/>
          </p:nvSpPr>
          <p:spPr>
            <a:xfrm>
              <a:off x="5619162" y="3751869"/>
              <a:ext cx="1508288" cy="4053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  <a:endParaRPr lang="es-ES" dirty="0"/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63D89E3-0901-48AD-9083-ACA53C5BF5EF}"/>
              </a:ext>
            </a:extLst>
          </p:cNvPr>
          <p:cNvCxnSpPr>
            <a:cxnSpLocks/>
            <a:stCxn id="65" idx="0"/>
            <a:endCxn id="14" idx="2"/>
          </p:cNvCxnSpPr>
          <p:nvPr/>
        </p:nvCxnSpPr>
        <p:spPr>
          <a:xfrm flipV="1">
            <a:off x="6685138" y="4838308"/>
            <a:ext cx="0" cy="72358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6931150-56CE-45C1-B49E-E180812215F2}"/>
              </a:ext>
            </a:extLst>
          </p:cNvPr>
          <p:cNvSpPr/>
          <p:nvPr/>
        </p:nvSpPr>
        <p:spPr>
          <a:xfrm>
            <a:off x="5952140" y="5561895"/>
            <a:ext cx="1465995" cy="5757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6417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A625-0BE3-4005-96DA-0FE1304F4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6066"/>
            <a:ext cx="9144000" cy="1275810"/>
          </a:xfrm>
        </p:spPr>
        <p:txBody>
          <a:bodyPr>
            <a:normAutofit/>
          </a:bodyPr>
          <a:lstStyle/>
          <a:p>
            <a:r>
              <a:rPr lang="en-US" dirty="0"/>
              <a:t>7 PUBLISH BRANCH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161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AEAA20-491E-48CB-8E3A-D3C1E596820A}"/>
              </a:ext>
            </a:extLst>
          </p:cNvPr>
          <p:cNvSpPr txBox="1"/>
          <p:nvPr/>
        </p:nvSpPr>
        <p:spPr>
          <a:xfrm>
            <a:off x="161830" y="229434"/>
            <a:ext cx="31666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THUESDAY</a:t>
            </a:r>
          </a:p>
          <a:p>
            <a:r>
              <a:rPr lang="en-US" sz="2800" dirty="0"/>
              <a:t>2 PM</a:t>
            </a:r>
          </a:p>
          <a:p>
            <a:r>
              <a:rPr lang="en-US" sz="2800" dirty="0"/>
              <a:t>GITHUB SERVER</a:t>
            </a:r>
            <a:endParaRPr lang="es-ES" sz="2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23EFA7-B3D7-4D22-8843-4E586B9E6850}"/>
              </a:ext>
            </a:extLst>
          </p:cNvPr>
          <p:cNvGrpSpPr/>
          <p:nvPr/>
        </p:nvGrpSpPr>
        <p:grpSpPr>
          <a:xfrm>
            <a:off x="1263192" y="743124"/>
            <a:ext cx="9174636" cy="5101488"/>
            <a:chOff x="480767" y="526307"/>
            <a:chExt cx="9174636" cy="510148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27A64C-65A4-40EA-957C-E21604350BDF}"/>
                </a:ext>
              </a:extLst>
            </p:cNvPr>
            <p:cNvSpPr/>
            <p:nvPr/>
          </p:nvSpPr>
          <p:spPr>
            <a:xfrm>
              <a:off x="480767" y="3601038"/>
              <a:ext cx="1366885" cy="801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Commit 1</a:t>
              </a:r>
              <a:endParaRPr lang="es-E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4DB0296-6290-4BD8-99DD-C1484797FFF7}"/>
                </a:ext>
              </a:extLst>
            </p:cNvPr>
            <p:cNvSpPr/>
            <p:nvPr/>
          </p:nvSpPr>
          <p:spPr>
            <a:xfrm>
              <a:off x="2650505" y="3601038"/>
              <a:ext cx="1280472" cy="801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Commit 2</a:t>
              </a:r>
              <a:endParaRPr lang="es-E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D2E5155-C9FF-42E2-B61C-0F619886F6F9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H="1">
              <a:off x="1847652" y="4001677"/>
              <a:ext cx="80285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EE4F9EC-BEFA-45B8-BD71-1BA1BD3BC3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01260" y="4402316"/>
              <a:ext cx="0" cy="820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D706AC-050C-4C8A-928E-264445DA30D1}"/>
                </a:ext>
              </a:extLst>
            </p:cNvPr>
            <p:cNvSpPr/>
            <p:nvPr/>
          </p:nvSpPr>
          <p:spPr>
            <a:xfrm>
              <a:off x="8147115" y="5222450"/>
              <a:ext cx="1508288" cy="4053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  <a:endParaRPr lang="es-E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9EE068-D749-41D2-9AC6-3BFDD32F973E}"/>
                </a:ext>
              </a:extLst>
            </p:cNvPr>
            <p:cNvSpPr/>
            <p:nvPr/>
          </p:nvSpPr>
          <p:spPr>
            <a:xfrm>
              <a:off x="4270342" y="1766944"/>
              <a:ext cx="1366885" cy="6463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Commit 3</a:t>
              </a:r>
              <a:endParaRPr lang="es-ES" dirty="0"/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CAA4FB7C-CB13-4AAD-A728-658375B4BA28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rot="10800000" flipV="1">
              <a:off x="3290742" y="2090108"/>
              <a:ext cx="951319" cy="1510929"/>
            </a:xfrm>
            <a:prstGeom prst="bentConnector2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C241E1B-20C0-4FFA-B84A-7FD214A5E5B2}"/>
                </a:ext>
              </a:extLst>
            </p:cNvPr>
            <p:cNvSpPr/>
            <p:nvPr/>
          </p:nvSpPr>
          <p:spPr>
            <a:xfrm>
              <a:off x="6289249" y="1766943"/>
              <a:ext cx="1366885" cy="6463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Commit 4</a:t>
              </a:r>
              <a:endParaRPr lang="es-ES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529AA85-2967-42B9-A20E-C8515670DE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8945" y="2090108"/>
              <a:ext cx="652022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C28282C-B56A-4549-9F54-6D002B3BBC55}"/>
                </a:ext>
              </a:extLst>
            </p:cNvPr>
            <p:cNvSpPr/>
            <p:nvPr/>
          </p:nvSpPr>
          <p:spPr>
            <a:xfrm>
              <a:off x="8261023" y="3601037"/>
              <a:ext cx="1280472" cy="801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Commit 5</a:t>
              </a:r>
              <a:endParaRPr lang="es-ES" dirty="0"/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B806CC32-3B3E-4D16-AB99-DE3B40038175}"/>
                </a:ext>
              </a:extLst>
            </p:cNvPr>
            <p:cNvCxnSpPr>
              <a:cxnSpLocks/>
              <a:stCxn id="33" idx="0"/>
              <a:endCxn id="26" idx="3"/>
            </p:cNvCxnSpPr>
            <p:nvPr/>
          </p:nvCxnSpPr>
          <p:spPr>
            <a:xfrm rot="16200000" flipV="1">
              <a:off x="7523233" y="2223010"/>
              <a:ext cx="1510928" cy="1245125"/>
            </a:xfrm>
            <a:prstGeom prst="bentConnector2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FA19CE1-8FA6-4E37-8108-C43CEE6D1A21}"/>
                </a:ext>
              </a:extLst>
            </p:cNvPr>
            <p:cNvCxnSpPr>
              <a:cxnSpLocks/>
              <a:stCxn id="33" idx="1"/>
              <a:endCxn id="5" idx="3"/>
            </p:cNvCxnSpPr>
            <p:nvPr/>
          </p:nvCxnSpPr>
          <p:spPr>
            <a:xfrm flipH="1">
              <a:off x="3930977" y="4001677"/>
              <a:ext cx="4330046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1062D20-CEF0-45C9-81C2-018B797C7AF2}"/>
                </a:ext>
              </a:extLst>
            </p:cNvPr>
            <p:cNvCxnSpPr>
              <a:cxnSpLocks/>
            </p:cNvCxnSpPr>
            <p:nvPr/>
          </p:nvCxnSpPr>
          <p:spPr>
            <a:xfrm>
              <a:off x="6964048" y="953298"/>
              <a:ext cx="1" cy="83529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39CB342-8EB5-4B31-BFF8-F7D5B8182E20}"/>
                </a:ext>
              </a:extLst>
            </p:cNvPr>
            <p:cNvSpPr/>
            <p:nvPr/>
          </p:nvSpPr>
          <p:spPr>
            <a:xfrm>
              <a:off x="6176128" y="526307"/>
              <a:ext cx="1593125" cy="40534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ALEX_BRANCH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672377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AEAA20-491E-48CB-8E3A-D3C1E596820A}"/>
              </a:ext>
            </a:extLst>
          </p:cNvPr>
          <p:cNvSpPr txBox="1"/>
          <p:nvPr/>
        </p:nvSpPr>
        <p:spPr>
          <a:xfrm>
            <a:off x="161830" y="229434"/>
            <a:ext cx="31666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THUESDAY</a:t>
            </a:r>
          </a:p>
          <a:p>
            <a:r>
              <a:rPr lang="en-US" sz="2800" dirty="0"/>
              <a:t>2 PM</a:t>
            </a:r>
          </a:p>
          <a:p>
            <a:r>
              <a:rPr lang="en-US" sz="2800" dirty="0"/>
              <a:t>GITHUB SERVER</a:t>
            </a:r>
            <a:endParaRPr lang="es-ES" sz="2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23EFA7-B3D7-4D22-8843-4E586B9E6850}"/>
              </a:ext>
            </a:extLst>
          </p:cNvPr>
          <p:cNvGrpSpPr/>
          <p:nvPr/>
        </p:nvGrpSpPr>
        <p:grpSpPr>
          <a:xfrm>
            <a:off x="1263192" y="1828800"/>
            <a:ext cx="5722070" cy="4015812"/>
            <a:chOff x="480767" y="526307"/>
            <a:chExt cx="9174636" cy="510148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27A64C-65A4-40EA-957C-E21604350BDF}"/>
                </a:ext>
              </a:extLst>
            </p:cNvPr>
            <p:cNvSpPr/>
            <p:nvPr/>
          </p:nvSpPr>
          <p:spPr>
            <a:xfrm>
              <a:off x="480767" y="3601038"/>
              <a:ext cx="1366885" cy="801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Commit 1</a:t>
              </a:r>
              <a:endParaRPr lang="es-ES" sz="105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4DB0296-6290-4BD8-99DD-C1484797FFF7}"/>
                </a:ext>
              </a:extLst>
            </p:cNvPr>
            <p:cNvSpPr/>
            <p:nvPr/>
          </p:nvSpPr>
          <p:spPr>
            <a:xfrm>
              <a:off x="2650505" y="3601038"/>
              <a:ext cx="1280472" cy="801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Commit 2</a:t>
              </a:r>
              <a:endParaRPr lang="es-ES" sz="1050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D2E5155-C9FF-42E2-B61C-0F619886F6F9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H="1">
              <a:off x="1847652" y="4001677"/>
              <a:ext cx="80285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EE4F9EC-BEFA-45B8-BD71-1BA1BD3BC3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01260" y="4402316"/>
              <a:ext cx="0" cy="820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D706AC-050C-4C8A-928E-264445DA30D1}"/>
                </a:ext>
              </a:extLst>
            </p:cNvPr>
            <p:cNvSpPr/>
            <p:nvPr/>
          </p:nvSpPr>
          <p:spPr>
            <a:xfrm>
              <a:off x="8147115" y="5222450"/>
              <a:ext cx="1508288" cy="4053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MASTER</a:t>
              </a:r>
              <a:endParaRPr lang="es-ES" sz="105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9EE068-D749-41D2-9AC6-3BFDD32F973E}"/>
                </a:ext>
              </a:extLst>
            </p:cNvPr>
            <p:cNvSpPr/>
            <p:nvPr/>
          </p:nvSpPr>
          <p:spPr>
            <a:xfrm>
              <a:off x="4270342" y="1766944"/>
              <a:ext cx="1366885" cy="6463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Commit 3</a:t>
              </a:r>
              <a:endParaRPr lang="es-ES" sz="1050" dirty="0"/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CAA4FB7C-CB13-4AAD-A728-658375B4BA28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rot="10800000" flipV="1">
              <a:off x="3290742" y="2090108"/>
              <a:ext cx="951319" cy="1510929"/>
            </a:xfrm>
            <a:prstGeom prst="bentConnector2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C241E1B-20C0-4FFA-B84A-7FD214A5E5B2}"/>
                </a:ext>
              </a:extLst>
            </p:cNvPr>
            <p:cNvSpPr/>
            <p:nvPr/>
          </p:nvSpPr>
          <p:spPr>
            <a:xfrm>
              <a:off x="6289249" y="1766943"/>
              <a:ext cx="1366885" cy="6463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Commit 4</a:t>
              </a:r>
              <a:endParaRPr lang="es-ES" sz="1050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529AA85-2967-42B9-A20E-C8515670DE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8945" y="2090108"/>
              <a:ext cx="652022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C28282C-B56A-4549-9F54-6D002B3BBC55}"/>
                </a:ext>
              </a:extLst>
            </p:cNvPr>
            <p:cNvSpPr/>
            <p:nvPr/>
          </p:nvSpPr>
          <p:spPr>
            <a:xfrm>
              <a:off x="8261023" y="3601037"/>
              <a:ext cx="1280472" cy="801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Commit 5</a:t>
              </a:r>
              <a:endParaRPr lang="es-ES" sz="1050" dirty="0"/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B806CC32-3B3E-4D16-AB99-DE3B40038175}"/>
                </a:ext>
              </a:extLst>
            </p:cNvPr>
            <p:cNvCxnSpPr>
              <a:cxnSpLocks/>
              <a:stCxn id="33" idx="0"/>
              <a:endCxn id="26" idx="3"/>
            </p:cNvCxnSpPr>
            <p:nvPr/>
          </p:nvCxnSpPr>
          <p:spPr>
            <a:xfrm rot="16200000" flipV="1">
              <a:off x="7523233" y="2223010"/>
              <a:ext cx="1510928" cy="1245125"/>
            </a:xfrm>
            <a:prstGeom prst="bentConnector2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FA19CE1-8FA6-4E37-8108-C43CEE6D1A21}"/>
                </a:ext>
              </a:extLst>
            </p:cNvPr>
            <p:cNvCxnSpPr>
              <a:cxnSpLocks/>
              <a:stCxn id="33" idx="1"/>
              <a:endCxn id="5" idx="3"/>
            </p:cNvCxnSpPr>
            <p:nvPr/>
          </p:nvCxnSpPr>
          <p:spPr>
            <a:xfrm flipH="1">
              <a:off x="3930977" y="4001677"/>
              <a:ext cx="4330046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1062D20-CEF0-45C9-81C2-018B797C7AF2}"/>
                </a:ext>
              </a:extLst>
            </p:cNvPr>
            <p:cNvCxnSpPr>
              <a:cxnSpLocks/>
            </p:cNvCxnSpPr>
            <p:nvPr/>
          </p:nvCxnSpPr>
          <p:spPr>
            <a:xfrm>
              <a:off x="6964048" y="953298"/>
              <a:ext cx="1" cy="83529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39CB342-8EB5-4B31-BFF8-F7D5B8182E20}"/>
                </a:ext>
              </a:extLst>
            </p:cNvPr>
            <p:cNvSpPr/>
            <p:nvPr/>
          </p:nvSpPr>
          <p:spPr>
            <a:xfrm>
              <a:off x="6176128" y="526307"/>
              <a:ext cx="1593125" cy="40534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ALEX_BRANCH</a:t>
              </a:r>
              <a:endParaRPr lang="es-ES" sz="1050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61456F8-B6C3-4718-9853-76EDC4E523A9}"/>
              </a:ext>
            </a:extLst>
          </p:cNvPr>
          <p:cNvSpPr/>
          <p:nvPr/>
        </p:nvSpPr>
        <p:spPr>
          <a:xfrm>
            <a:off x="9146527" y="1785944"/>
            <a:ext cx="1286887" cy="3619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ANZONY_BRANCHE</a:t>
            </a:r>
            <a:endParaRPr lang="es-ES" sz="105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C0B79B-EBD6-4D59-9FC3-0F251CC2548B}"/>
              </a:ext>
            </a:extLst>
          </p:cNvPr>
          <p:cNvSpPr/>
          <p:nvPr/>
        </p:nvSpPr>
        <p:spPr>
          <a:xfrm>
            <a:off x="7658564" y="2763944"/>
            <a:ext cx="780366" cy="50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Commit 6</a:t>
            </a:r>
            <a:endParaRPr lang="es-ES" sz="105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9560AE-32B2-4A52-9AC5-34039228F37B}"/>
              </a:ext>
            </a:extLst>
          </p:cNvPr>
          <p:cNvSpPr/>
          <p:nvPr/>
        </p:nvSpPr>
        <p:spPr>
          <a:xfrm>
            <a:off x="9399788" y="2763943"/>
            <a:ext cx="780365" cy="50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Commit 7</a:t>
            </a:r>
            <a:endParaRPr lang="es-ES" sz="1050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F436E43-A449-4CBB-A3E3-9FB3477DF1B1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6710892" y="3018334"/>
            <a:ext cx="947673" cy="1230845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DB50936-5839-4DD1-AAC6-321C80F44DC7}"/>
              </a:ext>
            </a:extLst>
          </p:cNvPr>
          <p:cNvCxnSpPr>
            <a:cxnSpLocks/>
            <a:stCxn id="35" idx="1"/>
            <a:endCxn id="32" idx="3"/>
          </p:cNvCxnSpPr>
          <p:nvPr/>
        </p:nvCxnSpPr>
        <p:spPr>
          <a:xfrm flipH="1">
            <a:off x="8438930" y="3018334"/>
            <a:ext cx="960858" cy="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D7779AB-556C-473F-BF75-855222D9E0FD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9789971" y="2147881"/>
            <a:ext cx="0" cy="61606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474D5FA-587F-49A8-B7A9-564DFC7ED759}"/>
              </a:ext>
            </a:extLst>
          </p:cNvPr>
          <p:cNvSpPr txBox="1"/>
          <p:nvPr/>
        </p:nvSpPr>
        <p:spPr>
          <a:xfrm>
            <a:off x="9031662" y="66381"/>
            <a:ext cx="32522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PUBLISH BRANCH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450525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A625-0BE3-4005-96DA-0FE1304F4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6066"/>
            <a:ext cx="9144000" cy="1275810"/>
          </a:xfrm>
        </p:spPr>
        <p:txBody>
          <a:bodyPr>
            <a:normAutofit/>
          </a:bodyPr>
          <a:lstStyle/>
          <a:p>
            <a:r>
              <a:rPr lang="en-US" dirty="0"/>
              <a:t>8 PULL REQUEST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562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A625-0BE3-4005-96DA-0FE1304F4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46136"/>
            <a:ext cx="9144000" cy="127581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MAKE A REQUEST FOR THE REPOSITORY MAINTAINER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ADD A DESCRIPTION OF YOUR REQUEST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2335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A625-0BE3-4005-96DA-0FE1304F4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6066"/>
            <a:ext cx="9144000" cy="1275810"/>
          </a:xfrm>
        </p:spPr>
        <p:txBody>
          <a:bodyPr>
            <a:normAutofit/>
          </a:bodyPr>
          <a:lstStyle/>
          <a:p>
            <a:r>
              <a:rPr lang="en-US" dirty="0"/>
              <a:t>9 MERGE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5614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AEAA20-491E-48CB-8E3A-D3C1E596820A}"/>
              </a:ext>
            </a:extLst>
          </p:cNvPr>
          <p:cNvSpPr txBox="1"/>
          <p:nvPr/>
        </p:nvSpPr>
        <p:spPr>
          <a:xfrm>
            <a:off x="161830" y="229434"/>
            <a:ext cx="31666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THUESDAY</a:t>
            </a:r>
          </a:p>
          <a:p>
            <a:r>
              <a:rPr lang="en-US" sz="2800" dirty="0"/>
              <a:t>2:10 PM</a:t>
            </a:r>
          </a:p>
          <a:p>
            <a:r>
              <a:rPr lang="en-US" sz="2800" dirty="0"/>
              <a:t>GITHUB SERVER</a:t>
            </a:r>
            <a:endParaRPr lang="es-E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7A64C-65A4-40EA-957C-E21604350BDF}"/>
              </a:ext>
            </a:extLst>
          </p:cNvPr>
          <p:cNvSpPr/>
          <p:nvPr/>
        </p:nvSpPr>
        <p:spPr>
          <a:xfrm>
            <a:off x="443060" y="4268033"/>
            <a:ext cx="852504" cy="63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Commit 1</a:t>
            </a:r>
            <a:endParaRPr lang="es-ES" sz="10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DB0296-6290-4BD8-99DD-C1484797FFF7}"/>
              </a:ext>
            </a:extLst>
          </p:cNvPr>
          <p:cNvSpPr/>
          <p:nvPr/>
        </p:nvSpPr>
        <p:spPr>
          <a:xfrm>
            <a:off x="1796290" y="4268033"/>
            <a:ext cx="798609" cy="63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Commit 2</a:t>
            </a:r>
            <a:endParaRPr lang="es-ES" sz="105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2E5155-C9FF-42E2-B61C-0F619886F6F9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1295564" y="4583410"/>
            <a:ext cx="5007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E4F9EC-BEFA-45B8-BD71-1BA1BD3BC36E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H="1" flipV="1">
            <a:off x="10497132" y="4898786"/>
            <a:ext cx="10420" cy="8169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9D706AC-050C-4C8A-928E-264445DA30D1}"/>
              </a:ext>
            </a:extLst>
          </p:cNvPr>
          <p:cNvSpPr/>
          <p:nvPr/>
        </p:nvSpPr>
        <p:spPr>
          <a:xfrm>
            <a:off x="10037205" y="5715699"/>
            <a:ext cx="940694" cy="3190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MASTER</a:t>
            </a:r>
            <a:endParaRPr lang="es-ES" sz="10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9EE068-D749-41D2-9AC6-3BFDD32F973E}"/>
              </a:ext>
            </a:extLst>
          </p:cNvPr>
          <p:cNvSpPr/>
          <p:nvPr/>
        </p:nvSpPr>
        <p:spPr>
          <a:xfrm>
            <a:off x="2806556" y="2824263"/>
            <a:ext cx="852504" cy="50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Commit 3</a:t>
            </a:r>
            <a:endParaRPr lang="es-ES" sz="105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AA4FB7C-CB13-4AAD-A728-658375B4BA28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2195595" y="3078653"/>
            <a:ext cx="593322" cy="1189380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C241E1B-20C0-4FFA-B84A-7FD214A5E5B2}"/>
              </a:ext>
            </a:extLst>
          </p:cNvPr>
          <p:cNvSpPr/>
          <p:nvPr/>
        </p:nvSpPr>
        <p:spPr>
          <a:xfrm>
            <a:off x="4065715" y="2824262"/>
            <a:ext cx="852504" cy="50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Commit 4</a:t>
            </a:r>
            <a:endParaRPr lang="es-ES" sz="105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29AA85-2967-42B9-A20E-C8515670DEBD}"/>
              </a:ext>
            </a:extLst>
          </p:cNvPr>
          <p:cNvCxnSpPr>
            <a:cxnSpLocks/>
          </p:cNvCxnSpPr>
          <p:nvPr/>
        </p:nvCxnSpPr>
        <p:spPr>
          <a:xfrm flipH="1">
            <a:off x="3641421" y="3078653"/>
            <a:ext cx="406655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C28282C-B56A-4549-9F54-6D002B3BBC55}"/>
              </a:ext>
            </a:extLst>
          </p:cNvPr>
          <p:cNvSpPr/>
          <p:nvPr/>
        </p:nvSpPr>
        <p:spPr>
          <a:xfrm>
            <a:off x="5295478" y="4268033"/>
            <a:ext cx="798609" cy="63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Commit 5</a:t>
            </a:r>
            <a:endParaRPr lang="es-ES" sz="1050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806CC32-3B3E-4D16-AB99-DE3B40038175}"/>
              </a:ext>
            </a:extLst>
          </p:cNvPr>
          <p:cNvCxnSpPr>
            <a:cxnSpLocks/>
            <a:stCxn id="33" idx="0"/>
            <a:endCxn id="26" idx="3"/>
          </p:cNvCxnSpPr>
          <p:nvPr/>
        </p:nvCxnSpPr>
        <p:spPr>
          <a:xfrm rot="16200000" flipV="1">
            <a:off x="4711812" y="3285061"/>
            <a:ext cx="1189379" cy="776564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A19CE1-8FA6-4E37-8108-C43CEE6D1A21}"/>
              </a:ext>
            </a:extLst>
          </p:cNvPr>
          <p:cNvCxnSpPr>
            <a:cxnSpLocks/>
            <a:stCxn id="33" idx="1"/>
            <a:endCxn id="5" idx="3"/>
          </p:cNvCxnSpPr>
          <p:nvPr/>
        </p:nvCxnSpPr>
        <p:spPr>
          <a:xfrm flipH="1">
            <a:off x="2594899" y="4583410"/>
            <a:ext cx="270057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1062D20-CEF0-45C9-81C2-018B797C7AF2}"/>
              </a:ext>
            </a:extLst>
          </p:cNvPr>
          <p:cNvCxnSpPr>
            <a:cxnSpLocks/>
          </p:cNvCxnSpPr>
          <p:nvPr/>
        </p:nvCxnSpPr>
        <p:spPr>
          <a:xfrm>
            <a:off x="4486576" y="2183774"/>
            <a:ext cx="1" cy="65752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39CB342-8EB5-4B31-BFF8-F7D5B8182E20}"/>
              </a:ext>
            </a:extLst>
          </p:cNvPr>
          <p:cNvSpPr/>
          <p:nvPr/>
        </p:nvSpPr>
        <p:spPr>
          <a:xfrm>
            <a:off x="3995163" y="1847653"/>
            <a:ext cx="993606" cy="3190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ALEX_BRANCH</a:t>
            </a:r>
            <a:endParaRPr lang="es-ES" sz="105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1456F8-B6C3-4718-9853-76EDC4E523A9}"/>
              </a:ext>
            </a:extLst>
          </p:cNvPr>
          <p:cNvSpPr/>
          <p:nvPr/>
        </p:nvSpPr>
        <p:spPr>
          <a:xfrm>
            <a:off x="8326395" y="1804797"/>
            <a:ext cx="1286887" cy="3619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ANZONY_BRANCHE</a:t>
            </a:r>
            <a:endParaRPr lang="es-ES" sz="105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C0B79B-EBD6-4D59-9FC3-0F251CC2548B}"/>
              </a:ext>
            </a:extLst>
          </p:cNvPr>
          <p:cNvSpPr/>
          <p:nvPr/>
        </p:nvSpPr>
        <p:spPr>
          <a:xfrm>
            <a:off x="6838432" y="2782797"/>
            <a:ext cx="780366" cy="50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Commit 6</a:t>
            </a:r>
            <a:endParaRPr lang="es-ES" sz="105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9560AE-32B2-4A52-9AC5-34039228F37B}"/>
              </a:ext>
            </a:extLst>
          </p:cNvPr>
          <p:cNvSpPr/>
          <p:nvPr/>
        </p:nvSpPr>
        <p:spPr>
          <a:xfrm>
            <a:off x="8579656" y="2782796"/>
            <a:ext cx="780365" cy="50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Commit 7</a:t>
            </a:r>
            <a:endParaRPr lang="es-ES" sz="1050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F436E43-A449-4CBB-A3E3-9FB3477DF1B1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5890760" y="3037187"/>
            <a:ext cx="947673" cy="1230845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DB50936-5839-4DD1-AAC6-321C80F44DC7}"/>
              </a:ext>
            </a:extLst>
          </p:cNvPr>
          <p:cNvCxnSpPr>
            <a:cxnSpLocks/>
            <a:stCxn id="35" idx="1"/>
            <a:endCxn id="32" idx="3"/>
          </p:cNvCxnSpPr>
          <p:nvPr/>
        </p:nvCxnSpPr>
        <p:spPr>
          <a:xfrm flipH="1">
            <a:off x="7618798" y="3037187"/>
            <a:ext cx="960858" cy="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D7779AB-556C-473F-BF75-855222D9E0FD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8969839" y="2166734"/>
            <a:ext cx="0" cy="61606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474D5FA-587F-49A8-B7A9-564DFC7ED759}"/>
              </a:ext>
            </a:extLst>
          </p:cNvPr>
          <p:cNvSpPr txBox="1"/>
          <p:nvPr/>
        </p:nvSpPr>
        <p:spPr>
          <a:xfrm>
            <a:off x="8969838" y="74269"/>
            <a:ext cx="32522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MERGE</a:t>
            </a:r>
            <a:endParaRPr lang="es-ES" sz="4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059018-30AA-43E9-99F0-FC5B6AE567FF}"/>
              </a:ext>
            </a:extLst>
          </p:cNvPr>
          <p:cNvSpPr/>
          <p:nvPr/>
        </p:nvSpPr>
        <p:spPr>
          <a:xfrm>
            <a:off x="10097827" y="4268032"/>
            <a:ext cx="798609" cy="63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Commit 8</a:t>
            </a:r>
            <a:endParaRPr lang="es-ES" sz="1050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6A0E955-D25A-403A-98AE-C043C0D4F9A0}"/>
              </a:ext>
            </a:extLst>
          </p:cNvPr>
          <p:cNvCxnSpPr>
            <a:cxnSpLocks/>
            <a:stCxn id="27" idx="0"/>
            <a:endCxn id="35" idx="3"/>
          </p:cNvCxnSpPr>
          <p:nvPr/>
        </p:nvCxnSpPr>
        <p:spPr>
          <a:xfrm rot="16200000" flipV="1">
            <a:off x="9313155" y="3084054"/>
            <a:ext cx="1230845" cy="1137111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A22089-6D4C-4938-B8AD-F2C5EDC36AD6}"/>
              </a:ext>
            </a:extLst>
          </p:cNvPr>
          <p:cNvCxnSpPr>
            <a:cxnSpLocks/>
            <a:stCxn id="27" idx="1"/>
            <a:endCxn id="33" idx="3"/>
          </p:cNvCxnSpPr>
          <p:nvPr/>
        </p:nvCxnSpPr>
        <p:spPr>
          <a:xfrm flipH="1">
            <a:off x="6094087" y="4583409"/>
            <a:ext cx="400374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72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A625-0BE3-4005-96DA-0FE1304F4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6066"/>
            <a:ext cx="9144000" cy="1275810"/>
          </a:xfrm>
        </p:spPr>
        <p:txBody>
          <a:bodyPr>
            <a:normAutofit/>
          </a:bodyPr>
          <a:lstStyle/>
          <a:p>
            <a:r>
              <a:rPr lang="en-US" dirty="0"/>
              <a:t>10 DELETE BRANCH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8487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A625-0BE3-4005-96DA-0FE1304F4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6066"/>
            <a:ext cx="9144000" cy="1275810"/>
          </a:xfrm>
        </p:spPr>
        <p:txBody>
          <a:bodyPr>
            <a:normAutofit fontScale="90000"/>
          </a:bodyPr>
          <a:lstStyle/>
          <a:p>
            <a:r>
              <a:rPr lang="en-US" dirty="0"/>
              <a:t>11 RETURN TO MASTER BRANCH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587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AEAA20-491E-48CB-8E3A-D3C1E596820A}"/>
              </a:ext>
            </a:extLst>
          </p:cNvPr>
          <p:cNvSpPr txBox="1"/>
          <p:nvPr/>
        </p:nvSpPr>
        <p:spPr>
          <a:xfrm>
            <a:off x="161830" y="229434"/>
            <a:ext cx="31666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THUESDAY</a:t>
            </a:r>
          </a:p>
          <a:p>
            <a:r>
              <a:rPr lang="en-US" sz="2800" dirty="0"/>
              <a:t>2:10 PM</a:t>
            </a:r>
          </a:p>
          <a:p>
            <a:r>
              <a:rPr lang="en-US" sz="2800" dirty="0"/>
              <a:t>YOUR PC</a:t>
            </a:r>
            <a:endParaRPr lang="es-ES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0AD4FA6-DD50-4468-9BAA-9AA443897AE4}"/>
              </a:ext>
            </a:extLst>
          </p:cNvPr>
          <p:cNvGrpSpPr/>
          <p:nvPr/>
        </p:nvGrpSpPr>
        <p:grpSpPr>
          <a:xfrm>
            <a:off x="1510889" y="523304"/>
            <a:ext cx="9170222" cy="4972516"/>
            <a:chOff x="1263192" y="872096"/>
            <a:chExt cx="9170222" cy="49725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27A64C-65A4-40EA-957C-E21604350BDF}"/>
                </a:ext>
              </a:extLst>
            </p:cNvPr>
            <p:cNvSpPr/>
            <p:nvPr/>
          </p:nvSpPr>
          <p:spPr>
            <a:xfrm>
              <a:off x="1263192" y="4249180"/>
              <a:ext cx="852504" cy="6307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Commit 1</a:t>
              </a:r>
              <a:endParaRPr lang="es-ES" sz="105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4DB0296-6290-4BD8-99DD-C1484797FFF7}"/>
                </a:ext>
              </a:extLst>
            </p:cNvPr>
            <p:cNvSpPr/>
            <p:nvPr/>
          </p:nvSpPr>
          <p:spPr>
            <a:xfrm>
              <a:off x="2616422" y="4249180"/>
              <a:ext cx="798609" cy="6307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Commit 2</a:t>
              </a:r>
              <a:endParaRPr lang="es-ES" sz="1050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D2E5155-C9FF-42E2-B61C-0F619886F6F9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H="1">
              <a:off x="2115696" y="4564557"/>
              <a:ext cx="500727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EE4F9EC-BEFA-45B8-BD71-1BA1BD3BC3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4915" y="4879934"/>
              <a:ext cx="0" cy="6455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D706AC-050C-4C8A-928E-264445DA30D1}"/>
                </a:ext>
              </a:extLst>
            </p:cNvPr>
            <p:cNvSpPr/>
            <p:nvPr/>
          </p:nvSpPr>
          <p:spPr>
            <a:xfrm>
              <a:off x="6044568" y="5525531"/>
              <a:ext cx="940694" cy="31908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MASTER</a:t>
              </a:r>
              <a:endParaRPr lang="es-ES" sz="105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9EE068-D749-41D2-9AC6-3BFDD32F973E}"/>
                </a:ext>
              </a:extLst>
            </p:cNvPr>
            <p:cNvSpPr/>
            <p:nvPr/>
          </p:nvSpPr>
          <p:spPr>
            <a:xfrm>
              <a:off x="3626688" y="2805410"/>
              <a:ext cx="852504" cy="5087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Commit 3</a:t>
              </a:r>
              <a:endParaRPr lang="es-ES" sz="1050" dirty="0"/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CAA4FB7C-CB13-4AAD-A728-658375B4BA28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rot="10800000" flipV="1">
              <a:off x="3015727" y="3059800"/>
              <a:ext cx="593322" cy="1189380"/>
            </a:xfrm>
            <a:prstGeom prst="bentConnector2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C241E1B-20C0-4FFA-B84A-7FD214A5E5B2}"/>
                </a:ext>
              </a:extLst>
            </p:cNvPr>
            <p:cNvSpPr/>
            <p:nvPr/>
          </p:nvSpPr>
          <p:spPr>
            <a:xfrm>
              <a:off x="4885847" y="2805409"/>
              <a:ext cx="852504" cy="5087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Commit 4</a:t>
              </a:r>
              <a:endParaRPr lang="es-ES" sz="1050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529AA85-2967-42B9-A20E-C8515670DE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1553" y="3059800"/>
              <a:ext cx="406655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C28282C-B56A-4549-9F54-6D002B3BBC55}"/>
                </a:ext>
              </a:extLst>
            </p:cNvPr>
            <p:cNvSpPr/>
            <p:nvPr/>
          </p:nvSpPr>
          <p:spPr>
            <a:xfrm>
              <a:off x="6115610" y="4249180"/>
              <a:ext cx="798609" cy="6307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Commit 5</a:t>
              </a:r>
              <a:endParaRPr lang="es-ES" sz="1050" dirty="0"/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B806CC32-3B3E-4D16-AB99-DE3B40038175}"/>
                </a:ext>
              </a:extLst>
            </p:cNvPr>
            <p:cNvCxnSpPr>
              <a:cxnSpLocks/>
              <a:stCxn id="33" idx="0"/>
              <a:endCxn id="26" idx="3"/>
            </p:cNvCxnSpPr>
            <p:nvPr/>
          </p:nvCxnSpPr>
          <p:spPr>
            <a:xfrm rot="16200000" flipV="1">
              <a:off x="5531944" y="3266208"/>
              <a:ext cx="1189379" cy="776564"/>
            </a:xfrm>
            <a:prstGeom prst="bentConnector2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FA19CE1-8FA6-4E37-8108-C43CEE6D1A21}"/>
                </a:ext>
              </a:extLst>
            </p:cNvPr>
            <p:cNvCxnSpPr>
              <a:cxnSpLocks/>
              <a:stCxn id="33" idx="1"/>
              <a:endCxn id="5" idx="3"/>
            </p:cNvCxnSpPr>
            <p:nvPr/>
          </p:nvCxnSpPr>
          <p:spPr>
            <a:xfrm flipH="1">
              <a:off x="3415031" y="4564557"/>
              <a:ext cx="270057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1062D20-CEF0-45C9-81C2-018B797C7AF2}"/>
                </a:ext>
              </a:extLst>
            </p:cNvPr>
            <p:cNvCxnSpPr>
              <a:cxnSpLocks/>
            </p:cNvCxnSpPr>
            <p:nvPr/>
          </p:nvCxnSpPr>
          <p:spPr>
            <a:xfrm>
              <a:off x="5306708" y="2164921"/>
              <a:ext cx="1" cy="65752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39CB342-8EB5-4B31-BFF8-F7D5B8182E20}"/>
                </a:ext>
              </a:extLst>
            </p:cNvPr>
            <p:cNvSpPr/>
            <p:nvPr/>
          </p:nvSpPr>
          <p:spPr>
            <a:xfrm>
              <a:off x="4815295" y="1828800"/>
              <a:ext cx="993606" cy="31908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ALEX_BRANCH</a:t>
              </a:r>
              <a:endParaRPr lang="es-ES" sz="105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61456F8-B6C3-4718-9853-76EDC4E523A9}"/>
                </a:ext>
              </a:extLst>
            </p:cNvPr>
            <p:cNvSpPr/>
            <p:nvPr/>
          </p:nvSpPr>
          <p:spPr>
            <a:xfrm>
              <a:off x="9146527" y="1785944"/>
              <a:ext cx="1286887" cy="36193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ANZONY_BRANCHE</a:t>
              </a:r>
              <a:endParaRPr lang="es-ES" sz="105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0C0B79B-EBD6-4D59-9FC3-0F251CC2548B}"/>
                </a:ext>
              </a:extLst>
            </p:cNvPr>
            <p:cNvSpPr/>
            <p:nvPr/>
          </p:nvSpPr>
          <p:spPr>
            <a:xfrm>
              <a:off x="7658564" y="2763944"/>
              <a:ext cx="780366" cy="5087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Commit 6</a:t>
              </a:r>
              <a:endParaRPr lang="es-ES" sz="105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39560AE-32B2-4A52-9AC5-34039228F37B}"/>
                </a:ext>
              </a:extLst>
            </p:cNvPr>
            <p:cNvSpPr/>
            <p:nvPr/>
          </p:nvSpPr>
          <p:spPr>
            <a:xfrm>
              <a:off x="9399788" y="2763943"/>
              <a:ext cx="780365" cy="5087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Commit 7</a:t>
              </a:r>
              <a:endParaRPr lang="es-ES" sz="1050" dirty="0"/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F436E43-A449-4CBB-A3E3-9FB3477DF1B1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rot="10800000" flipV="1">
              <a:off x="6710892" y="3018334"/>
              <a:ext cx="947673" cy="1230845"/>
            </a:xfrm>
            <a:prstGeom prst="bentConnector2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DB50936-5839-4DD1-AAC6-321C80F44DC7}"/>
                </a:ext>
              </a:extLst>
            </p:cNvPr>
            <p:cNvCxnSpPr>
              <a:cxnSpLocks/>
              <a:stCxn id="35" idx="1"/>
              <a:endCxn id="32" idx="3"/>
            </p:cNvCxnSpPr>
            <p:nvPr/>
          </p:nvCxnSpPr>
          <p:spPr>
            <a:xfrm flipH="1">
              <a:off x="8438930" y="3018334"/>
              <a:ext cx="960858" cy="1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D7779AB-556C-473F-BF75-855222D9E0FD}"/>
                </a:ext>
              </a:extLst>
            </p:cNvPr>
            <p:cNvCxnSpPr>
              <a:cxnSpLocks/>
              <a:stCxn id="31" idx="2"/>
              <a:endCxn id="35" idx="0"/>
            </p:cNvCxnSpPr>
            <p:nvPr/>
          </p:nvCxnSpPr>
          <p:spPr>
            <a:xfrm>
              <a:off x="9789971" y="2147881"/>
              <a:ext cx="0" cy="616062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775D0A2-BBA9-40C9-AE8C-0BD23A4A6705}"/>
                </a:ext>
              </a:extLst>
            </p:cNvPr>
            <p:cNvCxnSpPr>
              <a:cxnSpLocks/>
              <a:stCxn id="29" idx="2"/>
              <a:endCxn id="31" idx="0"/>
            </p:cNvCxnSpPr>
            <p:nvPr/>
          </p:nvCxnSpPr>
          <p:spPr>
            <a:xfrm>
              <a:off x="9789970" y="1191177"/>
              <a:ext cx="1" cy="59476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03E2987-23AD-47AD-92C5-A962598154EE}"/>
                </a:ext>
              </a:extLst>
            </p:cNvPr>
            <p:cNvSpPr/>
            <p:nvPr/>
          </p:nvSpPr>
          <p:spPr>
            <a:xfrm>
              <a:off x="9319623" y="872096"/>
              <a:ext cx="940694" cy="319081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PC</a:t>
              </a:r>
              <a:endParaRPr lang="es-E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88832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AEAA20-491E-48CB-8E3A-D3C1E596820A}"/>
              </a:ext>
            </a:extLst>
          </p:cNvPr>
          <p:cNvSpPr txBox="1"/>
          <p:nvPr/>
        </p:nvSpPr>
        <p:spPr>
          <a:xfrm>
            <a:off x="161830" y="229434"/>
            <a:ext cx="31666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THUESDAY</a:t>
            </a:r>
          </a:p>
          <a:p>
            <a:r>
              <a:rPr lang="en-US" sz="2800" dirty="0"/>
              <a:t>5:00 AM</a:t>
            </a:r>
          </a:p>
          <a:p>
            <a:r>
              <a:rPr lang="en-US" sz="2800" dirty="0"/>
              <a:t>GITHUB SERVER</a:t>
            </a:r>
            <a:endParaRPr lang="es-ES" sz="2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23EFA7-B3D7-4D22-8843-4E586B9E6850}"/>
              </a:ext>
            </a:extLst>
          </p:cNvPr>
          <p:cNvGrpSpPr/>
          <p:nvPr/>
        </p:nvGrpSpPr>
        <p:grpSpPr>
          <a:xfrm>
            <a:off x="1263192" y="743124"/>
            <a:ext cx="9174636" cy="5101488"/>
            <a:chOff x="480767" y="526307"/>
            <a:chExt cx="9174636" cy="510148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27A64C-65A4-40EA-957C-E21604350BDF}"/>
                </a:ext>
              </a:extLst>
            </p:cNvPr>
            <p:cNvSpPr/>
            <p:nvPr/>
          </p:nvSpPr>
          <p:spPr>
            <a:xfrm>
              <a:off x="480767" y="3601038"/>
              <a:ext cx="1366885" cy="801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Commit 1</a:t>
              </a:r>
              <a:endParaRPr lang="es-E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4DB0296-6290-4BD8-99DD-C1484797FFF7}"/>
                </a:ext>
              </a:extLst>
            </p:cNvPr>
            <p:cNvSpPr/>
            <p:nvPr/>
          </p:nvSpPr>
          <p:spPr>
            <a:xfrm>
              <a:off x="2650505" y="3601038"/>
              <a:ext cx="1280472" cy="801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Commit 2</a:t>
              </a:r>
              <a:endParaRPr lang="es-E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D2E5155-C9FF-42E2-B61C-0F619886F6F9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H="1">
              <a:off x="1847652" y="4001677"/>
              <a:ext cx="80285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EE4F9EC-BEFA-45B8-BD71-1BA1BD3BC3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01260" y="4402316"/>
              <a:ext cx="0" cy="820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D706AC-050C-4C8A-928E-264445DA30D1}"/>
                </a:ext>
              </a:extLst>
            </p:cNvPr>
            <p:cNvSpPr/>
            <p:nvPr/>
          </p:nvSpPr>
          <p:spPr>
            <a:xfrm>
              <a:off x="8147115" y="5222450"/>
              <a:ext cx="1508288" cy="4053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  <a:endParaRPr lang="es-E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9EE068-D749-41D2-9AC6-3BFDD32F973E}"/>
                </a:ext>
              </a:extLst>
            </p:cNvPr>
            <p:cNvSpPr/>
            <p:nvPr/>
          </p:nvSpPr>
          <p:spPr>
            <a:xfrm>
              <a:off x="4270342" y="1766944"/>
              <a:ext cx="1366885" cy="6463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Commit 3</a:t>
              </a:r>
              <a:endParaRPr lang="es-ES" dirty="0"/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CAA4FB7C-CB13-4AAD-A728-658375B4BA28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rot="10800000" flipV="1">
              <a:off x="3290742" y="2090108"/>
              <a:ext cx="951319" cy="1510929"/>
            </a:xfrm>
            <a:prstGeom prst="bentConnector2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C241E1B-20C0-4FFA-B84A-7FD214A5E5B2}"/>
                </a:ext>
              </a:extLst>
            </p:cNvPr>
            <p:cNvSpPr/>
            <p:nvPr/>
          </p:nvSpPr>
          <p:spPr>
            <a:xfrm>
              <a:off x="6289249" y="1766943"/>
              <a:ext cx="1366885" cy="6463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Commit 4</a:t>
              </a:r>
              <a:endParaRPr lang="es-ES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529AA85-2967-42B9-A20E-C8515670DE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8945" y="2090108"/>
              <a:ext cx="652022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C28282C-B56A-4549-9F54-6D002B3BBC55}"/>
                </a:ext>
              </a:extLst>
            </p:cNvPr>
            <p:cNvSpPr/>
            <p:nvPr/>
          </p:nvSpPr>
          <p:spPr>
            <a:xfrm>
              <a:off x="8261023" y="3601037"/>
              <a:ext cx="1280472" cy="801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Commit 5</a:t>
              </a:r>
              <a:endParaRPr lang="es-ES" dirty="0"/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B806CC32-3B3E-4D16-AB99-DE3B40038175}"/>
                </a:ext>
              </a:extLst>
            </p:cNvPr>
            <p:cNvCxnSpPr>
              <a:cxnSpLocks/>
              <a:stCxn id="33" idx="0"/>
              <a:endCxn id="26" idx="3"/>
            </p:cNvCxnSpPr>
            <p:nvPr/>
          </p:nvCxnSpPr>
          <p:spPr>
            <a:xfrm rot="16200000" flipV="1">
              <a:off x="7523233" y="2223010"/>
              <a:ext cx="1510928" cy="1245125"/>
            </a:xfrm>
            <a:prstGeom prst="bentConnector2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FA19CE1-8FA6-4E37-8108-C43CEE6D1A21}"/>
                </a:ext>
              </a:extLst>
            </p:cNvPr>
            <p:cNvCxnSpPr>
              <a:cxnSpLocks/>
              <a:stCxn id="33" idx="1"/>
              <a:endCxn id="5" idx="3"/>
            </p:cNvCxnSpPr>
            <p:nvPr/>
          </p:nvCxnSpPr>
          <p:spPr>
            <a:xfrm flipH="1">
              <a:off x="3930977" y="4001677"/>
              <a:ext cx="4330046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1062D20-CEF0-45C9-81C2-018B797C7AF2}"/>
                </a:ext>
              </a:extLst>
            </p:cNvPr>
            <p:cNvCxnSpPr>
              <a:cxnSpLocks/>
            </p:cNvCxnSpPr>
            <p:nvPr/>
          </p:nvCxnSpPr>
          <p:spPr>
            <a:xfrm>
              <a:off x="6964048" y="953298"/>
              <a:ext cx="1" cy="83529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39CB342-8EB5-4B31-BFF8-F7D5B8182E20}"/>
                </a:ext>
              </a:extLst>
            </p:cNvPr>
            <p:cNvSpPr/>
            <p:nvPr/>
          </p:nvSpPr>
          <p:spPr>
            <a:xfrm>
              <a:off x="6176128" y="526307"/>
              <a:ext cx="1593125" cy="40534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ALEX_BRANCH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31112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AEAA20-491E-48CB-8E3A-D3C1E596820A}"/>
              </a:ext>
            </a:extLst>
          </p:cNvPr>
          <p:cNvSpPr txBox="1"/>
          <p:nvPr/>
        </p:nvSpPr>
        <p:spPr>
          <a:xfrm>
            <a:off x="161830" y="229434"/>
            <a:ext cx="31666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THUESDAY</a:t>
            </a:r>
          </a:p>
          <a:p>
            <a:r>
              <a:rPr lang="en-US" sz="2800" dirty="0"/>
              <a:t>2:10 PM</a:t>
            </a:r>
          </a:p>
          <a:p>
            <a:r>
              <a:rPr lang="en-US" sz="2800" dirty="0"/>
              <a:t>YOUR PC</a:t>
            </a:r>
            <a:endParaRPr lang="es-ES" sz="2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D1F541-024C-4ECA-9FC7-8B409B893906}"/>
              </a:ext>
            </a:extLst>
          </p:cNvPr>
          <p:cNvGrpSpPr/>
          <p:nvPr/>
        </p:nvGrpSpPr>
        <p:grpSpPr>
          <a:xfrm>
            <a:off x="1510889" y="1399445"/>
            <a:ext cx="9170222" cy="4879911"/>
            <a:chOff x="1263192" y="1785944"/>
            <a:chExt cx="9170222" cy="487991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27A64C-65A4-40EA-957C-E21604350BDF}"/>
                </a:ext>
              </a:extLst>
            </p:cNvPr>
            <p:cNvSpPr/>
            <p:nvPr/>
          </p:nvSpPr>
          <p:spPr>
            <a:xfrm>
              <a:off x="1263192" y="4249180"/>
              <a:ext cx="852504" cy="6307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Commit 1</a:t>
              </a:r>
              <a:endParaRPr lang="es-ES" sz="105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4DB0296-6290-4BD8-99DD-C1484797FFF7}"/>
                </a:ext>
              </a:extLst>
            </p:cNvPr>
            <p:cNvSpPr/>
            <p:nvPr/>
          </p:nvSpPr>
          <p:spPr>
            <a:xfrm>
              <a:off x="2616422" y="4249180"/>
              <a:ext cx="798609" cy="6307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Commit 2</a:t>
              </a:r>
              <a:endParaRPr lang="es-ES" sz="1050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D2E5155-C9FF-42E2-B61C-0F619886F6F9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H="1">
              <a:off x="2115696" y="4564557"/>
              <a:ext cx="500727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EE4F9EC-BEFA-45B8-BD71-1BA1BD3BC3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4915" y="4879934"/>
              <a:ext cx="0" cy="6455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D706AC-050C-4C8A-928E-264445DA30D1}"/>
                </a:ext>
              </a:extLst>
            </p:cNvPr>
            <p:cNvSpPr/>
            <p:nvPr/>
          </p:nvSpPr>
          <p:spPr>
            <a:xfrm>
              <a:off x="6044568" y="5525531"/>
              <a:ext cx="940694" cy="31908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MASTER</a:t>
              </a:r>
              <a:endParaRPr lang="es-ES" sz="105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9EE068-D749-41D2-9AC6-3BFDD32F973E}"/>
                </a:ext>
              </a:extLst>
            </p:cNvPr>
            <p:cNvSpPr/>
            <p:nvPr/>
          </p:nvSpPr>
          <p:spPr>
            <a:xfrm>
              <a:off x="3626688" y="2805410"/>
              <a:ext cx="852504" cy="5087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Commit 3</a:t>
              </a:r>
              <a:endParaRPr lang="es-ES" sz="1050" dirty="0"/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CAA4FB7C-CB13-4AAD-A728-658375B4BA28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rot="10800000" flipV="1">
              <a:off x="3015727" y="3059800"/>
              <a:ext cx="593322" cy="1189380"/>
            </a:xfrm>
            <a:prstGeom prst="bentConnector2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C241E1B-20C0-4FFA-B84A-7FD214A5E5B2}"/>
                </a:ext>
              </a:extLst>
            </p:cNvPr>
            <p:cNvSpPr/>
            <p:nvPr/>
          </p:nvSpPr>
          <p:spPr>
            <a:xfrm>
              <a:off x="4885847" y="2805409"/>
              <a:ext cx="852504" cy="5087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Commit 4</a:t>
              </a:r>
              <a:endParaRPr lang="es-ES" sz="1050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529AA85-2967-42B9-A20E-C8515670DE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1553" y="3059800"/>
              <a:ext cx="406655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C28282C-B56A-4549-9F54-6D002B3BBC55}"/>
                </a:ext>
              </a:extLst>
            </p:cNvPr>
            <p:cNvSpPr/>
            <p:nvPr/>
          </p:nvSpPr>
          <p:spPr>
            <a:xfrm>
              <a:off x="6115610" y="4249180"/>
              <a:ext cx="798609" cy="6307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Commit 5</a:t>
              </a:r>
              <a:endParaRPr lang="es-ES" sz="1050" dirty="0"/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B806CC32-3B3E-4D16-AB99-DE3B40038175}"/>
                </a:ext>
              </a:extLst>
            </p:cNvPr>
            <p:cNvCxnSpPr>
              <a:cxnSpLocks/>
              <a:stCxn id="33" idx="0"/>
              <a:endCxn id="26" idx="3"/>
            </p:cNvCxnSpPr>
            <p:nvPr/>
          </p:nvCxnSpPr>
          <p:spPr>
            <a:xfrm rot="16200000" flipV="1">
              <a:off x="5531944" y="3266208"/>
              <a:ext cx="1189379" cy="776564"/>
            </a:xfrm>
            <a:prstGeom prst="bentConnector2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FA19CE1-8FA6-4E37-8108-C43CEE6D1A21}"/>
                </a:ext>
              </a:extLst>
            </p:cNvPr>
            <p:cNvCxnSpPr>
              <a:cxnSpLocks/>
              <a:stCxn id="33" idx="1"/>
              <a:endCxn id="5" idx="3"/>
            </p:cNvCxnSpPr>
            <p:nvPr/>
          </p:nvCxnSpPr>
          <p:spPr>
            <a:xfrm flipH="1">
              <a:off x="3415031" y="4564557"/>
              <a:ext cx="270057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1062D20-CEF0-45C9-81C2-018B797C7AF2}"/>
                </a:ext>
              </a:extLst>
            </p:cNvPr>
            <p:cNvCxnSpPr>
              <a:cxnSpLocks/>
            </p:cNvCxnSpPr>
            <p:nvPr/>
          </p:nvCxnSpPr>
          <p:spPr>
            <a:xfrm>
              <a:off x="5306708" y="2164921"/>
              <a:ext cx="1" cy="65752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39CB342-8EB5-4B31-BFF8-F7D5B8182E20}"/>
                </a:ext>
              </a:extLst>
            </p:cNvPr>
            <p:cNvSpPr/>
            <p:nvPr/>
          </p:nvSpPr>
          <p:spPr>
            <a:xfrm>
              <a:off x="4815295" y="1828800"/>
              <a:ext cx="993606" cy="31908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ALEX_BRANCH</a:t>
              </a:r>
              <a:endParaRPr lang="es-ES" sz="105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61456F8-B6C3-4718-9853-76EDC4E523A9}"/>
                </a:ext>
              </a:extLst>
            </p:cNvPr>
            <p:cNvSpPr/>
            <p:nvPr/>
          </p:nvSpPr>
          <p:spPr>
            <a:xfrm>
              <a:off x="9146527" y="1785944"/>
              <a:ext cx="1286887" cy="36193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ANZONY_BRANCHE</a:t>
              </a:r>
              <a:endParaRPr lang="es-ES" sz="105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0C0B79B-EBD6-4D59-9FC3-0F251CC2548B}"/>
                </a:ext>
              </a:extLst>
            </p:cNvPr>
            <p:cNvSpPr/>
            <p:nvPr/>
          </p:nvSpPr>
          <p:spPr>
            <a:xfrm>
              <a:off x="7658564" y="2763944"/>
              <a:ext cx="780366" cy="5087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Commit 6</a:t>
              </a:r>
              <a:endParaRPr lang="es-ES" sz="105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39560AE-32B2-4A52-9AC5-34039228F37B}"/>
                </a:ext>
              </a:extLst>
            </p:cNvPr>
            <p:cNvSpPr/>
            <p:nvPr/>
          </p:nvSpPr>
          <p:spPr>
            <a:xfrm>
              <a:off x="9399788" y="2763943"/>
              <a:ext cx="780365" cy="5087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Commit 7</a:t>
              </a:r>
              <a:endParaRPr lang="es-ES" sz="1050" dirty="0"/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F436E43-A449-4CBB-A3E3-9FB3477DF1B1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rot="10800000" flipV="1">
              <a:off x="6710892" y="3018334"/>
              <a:ext cx="947673" cy="1230845"/>
            </a:xfrm>
            <a:prstGeom prst="bentConnector2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DB50936-5839-4DD1-AAC6-321C80F44DC7}"/>
                </a:ext>
              </a:extLst>
            </p:cNvPr>
            <p:cNvCxnSpPr>
              <a:cxnSpLocks/>
              <a:stCxn id="35" idx="1"/>
              <a:endCxn id="32" idx="3"/>
            </p:cNvCxnSpPr>
            <p:nvPr/>
          </p:nvCxnSpPr>
          <p:spPr>
            <a:xfrm flipH="1">
              <a:off x="8438930" y="3018334"/>
              <a:ext cx="960858" cy="1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D7779AB-556C-473F-BF75-855222D9E0FD}"/>
                </a:ext>
              </a:extLst>
            </p:cNvPr>
            <p:cNvCxnSpPr>
              <a:cxnSpLocks/>
              <a:stCxn id="31" idx="2"/>
              <a:endCxn id="35" idx="0"/>
            </p:cNvCxnSpPr>
            <p:nvPr/>
          </p:nvCxnSpPr>
          <p:spPr>
            <a:xfrm>
              <a:off x="9789971" y="2147881"/>
              <a:ext cx="0" cy="616062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775D0A2-BBA9-40C9-AE8C-0BD23A4A6705}"/>
                </a:ext>
              </a:extLst>
            </p:cNvPr>
            <p:cNvCxnSpPr>
              <a:cxnSpLocks/>
              <a:stCxn id="29" idx="2"/>
              <a:endCxn id="14" idx="2"/>
            </p:cNvCxnSpPr>
            <p:nvPr/>
          </p:nvCxnSpPr>
          <p:spPr>
            <a:xfrm flipV="1">
              <a:off x="6514915" y="5844612"/>
              <a:ext cx="0" cy="821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03E2987-23AD-47AD-92C5-A962598154EE}"/>
                </a:ext>
              </a:extLst>
            </p:cNvPr>
            <p:cNvSpPr/>
            <p:nvPr/>
          </p:nvSpPr>
          <p:spPr>
            <a:xfrm>
              <a:off x="6044568" y="6346774"/>
              <a:ext cx="940694" cy="319081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PC</a:t>
              </a:r>
              <a:endParaRPr lang="es-ES" sz="105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BC72949-E92B-49F7-B2C3-B8024D6137F3}"/>
              </a:ext>
            </a:extLst>
          </p:cNvPr>
          <p:cNvSpPr txBox="1"/>
          <p:nvPr/>
        </p:nvSpPr>
        <p:spPr>
          <a:xfrm>
            <a:off x="9025381" y="0"/>
            <a:ext cx="31666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RETURN TO MASTER BRANCH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031227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AEAA20-491E-48CB-8E3A-D3C1E596820A}"/>
              </a:ext>
            </a:extLst>
          </p:cNvPr>
          <p:cNvSpPr txBox="1"/>
          <p:nvPr/>
        </p:nvSpPr>
        <p:spPr>
          <a:xfrm>
            <a:off x="161830" y="229434"/>
            <a:ext cx="31666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THUESDAY</a:t>
            </a:r>
          </a:p>
          <a:p>
            <a:r>
              <a:rPr lang="en-US" sz="2800" dirty="0"/>
              <a:t>2:10 PM</a:t>
            </a:r>
          </a:p>
          <a:p>
            <a:r>
              <a:rPr lang="en-US" sz="2800" dirty="0"/>
              <a:t>GITHUB SERVER</a:t>
            </a:r>
            <a:endParaRPr lang="es-E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7A64C-65A4-40EA-957C-E21604350BDF}"/>
              </a:ext>
            </a:extLst>
          </p:cNvPr>
          <p:cNvSpPr/>
          <p:nvPr/>
        </p:nvSpPr>
        <p:spPr>
          <a:xfrm>
            <a:off x="443060" y="4268033"/>
            <a:ext cx="852504" cy="63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Commit 1</a:t>
            </a:r>
            <a:endParaRPr lang="es-ES" sz="10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DB0296-6290-4BD8-99DD-C1484797FFF7}"/>
              </a:ext>
            </a:extLst>
          </p:cNvPr>
          <p:cNvSpPr/>
          <p:nvPr/>
        </p:nvSpPr>
        <p:spPr>
          <a:xfrm>
            <a:off x="1796290" y="4268033"/>
            <a:ext cx="798609" cy="63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Commit 2</a:t>
            </a:r>
            <a:endParaRPr lang="es-ES" sz="105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2E5155-C9FF-42E2-B61C-0F619886F6F9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1295564" y="4583410"/>
            <a:ext cx="5007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E4F9EC-BEFA-45B8-BD71-1BA1BD3BC36E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H="1" flipV="1">
            <a:off x="10497132" y="4898786"/>
            <a:ext cx="10420" cy="8169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9D706AC-050C-4C8A-928E-264445DA30D1}"/>
              </a:ext>
            </a:extLst>
          </p:cNvPr>
          <p:cNvSpPr/>
          <p:nvPr/>
        </p:nvSpPr>
        <p:spPr>
          <a:xfrm>
            <a:off x="10037205" y="5715699"/>
            <a:ext cx="940694" cy="3190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MASTER</a:t>
            </a:r>
            <a:endParaRPr lang="es-ES" sz="10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9EE068-D749-41D2-9AC6-3BFDD32F973E}"/>
              </a:ext>
            </a:extLst>
          </p:cNvPr>
          <p:cNvSpPr/>
          <p:nvPr/>
        </p:nvSpPr>
        <p:spPr>
          <a:xfrm>
            <a:off x="2806556" y="2824263"/>
            <a:ext cx="852504" cy="50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Commit 3</a:t>
            </a:r>
            <a:endParaRPr lang="es-ES" sz="105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AA4FB7C-CB13-4AAD-A728-658375B4BA28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2195595" y="3078653"/>
            <a:ext cx="593322" cy="1189380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C241E1B-20C0-4FFA-B84A-7FD214A5E5B2}"/>
              </a:ext>
            </a:extLst>
          </p:cNvPr>
          <p:cNvSpPr/>
          <p:nvPr/>
        </p:nvSpPr>
        <p:spPr>
          <a:xfrm>
            <a:off x="4065715" y="2824262"/>
            <a:ext cx="852504" cy="50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Commit 4</a:t>
            </a:r>
            <a:endParaRPr lang="es-ES" sz="105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29AA85-2967-42B9-A20E-C8515670DEBD}"/>
              </a:ext>
            </a:extLst>
          </p:cNvPr>
          <p:cNvCxnSpPr>
            <a:cxnSpLocks/>
          </p:cNvCxnSpPr>
          <p:nvPr/>
        </p:nvCxnSpPr>
        <p:spPr>
          <a:xfrm flipH="1">
            <a:off x="3641421" y="3078653"/>
            <a:ext cx="406655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C28282C-B56A-4549-9F54-6D002B3BBC55}"/>
              </a:ext>
            </a:extLst>
          </p:cNvPr>
          <p:cNvSpPr/>
          <p:nvPr/>
        </p:nvSpPr>
        <p:spPr>
          <a:xfrm>
            <a:off x="5295478" y="4268033"/>
            <a:ext cx="798609" cy="63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Commit 5</a:t>
            </a:r>
            <a:endParaRPr lang="es-ES" sz="1050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806CC32-3B3E-4D16-AB99-DE3B40038175}"/>
              </a:ext>
            </a:extLst>
          </p:cNvPr>
          <p:cNvCxnSpPr>
            <a:cxnSpLocks/>
            <a:stCxn id="33" idx="0"/>
            <a:endCxn id="26" idx="3"/>
          </p:cNvCxnSpPr>
          <p:nvPr/>
        </p:nvCxnSpPr>
        <p:spPr>
          <a:xfrm rot="16200000" flipV="1">
            <a:off x="4711812" y="3285061"/>
            <a:ext cx="1189379" cy="776564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A19CE1-8FA6-4E37-8108-C43CEE6D1A21}"/>
              </a:ext>
            </a:extLst>
          </p:cNvPr>
          <p:cNvCxnSpPr>
            <a:cxnSpLocks/>
            <a:stCxn id="33" idx="1"/>
            <a:endCxn id="5" idx="3"/>
          </p:cNvCxnSpPr>
          <p:nvPr/>
        </p:nvCxnSpPr>
        <p:spPr>
          <a:xfrm flipH="1">
            <a:off x="2594899" y="4583410"/>
            <a:ext cx="270057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1062D20-CEF0-45C9-81C2-018B797C7AF2}"/>
              </a:ext>
            </a:extLst>
          </p:cNvPr>
          <p:cNvCxnSpPr>
            <a:cxnSpLocks/>
          </p:cNvCxnSpPr>
          <p:nvPr/>
        </p:nvCxnSpPr>
        <p:spPr>
          <a:xfrm>
            <a:off x="4486576" y="2183774"/>
            <a:ext cx="1" cy="65752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39CB342-8EB5-4B31-BFF8-F7D5B8182E20}"/>
              </a:ext>
            </a:extLst>
          </p:cNvPr>
          <p:cNvSpPr/>
          <p:nvPr/>
        </p:nvSpPr>
        <p:spPr>
          <a:xfrm>
            <a:off x="3995163" y="1847653"/>
            <a:ext cx="993606" cy="3190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ALEX_BRANCH</a:t>
            </a:r>
            <a:endParaRPr lang="es-ES" sz="105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1456F8-B6C3-4718-9853-76EDC4E523A9}"/>
              </a:ext>
            </a:extLst>
          </p:cNvPr>
          <p:cNvSpPr/>
          <p:nvPr/>
        </p:nvSpPr>
        <p:spPr>
          <a:xfrm>
            <a:off x="8326395" y="1804797"/>
            <a:ext cx="1286887" cy="3619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ANZONY_BRANCHE</a:t>
            </a:r>
            <a:endParaRPr lang="es-ES" sz="105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C0B79B-EBD6-4D59-9FC3-0F251CC2548B}"/>
              </a:ext>
            </a:extLst>
          </p:cNvPr>
          <p:cNvSpPr/>
          <p:nvPr/>
        </p:nvSpPr>
        <p:spPr>
          <a:xfrm>
            <a:off x="6838432" y="2782797"/>
            <a:ext cx="780366" cy="50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Commit 6</a:t>
            </a:r>
            <a:endParaRPr lang="es-ES" sz="105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9560AE-32B2-4A52-9AC5-34039228F37B}"/>
              </a:ext>
            </a:extLst>
          </p:cNvPr>
          <p:cNvSpPr/>
          <p:nvPr/>
        </p:nvSpPr>
        <p:spPr>
          <a:xfrm>
            <a:off x="8579656" y="2782796"/>
            <a:ext cx="780365" cy="50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Commit 7</a:t>
            </a:r>
            <a:endParaRPr lang="es-ES" sz="1050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F436E43-A449-4CBB-A3E3-9FB3477DF1B1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5890760" y="3037187"/>
            <a:ext cx="947673" cy="1230845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DB50936-5839-4DD1-AAC6-321C80F44DC7}"/>
              </a:ext>
            </a:extLst>
          </p:cNvPr>
          <p:cNvCxnSpPr>
            <a:cxnSpLocks/>
            <a:stCxn id="35" idx="1"/>
            <a:endCxn id="32" idx="3"/>
          </p:cNvCxnSpPr>
          <p:nvPr/>
        </p:nvCxnSpPr>
        <p:spPr>
          <a:xfrm flipH="1">
            <a:off x="7618798" y="3037187"/>
            <a:ext cx="960858" cy="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D7779AB-556C-473F-BF75-855222D9E0FD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8969839" y="2166734"/>
            <a:ext cx="0" cy="61606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474D5FA-587F-49A8-B7A9-564DFC7ED759}"/>
              </a:ext>
            </a:extLst>
          </p:cNvPr>
          <p:cNvSpPr txBox="1"/>
          <p:nvPr/>
        </p:nvSpPr>
        <p:spPr>
          <a:xfrm>
            <a:off x="8969838" y="74269"/>
            <a:ext cx="32522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FETCH ORIGIN</a:t>
            </a:r>
          </a:p>
          <a:p>
            <a:r>
              <a:rPr lang="en-US" sz="3200" dirty="0"/>
              <a:t>PULL ORIGIN</a:t>
            </a:r>
            <a:endParaRPr lang="es-ES" sz="3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059018-30AA-43E9-99F0-FC5B6AE567FF}"/>
              </a:ext>
            </a:extLst>
          </p:cNvPr>
          <p:cNvSpPr/>
          <p:nvPr/>
        </p:nvSpPr>
        <p:spPr>
          <a:xfrm>
            <a:off x="10097827" y="4268032"/>
            <a:ext cx="798609" cy="63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Commit 8</a:t>
            </a:r>
            <a:endParaRPr lang="es-ES" sz="1050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6A0E955-D25A-403A-98AE-C043C0D4F9A0}"/>
              </a:ext>
            </a:extLst>
          </p:cNvPr>
          <p:cNvCxnSpPr>
            <a:cxnSpLocks/>
            <a:stCxn id="27" idx="0"/>
            <a:endCxn id="35" idx="3"/>
          </p:cNvCxnSpPr>
          <p:nvPr/>
        </p:nvCxnSpPr>
        <p:spPr>
          <a:xfrm rot="16200000" flipV="1">
            <a:off x="9313155" y="3084054"/>
            <a:ext cx="1230845" cy="1137111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A22089-6D4C-4938-B8AD-F2C5EDC36AD6}"/>
              </a:ext>
            </a:extLst>
          </p:cNvPr>
          <p:cNvCxnSpPr>
            <a:cxnSpLocks/>
            <a:stCxn id="27" idx="1"/>
            <a:endCxn id="33" idx="3"/>
          </p:cNvCxnSpPr>
          <p:nvPr/>
        </p:nvCxnSpPr>
        <p:spPr>
          <a:xfrm flipH="1">
            <a:off x="6094087" y="4583409"/>
            <a:ext cx="400374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08F431-D873-4AC2-A268-4D31EBE9E10E}"/>
              </a:ext>
            </a:extLst>
          </p:cNvPr>
          <p:cNvCxnSpPr>
            <a:cxnSpLocks/>
            <a:stCxn id="41" idx="2"/>
            <a:endCxn id="14" idx="2"/>
          </p:cNvCxnSpPr>
          <p:nvPr/>
        </p:nvCxnSpPr>
        <p:spPr>
          <a:xfrm flipV="1">
            <a:off x="10497132" y="6034780"/>
            <a:ext cx="10420" cy="5697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94C11E9-8292-4E83-9263-D0772CE44EE0}"/>
              </a:ext>
            </a:extLst>
          </p:cNvPr>
          <p:cNvSpPr/>
          <p:nvPr/>
        </p:nvSpPr>
        <p:spPr>
          <a:xfrm>
            <a:off x="10026785" y="6285466"/>
            <a:ext cx="940694" cy="319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PC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2645042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A625-0BE3-4005-96DA-0FE1304F4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6066"/>
            <a:ext cx="9144000" cy="1275810"/>
          </a:xfrm>
        </p:spPr>
        <p:txBody>
          <a:bodyPr>
            <a:normAutofit/>
          </a:bodyPr>
          <a:lstStyle/>
          <a:p>
            <a:r>
              <a:rPr lang="en-US" dirty="0"/>
              <a:t>END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257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AEAA20-491E-48CB-8E3A-D3C1E596820A}"/>
              </a:ext>
            </a:extLst>
          </p:cNvPr>
          <p:cNvSpPr txBox="1"/>
          <p:nvPr/>
        </p:nvSpPr>
        <p:spPr>
          <a:xfrm>
            <a:off x="124122" y="358219"/>
            <a:ext cx="39953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THUESDAY </a:t>
            </a:r>
          </a:p>
          <a:p>
            <a:r>
              <a:rPr lang="en-US" sz="2800" dirty="0"/>
              <a:t>9 AM</a:t>
            </a:r>
          </a:p>
          <a:p>
            <a:r>
              <a:rPr lang="en-US" sz="2800" dirty="0"/>
              <a:t>YOUR PC</a:t>
            </a:r>
            <a:endParaRPr lang="es-ES" sz="2800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BFBE927-BDCD-4BA4-9E5A-DBDE4A093B2C}"/>
              </a:ext>
            </a:extLst>
          </p:cNvPr>
          <p:cNvGrpSpPr/>
          <p:nvPr/>
        </p:nvGrpSpPr>
        <p:grpSpPr>
          <a:xfrm>
            <a:off x="2686639" y="2019692"/>
            <a:ext cx="5071621" cy="2818616"/>
            <a:chOff x="3563332" y="2130456"/>
            <a:chExt cx="3564118" cy="20267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27A64C-65A4-40EA-957C-E21604350BDF}"/>
                </a:ext>
              </a:extLst>
            </p:cNvPr>
            <p:cNvSpPr/>
            <p:nvPr/>
          </p:nvSpPr>
          <p:spPr>
            <a:xfrm>
              <a:off x="3563332" y="2130456"/>
              <a:ext cx="1366885" cy="801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Commit 1</a:t>
              </a:r>
              <a:endParaRPr lang="es-E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4DB0296-6290-4BD8-99DD-C1484797FFF7}"/>
                </a:ext>
              </a:extLst>
            </p:cNvPr>
            <p:cNvSpPr/>
            <p:nvPr/>
          </p:nvSpPr>
          <p:spPr>
            <a:xfrm>
              <a:off x="5733070" y="2130456"/>
              <a:ext cx="1280472" cy="801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Commit 2</a:t>
              </a:r>
              <a:endParaRPr lang="es-E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D2E5155-C9FF-42E2-B61C-0F619886F6F9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H="1">
              <a:off x="4930217" y="2531095"/>
              <a:ext cx="80285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EE4F9EC-BEFA-45B8-BD71-1BA1BD3BC36E}"/>
                </a:ext>
              </a:extLst>
            </p:cNvPr>
            <p:cNvCxnSpPr>
              <a:cxnSpLocks/>
              <a:stCxn id="14" idx="0"/>
              <a:endCxn id="5" idx="2"/>
            </p:cNvCxnSpPr>
            <p:nvPr/>
          </p:nvCxnSpPr>
          <p:spPr>
            <a:xfrm flipV="1">
              <a:off x="6373306" y="2931735"/>
              <a:ext cx="0" cy="820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D706AC-050C-4C8A-928E-264445DA30D1}"/>
                </a:ext>
              </a:extLst>
            </p:cNvPr>
            <p:cNvSpPr/>
            <p:nvPr/>
          </p:nvSpPr>
          <p:spPr>
            <a:xfrm>
              <a:off x="5619162" y="3751869"/>
              <a:ext cx="1508288" cy="4053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  <a:endParaRPr lang="es-ES" dirty="0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F64E09-AE86-4551-A5C5-63082DAB7A1F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685138" y="4838308"/>
            <a:ext cx="0" cy="72358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0DB3314-1A98-4500-9806-A1D803BBF823}"/>
              </a:ext>
            </a:extLst>
          </p:cNvPr>
          <p:cNvSpPr/>
          <p:nvPr/>
        </p:nvSpPr>
        <p:spPr>
          <a:xfrm>
            <a:off x="5952140" y="5561895"/>
            <a:ext cx="1465995" cy="5757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765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A625-0BE3-4005-96DA-0FE1304F4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6066"/>
            <a:ext cx="9144000" cy="1275810"/>
          </a:xfrm>
        </p:spPr>
        <p:txBody>
          <a:bodyPr/>
          <a:lstStyle/>
          <a:p>
            <a:r>
              <a:rPr lang="en-US" dirty="0"/>
              <a:t>1 FETCH ORIGIN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873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27A64C-65A4-40EA-957C-E21604350BDF}"/>
              </a:ext>
            </a:extLst>
          </p:cNvPr>
          <p:cNvSpPr/>
          <p:nvPr/>
        </p:nvSpPr>
        <p:spPr>
          <a:xfrm>
            <a:off x="480767" y="3601038"/>
            <a:ext cx="1366885" cy="801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1</a:t>
            </a:r>
            <a:endParaRPr lang="es-E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DB0296-6290-4BD8-99DD-C1484797FFF7}"/>
              </a:ext>
            </a:extLst>
          </p:cNvPr>
          <p:cNvSpPr/>
          <p:nvPr/>
        </p:nvSpPr>
        <p:spPr>
          <a:xfrm>
            <a:off x="2650505" y="3601038"/>
            <a:ext cx="1280472" cy="801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2</a:t>
            </a:r>
            <a:endParaRPr lang="es-E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2E5155-C9FF-42E2-B61C-0F619886F6F9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1847652" y="4001677"/>
            <a:ext cx="80285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AEAA20-491E-48CB-8E3A-D3C1E596820A}"/>
              </a:ext>
            </a:extLst>
          </p:cNvPr>
          <p:cNvSpPr txBox="1"/>
          <p:nvPr/>
        </p:nvSpPr>
        <p:spPr>
          <a:xfrm>
            <a:off x="124122" y="358219"/>
            <a:ext cx="39953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THUESDAY</a:t>
            </a:r>
          </a:p>
          <a:p>
            <a:r>
              <a:rPr lang="en-US" sz="2800" dirty="0"/>
              <a:t>9:01 AM</a:t>
            </a:r>
          </a:p>
          <a:p>
            <a:r>
              <a:rPr lang="en-US" sz="2800" dirty="0"/>
              <a:t>YOUR PC</a:t>
            </a:r>
            <a:endParaRPr lang="es-ES" sz="28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E4F9EC-BEFA-45B8-BD71-1BA1BD3BC36E}"/>
              </a:ext>
            </a:extLst>
          </p:cNvPr>
          <p:cNvCxnSpPr>
            <a:cxnSpLocks/>
            <a:stCxn id="14" idx="0"/>
            <a:endCxn id="33" idx="2"/>
          </p:cNvCxnSpPr>
          <p:nvPr/>
        </p:nvCxnSpPr>
        <p:spPr>
          <a:xfrm flipH="1" flipV="1">
            <a:off x="8901259" y="4402316"/>
            <a:ext cx="4019" cy="8800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9D706AC-050C-4C8A-928E-264445DA30D1}"/>
              </a:ext>
            </a:extLst>
          </p:cNvPr>
          <p:cNvSpPr/>
          <p:nvPr/>
        </p:nvSpPr>
        <p:spPr>
          <a:xfrm>
            <a:off x="8151134" y="5282388"/>
            <a:ext cx="1508288" cy="405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9EE068-D749-41D2-9AC6-3BFDD32F973E}"/>
              </a:ext>
            </a:extLst>
          </p:cNvPr>
          <p:cNvSpPr/>
          <p:nvPr/>
        </p:nvSpPr>
        <p:spPr>
          <a:xfrm>
            <a:off x="4270342" y="1766944"/>
            <a:ext cx="136688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3</a:t>
            </a:r>
            <a:endParaRPr lang="es-ES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AA4FB7C-CB13-4AAD-A728-658375B4BA28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3290742" y="2090108"/>
            <a:ext cx="951319" cy="1510929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C241E1B-20C0-4FFA-B84A-7FD214A5E5B2}"/>
              </a:ext>
            </a:extLst>
          </p:cNvPr>
          <p:cNvSpPr/>
          <p:nvPr/>
        </p:nvSpPr>
        <p:spPr>
          <a:xfrm>
            <a:off x="6289249" y="1766943"/>
            <a:ext cx="136688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4</a:t>
            </a:r>
            <a:endParaRPr lang="es-E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29AA85-2967-42B9-A20E-C8515670DEBD}"/>
              </a:ext>
            </a:extLst>
          </p:cNvPr>
          <p:cNvCxnSpPr>
            <a:cxnSpLocks/>
          </p:cNvCxnSpPr>
          <p:nvPr/>
        </p:nvCxnSpPr>
        <p:spPr>
          <a:xfrm flipH="1">
            <a:off x="5608945" y="2090108"/>
            <a:ext cx="652022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C28282C-B56A-4549-9F54-6D002B3BBC55}"/>
              </a:ext>
            </a:extLst>
          </p:cNvPr>
          <p:cNvSpPr/>
          <p:nvPr/>
        </p:nvSpPr>
        <p:spPr>
          <a:xfrm>
            <a:off x="8261023" y="3601037"/>
            <a:ext cx="1280472" cy="801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5</a:t>
            </a:r>
            <a:endParaRPr lang="es-ES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806CC32-3B3E-4D16-AB99-DE3B40038175}"/>
              </a:ext>
            </a:extLst>
          </p:cNvPr>
          <p:cNvCxnSpPr>
            <a:cxnSpLocks/>
            <a:stCxn id="33" idx="0"/>
            <a:endCxn id="26" idx="3"/>
          </p:cNvCxnSpPr>
          <p:nvPr/>
        </p:nvCxnSpPr>
        <p:spPr>
          <a:xfrm rot="16200000" flipV="1">
            <a:off x="7523233" y="2223010"/>
            <a:ext cx="1510928" cy="1245125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A19CE1-8FA6-4E37-8108-C43CEE6D1A21}"/>
              </a:ext>
            </a:extLst>
          </p:cNvPr>
          <p:cNvCxnSpPr>
            <a:cxnSpLocks/>
            <a:stCxn id="33" idx="1"/>
            <a:endCxn id="5" idx="3"/>
          </p:cNvCxnSpPr>
          <p:nvPr/>
        </p:nvCxnSpPr>
        <p:spPr>
          <a:xfrm flipH="1">
            <a:off x="3930977" y="4001677"/>
            <a:ext cx="433004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1062D20-CEF0-45C9-81C2-018B797C7AF2}"/>
              </a:ext>
            </a:extLst>
          </p:cNvPr>
          <p:cNvCxnSpPr>
            <a:cxnSpLocks/>
          </p:cNvCxnSpPr>
          <p:nvPr/>
        </p:nvCxnSpPr>
        <p:spPr>
          <a:xfrm>
            <a:off x="6964048" y="953298"/>
            <a:ext cx="1" cy="8352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39CB342-8EB5-4B31-BFF8-F7D5B8182E20}"/>
              </a:ext>
            </a:extLst>
          </p:cNvPr>
          <p:cNvSpPr/>
          <p:nvPr/>
        </p:nvSpPr>
        <p:spPr>
          <a:xfrm>
            <a:off x="6176128" y="526307"/>
            <a:ext cx="1593125" cy="40534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ALEX_BRANCH</a:t>
            </a:r>
            <a:endParaRPr lang="es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AA646C-B23C-4FDA-83AC-B73097B69A3D}"/>
              </a:ext>
            </a:extLst>
          </p:cNvPr>
          <p:cNvSpPr txBox="1"/>
          <p:nvPr/>
        </p:nvSpPr>
        <p:spPr>
          <a:xfrm>
            <a:off x="9238267" y="280215"/>
            <a:ext cx="27714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FETCH ORIGIN</a:t>
            </a:r>
            <a:endParaRPr lang="es-ES" sz="4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D73A4F-547F-4C9F-9C07-03EA2A751FA2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3307871" y="4388381"/>
            <a:ext cx="0" cy="72358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C31131C-79D5-461A-8EBD-1634C4A1B252}"/>
              </a:ext>
            </a:extLst>
          </p:cNvPr>
          <p:cNvSpPr/>
          <p:nvPr/>
        </p:nvSpPr>
        <p:spPr>
          <a:xfrm>
            <a:off x="2574873" y="5111968"/>
            <a:ext cx="1465995" cy="5757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978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A625-0BE3-4005-96DA-0FE1304F4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6066"/>
            <a:ext cx="9144000" cy="1275810"/>
          </a:xfrm>
        </p:spPr>
        <p:txBody>
          <a:bodyPr/>
          <a:lstStyle/>
          <a:p>
            <a:r>
              <a:rPr lang="en-US" dirty="0"/>
              <a:t>2 PULL ORIGIN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9480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AEAA20-491E-48CB-8E3A-D3C1E596820A}"/>
              </a:ext>
            </a:extLst>
          </p:cNvPr>
          <p:cNvSpPr txBox="1"/>
          <p:nvPr/>
        </p:nvSpPr>
        <p:spPr>
          <a:xfrm>
            <a:off x="294592" y="451102"/>
            <a:ext cx="2835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THUESDAY</a:t>
            </a:r>
          </a:p>
          <a:p>
            <a:r>
              <a:rPr lang="en-US" sz="3600" dirty="0"/>
              <a:t>9:02 AM</a:t>
            </a:r>
          </a:p>
          <a:p>
            <a:r>
              <a:rPr lang="en-US" sz="3600" dirty="0"/>
              <a:t>YOUR PC</a:t>
            </a:r>
            <a:endParaRPr lang="es-ES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CEC7957-490D-4EF8-AB90-51529E353236}"/>
              </a:ext>
            </a:extLst>
          </p:cNvPr>
          <p:cNvGrpSpPr/>
          <p:nvPr/>
        </p:nvGrpSpPr>
        <p:grpSpPr>
          <a:xfrm>
            <a:off x="1272619" y="894761"/>
            <a:ext cx="9288544" cy="5068477"/>
            <a:chOff x="480767" y="526307"/>
            <a:chExt cx="9288544" cy="506847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27A64C-65A4-40EA-957C-E21604350BDF}"/>
                </a:ext>
              </a:extLst>
            </p:cNvPr>
            <p:cNvSpPr/>
            <p:nvPr/>
          </p:nvSpPr>
          <p:spPr>
            <a:xfrm>
              <a:off x="480767" y="3601038"/>
              <a:ext cx="1366885" cy="801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Commit 1</a:t>
              </a:r>
              <a:endParaRPr lang="es-E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4DB0296-6290-4BD8-99DD-C1484797FFF7}"/>
                </a:ext>
              </a:extLst>
            </p:cNvPr>
            <p:cNvSpPr/>
            <p:nvPr/>
          </p:nvSpPr>
          <p:spPr>
            <a:xfrm>
              <a:off x="2650505" y="3601038"/>
              <a:ext cx="1280472" cy="801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Commit 2</a:t>
              </a:r>
              <a:endParaRPr lang="es-E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D2E5155-C9FF-42E2-B61C-0F619886F6F9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H="1">
              <a:off x="1847652" y="4001677"/>
              <a:ext cx="80285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EE4F9EC-BEFA-45B8-BD71-1BA1BD3BC36E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9015167" y="4369305"/>
              <a:ext cx="0" cy="820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D706AC-050C-4C8A-928E-264445DA30D1}"/>
                </a:ext>
              </a:extLst>
            </p:cNvPr>
            <p:cNvSpPr/>
            <p:nvPr/>
          </p:nvSpPr>
          <p:spPr>
            <a:xfrm>
              <a:off x="8261023" y="5189439"/>
              <a:ext cx="1508288" cy="4053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  <a:endParaRPr lang="es-E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9EE068-D749-41D2-9AC6-3BFDD32F973E}"/>
                </a:ext>
              </a:extLst>
            </p:cNvPr>
            <p:cNvSpPr/>
            <p:nvPr/>
          </p:nvSpPr>
          <p:spPr>
            <a:xfrm>
              <a:off x="4270342" y="1766944"/>
              <a:ext cx="1366885" cy="6463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Commit 3</a:t>
              </a:r>
              <a:endParaRPr lang="es-ES" dirty="0"/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CAA4FB7C-CB13-4AAD-A728-658375B4BA28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rot="10800000" flipV="1">
              <a:off x="3290742" y="2090108"/>
              <a:ext cx="951319" cy="1510929"/>
            </a:xfrm>
            <a:prstGeom prst="bentConnector2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C241E1B-20C0-4FFA-B84A-7FD214A5E5B2}"/>
                </a:ext>
              </a:extLst>
            </p:cNvPr>
            <p:cNvSpPr/>
            <p:nvPr/>
          </p:nvSpPr>
          <p:spPr>
            <a:xfrm>
              <a:off x="6289249" y="1766943"/>
              <a:ext cx="1366885" cy="6463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Commit 4</a:t>
              </a:r>
              <a:endParaRPr lang="es-ES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529AA85-2967-42B9-A20E-C8515670DE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8945" y="2090108"/>
              <a:ext cx="652022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C28282C-B56A-4549-9F54-6D002B3BBC55}"/>
                </a:ext>
              </a:extLst>
            </p:cNvPr>
            <p:cNvSpPr/>
            <p:nvPr/>
          </p:nvSpPr>
          <p:spPr>
            <a:xfrm>
              <a:off x="8261023" y="3601037"/>
              <a:ext cx="1280472" cy="801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Commit 5</a:t>
              </a:r>
              <a:endParaRPr lang="es-ES" dirty="0"/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B806CC32-3B3E-4D16-AB99-DE3B40038175}"/>
                </a:ext>
              </a:extLst>
            </p:cNvPr>
            <p:cNvCxnSpPr>
              <a:cxnSpLocks/>
              <a:stCxn id="33" idx="0"/>
              <a:endCxn id="26" idx="3"/>
            </p:cNvCxnSpPr>
            <p:nvPr/>
          </p:nvCxnSpPr>
          <p:spPr>
            <a:xfrm rot="16200000" flipV="1">
              <a:off x="7523233" y="2223010"/>
              <a:ext cx="1510928" cy="1245125"/>
            </a:xfrm>
            <a:prstGeom prst="bentConnector2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FA19CE1-8FA6-4E37-8108-C43CEE6D1A21}"/>
                </a:ext>
              </a:extLst>
            </p:cNvPr>
            <p:cNvCxnSpPr>
              <a:cxnSpLocks/>
              <a:stCxn id="33" idx="1"/>
              <a:endCxn id="5" idx="3"/>
            </p:cNvCxnSpPr>
            <p:nvPr/>
          </p:nvCxnSpPr>
          <p:spPr>
            <a:xfrm flipH="1">
              <a:off x="3930977" y="4001677"/>
              <a:ext cx="4330046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1062D20-CEF0-45C9-81C2-018B797C7AF2}"/>
                </a:ext>
              </a:extLst>
            </p:cNvPr>
            <p:cNvCxnSpPr>
              <a:cxnSpLocks/>
            </p:cNvCxnSpPr>
            <p:nvPr/>
          </p:nvCxnSpPr>
          <p:spPr>
            <a:xfrm>
              <a:off x="6964048" y="953298"/>
              <a:ext cx="1" cy="83529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39CB342-8EB5-4B31-BFF8-F7D5B8182E20}"/>
                </a:ext>
              </a:extLst>
            </p:cNvPr>
            <p:cNvSpPr/>
            <p:nvPr/>
          </p:nvSpPr>
          <p:spPr>
            <a:xfrm>
              <a:off x="6176128" y="526307"/>
              <a:ext cx="1593125" cy="40534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ALEX_BRANCH</a:t>
              </a:r>
              <a:endParaRPr lang="es-E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C1A5910-5AF7-4FF1-952B-5343E2C4D50D}"/>
              </a:ext>
            </a:extLst>
          </p:cNvPr>
          <p:cNvSpPr txBox="1"/>
          <p:nvPr/>
        </p:nvSpPr>
        <p:spPr>
          <a:xfrm>
            <a:off x="10152671" y="280215"/>
            <a:ext cx="18570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PULL ORIGIN</a:t>
            </a:r>
            <a:endParaRPr lang="es-ES" sz="4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303E33-2E06-439C-9039-C9B4A8631EDF}"/>
              </a:ext>
            </a:extLst>
          </p:cNvPr>
          <p:cNvCxnSpPr>
            <a:cxnSpLocks/>
          </p:cNvCxnSpPr>
          <p:nvPr/>
        </p:nvCxnSpPr>
        <p:spPr>
          <a:xfrm flipV="1">
            <a:off x="9826726" y="5963238"/>
            <a:ext cx="0" cy="5243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A1A0C7-1C53-4E40-982E-3179D7E7695E}"/>
              </a:ext>
            </a:extLst>
          </p:cNvPr>
          <p:cNvSpPr/>
          <p:nvPr/>
        </p:nvSpPr>
        <p:spPr>
          <a:xfrm>
            <a:off x="9081158" y="6345016"/>
            <a:ext cx="1465995" cy="27967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525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A625-0BE3-4005-96DA-0FE1304F4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6066"/>
            <a:ext cx="9144000" cy="1275810"/>
          </a:xfrm>
        </p:spPr>
        <p:txBody>
          <a:bodyPr/>
          <a:lstStyle/>
          <a:p>
            <a:r>
              <a:rPr lang="en-US" dirty="0"/>
              <a:t>3 CREATE BRANCHE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1162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394</Words>
  <Application>Microsoft Office PowerPoint</Application>
  <PresentationFormat>Widescreen</PresentationFormat>
  <Paragraphs>188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GITHUB PROTOCOLS </vt:lpstr>
      <vt:lpstr>PowerPoint Presentation</vt:lpstr>
      <vt:lpstr>PowerPoint Presentation</vt:lpstr>
      <vt:lpstr>PowerPoint Presentation</vt:lpstr>
      <vt:lpstr>1 FETCH ORIGIN</vt:lpstr>
      <vt:lpstr>PowerPoint Presentation</vt:lpstr>
      <vt:lpstr>2 PULL ORIGIN</vt:lpstr>
      <vt:lpstr>PowerPoint Presentation</vt:lpstr>
      <vt:lpstr>3 CREATE BRANCHE</vt:lpstr>
      <vt:lpstr>PowerPoint Presentation</vt:lpstr>
      <vt:lpstr>4 WORKING DIRECTORY</vt:lpstr>
      <vt:lpstr>JUST WORK</vt:lpstr>
      <vt:lpstr>PowerPoint Presentation</vt:lpstr>
      <vt:lpstr>5 STAGE AREA</vt:lpstr>
      <vt:lpstr>PowerPoint Presentation</vt:lpstr>
      <vt:lpstr>ADD SUMMARY ADD DETAILED DESCRIPTION ASSING TO ISSUES</vt:lpstr>
      <vt:lpstr>PowerPoint Presentation</vt:lpstr>
      <vt:lpstr>6 COMMIT TO ANZONY_BRANCH</vt:lpstr>
      <vt:lpstr>PowerPoint Presentation</vt:lpstr>
      <vt:lpstr>7 PUBLISH BRANCH</vt:lpstr>
      <vt:lpstr>PowerPoint Presentation</vt:lpstr>
      <vt:lpstr>PowerPoint Presentation</vt:lpstr>
      <vt:lpstr>8 PULL REQUEST</vt:lpstr>
      <vt:lpstr>MAKE A REQUEST FOR THE REPOSITORY MAINTAINER  ADD A DESCRIPTION OF YOUR REQUEST</vt:lpstr>
      <vt:lpstr>9 MERGE</vt:lpstr>
      <vt:lpstr>PowerPoint Presentation</vt:lpstr>
      <vt:lpstr>10 DELETE BRANCH</vt:lpstr>
      <vt:lpstr>11 RETURN TO MASTER BRANCH</vt:lpstr>
      <vt:lpstr>PowerPoint Presentation</vt:lpstr>
      <vt:lpstr>PowerPoint Presentation</vt:lpstr>
      <vt:lpstr>PowerPoint Presentation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PROTOCOLS </dc:title>
  <dc:creator>Anzony Quispe</dc:creator>
  <cp:lastModifiedBy>Anzony Quispe</cp:lastModifiedBy>
  <cp:revision>1</cp:revision>
  <dcterms:created xsi:type="dcterms:W3CDTF">2021-08-27T20:59:22Z</dcterms:created>
  <dcterms:modified xsi:type="dcterms:W3CDTF">2021-08-27T22:06:55Z</dcterms:modified>
</cp:coreProperties>
</file>