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1" r:id="rId6"/>
    <p:sldId id="260" r:id="rId7"/>
    <p:sldId id="266" r:id="rId8"/>
    <p:sldId id="278" r:id="rId9"/>
  </p:sldIdLst>
  <p:sldSz cx="9144000" cy="5143500" type="screen16x9"/>
  <p:notesSz cx="6858000" cy="9144000"/>
  <p:embeddedFontLst>
    <p:embeddedFont>
      <p:font typeface="Kalam" panose="020B0604020202020204" charset="0"/>
      <p:regular r:id="rId11"/>
      <p:bold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F52B43-A29E-45A2-A3B9-E8767A5F6210}">
  <a:tblStyle styleId="{37F52B43-A29E-45A2-A3B9-E8767A5F62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08200" y="1991825"/>
            <a:ext cx="422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308200" y="1735750"/>
            <a:ext cx="4150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308200" y="2992452"/>
            <a:ext cx="4150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3417825" y="200"/>
            <a:ext cx="57261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lt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384400" y="637800"/>
            <a:ext cx="4097400" cy="18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⪢"/>
              <a:defRPr sz="2400" i="1"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sz="2400" i="1"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 sz="2400" i="1"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851000" y="476575"/>
            <a:ext cx="1242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  <a:latin typeface="Kalam"/>
                <a:ea typeface="Kalam"/>
                <a:cs typeface="Kalam"/>
                <a:sym typeface="Kalam"/>
              </a:rPr>
              <a:t>“</a:t>
            </a:r>
            <a:endParaRPr sz="7200">
              <a:solidFill>
                <a:schemeClr val="accent2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⪢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texture">
  <p:cSld name="BLANK_1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⪢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4308200" y="1991825"/>
            <a:ext cx="422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ANZONY QUISPE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789356" y="716973"/>
            <a:ext cx="3369979" cy="4032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400" b="1" dirty="0" smtClean="0"/>
              <a:t>TRABAJOS PREVIOS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400" dirty="0" smtClean="0"/>
              <a:t>Asistente de ventas 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PE" sz="1400" dirty="0" smtClean="0"/>
              <a:t>Data administrativa.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400" dirty="0" smtClean="0"/>
              <a:t>Asistente de investigación 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PE" sz="1400" dirty="0"/>
              <a:t>D</a:t>
            </a:r>
            <a:r>
              <a:rPr lang="es-PE" sz="1400" dirty="0" smtClean="0"/>
              <a:t>ata de experimentos en agronomía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PE" sz="1400" dirty="0" smtClean="0"/>
              <a:t>Data de colegios alemanes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PE" sz="1400" dirty="0" smtClean="0"/>
              <a:t>ENAPRES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PE" sz="1400" dirty="0" smtClean="0"/>
              <a:t>RENAMU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PE" sz="1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4308200" y="332978"/>
            <a:ext cx="4150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INVESTIGACION</a:t>
            </a:r>
            <a:endParaRPr dirty="0">
              <a:latin typeface="+mj-l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4308200" y="2493688"/>
            <a:ext cx="4150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Determinantes del reciclaje en el Perú 2017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 rot="2487132">
            <a:off x="4448455" y="2058405"/>
            <a:ext cx="247093" cy="24013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9" name="4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287"/>
              </p:ext>
            </p:extLst>
          </p:nvPr>
        </p:nvGraphicFramePr>
        <p:xfrm>
          <a:off x="3931063" y="33706"/>
          <a:ext cx="5212937" cy="4912995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44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56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Variable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Efectos marginales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P-</a:t>
                      </a:r>
                      <a:r>
                        <a:rPr lang="es-PE" sz="12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Capacitación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0.108</a:t>
                      </a:r>
                      <a:endParaRPr lang="en-US" sz="1200" b="0" i="0" u="none" strike="noStrike" dirty="0"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 0.001</a:t>
                      </a:r>
                      <a:endParaRPr lang="es-PE" sz="1100" b="0" i="0" u="none" strike="noStrike" dirty="0"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Estrato Socioeconómico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lvl="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&lt; 0.01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lvl="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-0.0332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 0.001</a:t>
                      </a:r>
                      <a:endParaRPr lang="es-PE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lvl="0" algn="l" fontAlgn="ctr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-0.0437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 0.001</a:t>
                      </a:r>
                      <a:endParaRPr lang="es-PE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lvl="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-0.077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 0.001</a:t>
                      </a:r>
                      <a:endParaRPr lang="es-PE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lvl="0" algn="l" fontAlgn="ctr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-0.0595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 0.001</a:t>
                      </a:r>
                      <a:endParaRPr lang="es-PE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Tamaño de la familia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0.0401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&lt; 0.001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N° hombres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-0.0238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&lt; 0.001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N° mayores de edad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0.0158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&lt; 0.01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Máximo Nivel de Educación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Sin nivel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Inicial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Primaria incompleta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Primaria completa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-0.00686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Secundaria incompleta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0.0176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Secundaria completa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0.0183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919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Superior No Universitario Incompleto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0.0402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919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Superior No Universitario completo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0.0315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Pregrado completo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0.0169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Pregrado incompleto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0.0306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81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s-PE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Postgrado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0.0873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0.05</a:t>
                      </a:r>
                      <a:endParaRPr lang="es-PE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+mj-lt"/>
              </a:rPr>
              <a:t>INTERESES</a:t>
            </a:r>
            <a:endParaRPr sz="2800" dirty="0">
              <a:latin typeface="+mj-lt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⪢"/>
            </a:pPr>
            <a:r>
              <a:rPr lang="es-PE" dirty="0" smtClean="0"/>
              <a:t>Economía de la educación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⪢"/>
            </a:pPr>
            <a:r>
              <a:rPr lang="es-PE" dirty="0" smtClean="0"/>
              <a:t>Economía de los recursos naturales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⪢"/>
            </a:pPr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r>
              <a:rPr lang="es-PE" dirty="0" smtClean="0"/>
              <a:t> / Inteligencia Artificial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⪢"/>
            </a:pPr>
            <a:r>
              <a:rPr lang="es-PE" dirty="0" smtClean="0"/>
              <a:t>Econometría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384400" y="637800"/>
            <a:ext cx="4097400" cy="31029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PE" dirty="0" smtClean="0"/>
              <a:t>PLANES A FUTURO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s-PE" dirty="0"/>
          </a:p>
          <a:p>
            <a:pPr marL="342900" indent="-342900">
              <a:spcAft>
                <a:spcPts val="1000"/>
              </a:spcAft>
            </a:pPr>
            <a:r>
              <a:rPr lang="es-PE" dirty="0" smtClean="0"/>
              <a:t>Maestría en economía</a:t>
            </a:r>
          </a:p>
          <a:p>
            <a:pPr marL="342900" indent="-342900">
              <a:spcAft>
                <a:spcPts val="1000"/>
              </a:spcAft>
            </a:pPr>
            <a:r>
              <a:rPr lang="es-PE" dirty="0" smtClean="0"/>
              <a:t>¿Doctorado en economía?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ctrTitle" idx="4294967295"/>
          </p:nvPr>
        </p:nvSpPr>
        <p:spPr>
          <a:xfrm>
            <a:off x="4308200" y="668950"/>
            <a:ext cx="4258500" cy="79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1"/>
                </a:solidFill>
                <a:latin typeface="+mj-lt"/>
              </a:rPr>
              <a:t>GRACIAS</a:t>
            </a:r>
            <a:endParaRPr sz="4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4294967295"/>
          </p:nvPr>
        </p:nvSpPr>
        <p:spPr>
          <a:xfrm>
            <a:off x="4308200" y="1493879"/>
            <a:ext cx="4258500" cy="216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 smtClean="0"/>
              <a:t>¿Preguntas?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ville template">
  <a:themeElements>
    <a:clrScheme name="Custom 347">
      <a:dk1>
        <a:srgbClr val="38414C"/>
      </a:dk1>
      <a:lt1>
        <a:srgbClr val="FFFFFF"/>
      </a:lt1>
      <a:dk2>
        <a:srgbClr val="222222"/>
      </a:dk2>
      <a:lt2>
        <a:srgbClr val="DCE1E8"/>
      </a:lt2>
      <a:accent1>
        <a:srgbClr val="498BE4"/>
      </a:accent1>
      <a:accent2>
        <a:srgbClr val="8FC6EF"/>
      </a:accent2>
      <a:accent3>
        <a:srgbClr val="4F9CB5"/>
      </a:accent3>
      <a:accent4>
        <a:srgbClr val="9DDDD2"/>
      </a:accent4>
      <a:accent5>
        <a:srgbClr val="75AF77"/>
      </a:accent5>
      <a:accent6>
        <a:srgbClr val="ABDE75"/>
      </a:accent6>
      <a:hlink>
        <a:srgbClr val="4A8D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187</Words>
  <Application>Microsoft Office PowerPoint</Application>
  <PresentationFormat>Presentación en pantalla (16:9)</PresentationFormat>
  <Paragraphs>98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Kalam</vt:lpstr>
      <vt:lpstr>Merriweather</vt:lpstr>
      <vt:lpstr>Arial</vt:lpstr>
      <vt:lpstr>Woodville template</vt:lpstr>
      <vt:lpstr>ANZONY QUISPE</vt:lpstr>
      <vt:lpstr>Presentación de PowerPoint</vt:lpstr>
      <vt:lpstr> INVESTIGACION</vt:lpstr>
      <vt:lpstr>Presentación de PowerPoint</vt:lpstr>
      <vt:lpstr>INTERESES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ANZONY QUISPE</dc:title>
  <cp:lastModifiedBy>Anzony</cp:lastModifiedBy>
  <cp:revision>2</cp:revision>
  <dcterms:modified xsi:type="dcterms:W3CDTF">2020-05-03T13:51:39Z</dcterms:modified>
</cp:coreProperties>
</file>