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56" r:id="rId5"/>
    <p:sldId id="257" r:id="rId6"/>
    <p:sldId id="272" r:id="rId7"/>
    <p:sldId id="258" r:id="rId8"/>
    <p:sldId id="262" r:id="rId9"/>
    <p:sldId id="261" r:id="rId10"/>
    <p:sldId id="263" r:id="rId11"/>
    <p:sldId id="264" r:id="rId12"/>
    <p:sldId id="265" r:id="rId13"/>
    <p:sldId id="267" r:id="rId14"/>
    <p:sldId id="268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2EDB-700D-4FE9-82F8-BB44F3F2ABA7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757D-D13C-47DC-9385-C346D58061E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solidFill>
                  <a:srgbClr val="C00000"/>
                </a:solidFill>
              </a:rPr>
              <a:t>Can we build individual molecules atom by atom?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Lecture 2</a:t>
            </a:r>
            <a:endParaRPr lang="en-NZ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780928"/>
            <a:ext cx="2330450" cy="3579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n-NZ" dirty="0" smtClean="0"/>
              <a:t>A bit of algebra</a:t>
            </a:r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We arrive at</a:t>
            </a:r>
            <a:endParaRPr lang="en-NZ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9" y="2144330"/>
            <a:ext cx="8964487" cy="8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92561"/>
            <a:ext cx="9144000" cy="108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>
                <a:solidFill>
                  <a:srgbClr val="C00000"/>
                </a:solidFill>
              </a:rPr>
              <a:t>Two conclusions</a:t>
            </a:r>
            <a:endParaRPr lang="en-NZ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 smtClean="0"/>
              <a:t>Di-atomic molecules are indeed “physics”</a:t>
            </a:r>
          </a:p>
          <a:p>
            <a:endParaRPr lang="en-NZ" sz="4000" dirty="0" smtClean="0"/>
          </a:p>
          <a:p>
            <a:r>
              <a:rPr lang="en-NZ" sz="4000" dirty="0" smtClean="0"/>
              <a:t>But the physics is very rich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Dipole operator for molecule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2852539"/>
            <a:ext cx="6076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Selection rules for transitions that do not change electronic state: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Hetero nuclear: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Homo nuclear: No allowed transitions  </a:t>
            </a:r>
          </a:p>
          <a:p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601" y="1748780"/>
            <a:ext cx="1933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Franck-Condon Principle</a:t>
            </a:r>
            <a:br>
              <a:rPr lang="en-NZ" dirty="0" smtClean="0"/>
            </a:br>
            <a:r>
              <a:rPr lang="en-NZ" dirty="0" smtClean="0"/>
              <a:t>Different electronic states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94" y="3220020"/>
            <a:ext cx="8757094" cy="64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94681"/>
            <a:ext cx="6124425" cy="46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9144000" cy="106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Yesterday we</a:t>
            </a:r>
            <a:endParaRPr lang="en-NZ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Talked about two-level atoms in light</a:t>
            </a:r>
          </a:p>
          <a:p>
            <a:r>
              <a:rPr lang="en-NZ" dirty="0" smtClean="0"/>
              <a:t>Optical trapping of atoms</a:t>
            </a:r>
          </a:p>
          <a:p>
            <a:r>
              <a:rPr lang="en-NZ" dirty="0" smtClean="0"/>
              <a:t>Laser cooling of atoms</a:t>
            </a:r>
          </a:p>
          <a:p>
            <a:r>
              <a:rPr lang="en-NZ" dirty="0" smtClean="0"/>
              <a:t>Dave explained how to cool all the way to the ground state (Same thing works for a single neutral atom in an optical micro-trap)</a:t>
            </a:r>
          </a:p>
          <a:p>
            <a:r>
              <a:rPr lang="en-NZ" dirty="0" smtClean="0"/>
              <a:t>Found that the students do not participate much in the lectures</a:t>
            </a:r>
          </a:p>
          <a:p>
            <a:r>
              <a:rPr lang="en-NZ" dirty="0" smtClean="0"/>
              <a:t>This provide the initialisation step of our atoms.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What is the difference between molecular physics and chemistry?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en-NZ" dirty="0" smtClean="0"/>
              <a:t>Basic </a:t>
            </a:r>
            <a:r>
              <a:rPr lang="en-NZ" dirty="0"/>
              <a:t>m</a:t>
            </a:r>
            <a:r>
              <a:rPr lang="en-NZ" dirty="0" smtClean="0"/>
              <a:t>olecular physics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25867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The Hamiltonian</a:t>
            </a:r>
            <a:endParaRPr lang="en-NZ" dirty="0">
              <a:solidFill>
                <a:srgbClr val="C0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506" y="1556792"/>
            <a:ext cx="2673350" cy="1290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" y="5619906"/>
            <a:ext cx="9107487" cy="833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642" y="4279751"/>
            <a:ext cx="7114702" cy="94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348" y="2924944"/>
            <a:ext cx="75750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Nuclear equation</a:t>
            </a:r>
            <a:endParaRPr lang="en-NZ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743" y="3057524"/>
            <a:ext cx="8735737" cy="80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Separate S. E. Equations  </a:t>
            </a:r>
            <a:endParaRPr lang="en-NZ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402" y="2119511"/>
            <a:ext cx="8159062" cy="87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6758" y="1628800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Nuclear motion:</a:t>
            </a:r>
            <a:endParaRPr lang="en-NZ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6758" y="3471391"/>
            <a:ext cx="327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Electrons. For all R solve:</a:t>
            </a:r>
            <a:endParaRPr lang="en-NZ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91186"/>
            <a:ext cx="3908929" cy="57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en-NZ" dirty="0" smtClean="0"/>
              <a:t>Basic </a:t>
            </a:r>
            <a:r>
              <a:rPr lang="en-NZ" dirty="0"/>
              <a:t>m</a:t>
            </a:r>
            <a:r>
              <a:rPr lang="en-NZ" dirty="0" smtClean="0"/>
              <a:t>olecular physics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25867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We start from</a:t>
            </a:r>
            <a:endParaRPr lang="en-NZ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402" y="2551559"/>
            <a:ext cx="8159062" cy="87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158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Can we build individual molecules atom by atom?  Lecture 2</vt:lpstr>
      <vt:lpstr>Yesterday we</vt:lpstr>
      <vt:lpstr>What is the difference between molecular physics and chemistry?</vt:lpstr>
      <vt:lpstr>Basic molecular physics</vt:lpstr>
      <vt:lpstr>The Hamiltonian</vt:lpstr>
      <vt:lpstr>Nuclear equation</vt:lpstr>
      <vt:lpstr>Separate S. E. Equations  </vt:lpstr>
      <vt:lpstr>Basic molecular physics</vt:lpstr>
      <vt:lpstr>We start from</vt:lpstr>
      <vt:lpstr>A bit of algebra</vt:lpstr>
      <vt:lpstr>We arrive at</vt:lpstr>
      <vt:lpstr>Two conclusions</vt:lpstr>
      <vt:lpstr>Dipole operator for molecule</vt:lpstr>
      <vt:lpstr>Selection rules for transitions that do not change electronic state:</vt:lpstr>
      <vt:lpstr>Franck-Condon Principle Different electronic states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molecular physics</dc:title>
  <dc:creator>mikkel</dc:creator>
  <cp:lastModifiedBy>mikkel</cp:lastModifiedBy>
  <cp:revision>12</cp:revision>
  <dcterms:created xsi:type="dcterms:W3CDTF">2014-01-19T07:32:19Z</dcterms:created>
  <dcterms:modified xsi:type="dcterms:W3CDTF">2014-01-22T05:04:17Z</dcterms:modified>
</cp:coreProperties>
</file>