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9" r:id="rId9"/>
    <p:sldId id="270" r:id="rId10"/>
    <p:sldId id="274" r:id="rId11"/>
    <p:sldId id="271" r:id="rId12"/>
    <p:sldId id="263" r:id="rId13"/>
    <p:sldId id="264" r:id="rId14"/>
    <p:sldId id="272" r:id="rId15"/>
    <p:sldId id="275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AE95-E6B2-4602-BADC-05EB45123D6D}" type="datetimeFigureOut">
              <a:rPr lang="en-NZ" smtClean="0"/>
              <a:pPr/>
              <a:t>22/01/2014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2D93-3A86-475B-8108-85C2B6A1A73D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solidFill>
                  <a:srgbClr val="C00000"/>
                </a:solidFill>
              </a:rPr>
              <a:t>Can we build individual molecules atom by atom?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Lecture 3</a:t>
            </a:r>
            <a:endParaRPr lang="en-NZ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780928"/>
            <a:ext cx="2330450" cy="3579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What is H. F. Weber best known for?</a:t>
            </a: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Landau-</a:t>
            </a:r>
            <a:r>
              <a:rPr lang="en-NZ" dirty="0" err="1" smtClean="0"/>
              <a:t>Zener</a:t>
            </a:r>
            <a:r>
              <a:rPr lang="en-NZ" dirty="0" smtClean="0"/>
              <a:t> formula</a:t>
            </a:r>
            <a:endParaRPr lang="en-NZ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2728913"/>
            <a:ext cx="4000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BEC without evaporative cooling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1916832"/>
            <a:ext cx="4819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683"/>
            <a:ext cx="8725991" cy="193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It is not a problem it is a feature</a:t>
            </a:r>
            <a:endParaRPr lang="en-NZ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556792"/>
            <a:ext cx="8892480" cy="182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3945979"/>
            <a:ext cx="49625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And even better</a:t>
            </a:r>
            <a:endParaRPr lang="en-NZ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3" y="4077072"/>
            <a:ext cx="678540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84784"/>
            <a:ext cx="1924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550665"/>
            <a:ext cx="30099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700808"/>
            <a:ext cx="2845296" cy="19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mtClean="0"/>
              <a:t>Multi-level structure</a:t>
            </a:r>
            <a:endParaRPr lang="en-GB" smtClean="0"/>
          </a:p>
        </p:txBody>
      </p:sp>
      <p:pic>
        <p:nvPicPr>
          <p:cNvPr id="22531" name="Picture 3" descr="Thads_spaghet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7227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659563" y="6375400"/>
            <a:ext cx="24844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>
                <a:latin typeface="Gill Sans MT" pitchFamily="34" charset="0"/>
                <a:cs typeface="Arial" pitchFamily="34" charset="0"/>
              </a:rPr>
              <a:t>Figure: Thad Walker</a:t>
            </a:r>
            <a:endParaRPr lang="en-GB">
              <a:latin typeface="Gill Sans MT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Forming individual molecules</a:t>
            </a:r>
            <a:endParaRPr lang="en-NZ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276872"/>
            <a:ext cx="48245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348880"/>
            <a:ext cx="3657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side comment</a:t>
            </a:r>
            <a:endParaRPr lang="en-NZ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81479"/>
            <a:ext cx="9144000" cy="305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C00000"/>
                </a:solidFill>
              </a:rPr>
              <a:t>Yesterday we</a:t>
            </a:r>
            <a:endParaRPr lang="en-NZ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Talked about basic molecular physics</a:t>
            </a:r>
          </a:p>
          <a:p>
            <a:r>
              <a:rPr lang="en-NZ" dirty="0" smtClean="0"/>
              <a:t>Found that </a:t>
            </a:r>
            <a:r>
              <a:rPr lang="en-NZ" dirty="0" err="1" smtClean="0"/>
              <a:t>di</a:t>
            </a:r>
            <a:r>
              <a:rPr lang="en-NZ" dirty="0" smtClean="0"/>
              <a:t>-atomic molecules are indeed physics </a:t>
            </a:r>
          </a:p>
          <a:p>
            <a:r>
              <a:rPr lang="en-NZ" dirty="0" smtClean="0"/>
              <a:t>Talked about the molecular dipole operator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en-NZ" dirty="0" smtClean="0"/>
              <a:t>A bit of history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4784"/>
            <a:ext cx="9144000" cy="159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36726"/>
            <a:ext cx="57912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follow up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1552575"/>
            <a:ext cx="85248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Gallagher-Pritchard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6029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308304" cy="188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Dressed states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10987"/>
            <a:ext cx="5760640" cy="457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674" y="6062811"/>
            <a:ext cx="438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Landau-</a:t>
            </a:r>
            <a:r>
              <a:rPr lang="en-NZ" dirty="0" err="1" smtClean="0"/>
              <a:t>Zener</a:t>
            </a:r>
            <a:endParaRPr lang="en-NZ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344" y="3140968"/>
            <a:ext cx="4360912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1611635"/>
            <a:ext cx="39338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derive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624" y="2204864"/>
            <a:ext cx="441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\frac{d^2f}{dz^2} - \left(\tfrac14z^2+a\right)f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77072"/>
            <a:ext cx="4092734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Is that Weber the Physicist or Weber the Mathematician</a:t>
            </a:r>
            <a:endParaRPr lang="en-NZ" dirty="0"/>
          </a:p>
        </p:txBody>
      </p:sp>
      <p:pic>
        <p:nvPicPr>
          <p:cNvPr id="27650" name="Picture 2" descr="Heinrich Friedrich Web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322"/>
            <a:ext cx="2016224" cy="26210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47664" y="5373216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Heinrich F. Weber</a:t>
            </a:r>
            <a:endParaRPr lang="en-NZ" dirty="0"/>
          </a:p>
        </p:txBody>
      </p:sp>
      <p:pic>
        <p:nvPicPr>
          <p:cNvPr id="27652" name="Picture 4" descr="Heinrich Martin Web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564904"/>
            <a:ext cx="2095500" cy="2600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80112" y="5445224"/>
            <a:ext cx="19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Heinrich M. Weber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101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Can we build individual molecules atom by atom?  Lecture 3</vt:lpstr>
      <vt:lpstr>Yesterday we</vt:lpstr>
      <vt:lpstr>A bit of history</vt:lpstr>
      <vt:lpstr>The follow up</vt:lpstr>
      <vt:lpstr>Gallagher-Pritchard</vt:lpstr>
      <vt:lpstr>Dressed states</vt:lpstr>
      <vt:lpstr>Landau-Zener</vt:lpstr>
      <vt:lpstr>How to derive</vt:lpstr>
      <vt:lpstr>Is that Weber the Physicist or Weber the Mathematician</vt:lpstr>
      <vt:lpstr>What is H. F. Weber best known for?</vt:lpstr>
      <vt:lpstr>Landau-Zener formula</vt:lpstr>
      <vt:lpstr>BEC without evaporative cooling</vt:lpstr>
      <vt:lpstr>It is not a problem it is a feature</vt:lpstr>
      <vt:lpstr>And even better</vt:lpstr>
      <vt:lpstr>Multi-level structure</vt:lpstr>
      <vt:lpstr>Forming individual molecules</vt:lpstr>
      <vt:lpstr>A side comment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build individual molecules atom by atom?  Lecture 3</dc:title>
  <dc:creator>mikkel</dc:creator>
  <cp:lastModifiedBy>mikkel</cp:lastModifiedBy>
  <cp:revision>9</cp:revision>
  <dcterms:created xsi:type="dcterms:W3CDTF">2014-01-21T01:20:12Z</dcterms:created>
  <dcterms:modified xsi:type="dcterms:W3CDTF">2014-01-22T05:04:53Z</dcterms:modified>
</cp:coreProperties>
</file>