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772" r:id="rId3"/>
    <p:sldId id="786" r:id="rId4"/>
    <p:sldId id="789" r:id="rId5"/>
    <p:sldId id="779" r:id="rId6"/>
    <p:sldId id="346" r:id="rId7"/>
    <p:sldId id="332" r:id="rId8"/>
    <p:sldId id="788" r:id="rId9"/>
    <p:sldId id="790" r:id="rId10"/>
    <p:sldId id="7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931109-C9BE-46C8-8748-81391D6D8BCA}" v="2" dt="2023-09-08T13:04:38.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49020" autoAdjust="0"/>
  </p:normalViewPr>
  <p:slideViewPr>
    <p:cSldViewPr snapToGrid="0">
      <p:cViewPr varScale="1">
        <p:scale>
          <a:sx n="40" d="100"/>
          <a:sy n="40" d="100"/>
        </p:scale>
        <p:origin x="2914" y="38"/>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im Anzum" userId="e5199ff1-50cb-40a9-a084-c58c08216bff" providerId="ADAL" clId="{DA931109-C9BE-46C8-8748-81391D6D8BCA}"/>
    <pc:docChg chg="undo custSel addSld delSld modSld">
      <pc:chgData name="Fahim Anzum" userId="e5199ff1-50cb-40a9-a084-c58c08216bff" providerId="ADAL" clId="{DA931109-C9BE-46C8-8748-81391D6D8BCA}" dt="2023-09-08T13:05:56.238" v="3729" actId="1076"/>
      <pc:docMkLst>
        <pc:docMk/>
      </pc:docMkLst>
      <pc:sldChg chg="modNotesTx">
        <pc:chgData name="Fahim Anzum" userId="e5199ff1-50cb-40a9-a084-c58c08216bff" providerId="ADAL" clId="{DA931109-C9BE-46C8-8748-81391D6D8BCA}" dt="2023-09-08T03:08:42.085" v="2218"/>
        <pc:sldMkLst>
          <pc:docMk/>
          <pc:sldMk cId="0" sldId="332"/>
        </pc:sldMkLst>
      </pc:sldChg>
      <pc:sldChg chg="modNotesTx">
        <pc:chgData name="Fahim Anzum" userId="e5199ff1-50cb-40a9-a084-c58c08216bff" providerId="ADAL" clId="{DA931109-C9BE-46C8-8748-81391D6D8BCA}" dt="2023-09-08T02:30:33.485" v="780" actId="20577"/>
        <pc:sldMkLst>
          <pc:docMk/>
          <pc:sldMk cId="160968267" sldId="772"/>
        </pc:sldMkLst>
      </pc:sldChg>
      <pc:sldChg chg="modSp mod modNotesTx">
        <pc:chgData name="Fahim Anzum" userId="e5199ff1-50cb-40a9-a084-c58c08216bff" providerId="ADAL" clId="{DA931109-C9BE-46C8-8748-81391D6D8BCA}" dt="2023-09-08T12:52:49.597" v="3581" actId="20577"/>
        <pc:sldMkLst>
          <pc:docMk/>
          <pc:sldMk cId="2820133970" sldId="779"/>
        </pc:sldMkLst>
        <pc:spChg chg="mod">
          <ac:chgData name="Fahim Anzum" userId="e5199ff1-50cb-40a9-a084-c58c08216bff" providerId="ADAL" clId="{DA931109-C9BE-46C8-8748-81391D6D8BCA}" dt="2023-09-08T02:45:14.305" v="797" actId="1076"/>
          <ac:spMkLst>
            <pc:docMk/>
            <pc:sldMk cId="2820133970" sldId="779"/>
            <ac:spMk id="3" creationId="{04114414-1F80-6578-93A5-7E899C9027AA}"/>
          </ac:spMkLst>
        </pc:spChg>
      </pc:sldChg>
      <pc:sldChg chg="del">
        <pc:chgData name="Fahim Anzum" userId="e5199ff1-50cb-40a9-a084-c58c08216bff" providerId="ADAL" clId="{DA931109-C9BE-46C8-8748-81391D6D8BCA}" dt="2023-09-08T03:03:42.923" v="2217" actId="2696"/>
        <pc:sldMkLst>
          <pc:docMk/>
          <pc:sldMk cId="3372289401" sldId="784"/>
        </pc:sldMkLst>
      </pc:sldChg>
      <pc:sldChg chg="modNotesTx">
        <pc:chgData name="Fahim Anzum" userId="e5199ff1-50cb-40a9-a084-c58c08216bff" providerId="ADAL" clId="{DA931109-C9BE-46C8-8748-81391D6D8BCA}" dt="2023-09-08T12:46:34.436" v="3387" actId="113"/>
        <pc:sldMkLst>
          <pc:docMk/>
          <pc:sldMk cId="1932989216" sldId="786"/>
        </pc:sldMkLst>
      </pc:sldChg>
      <pc:sldChg chg="del">
        <pc:chgData name="Fahim Anzum" userId="e5199ff1-50cb-40a9-a084-c58c08216bff" providerId="ADAL" clId="{DA931109-C9BE-46C8-8748-81391D6D8BCA}" dt="2023-09-08T02:44:59.720" v="795" actId="2696"/>
        <pc:sldMkLst>
          <pc:docMk/>
          <pc:sldMk cId="3765951625" sldId="787"/>
        </pc:sldMkLst>
      </pc:sldChg>
      <pc:sldChg chg="modNotesTx">
        <pc:chgData name="Fahim Anzum" userId="e5199ff1-50cb-40a9-a084-c58c08216bff" providerId="ADAL" clId="{DA931109-C9BE-46C8-8748-81391D6D8BCA}" dt="2023-09-08T03:34:18.747" v="2781" actId="20577"/>
        <pc:sldMkLst>
          <pc:docMk/>
          <pc:sldMk cId="1570885900" sldId="788"/>
        </pc:sldMkLst>
      </pc:sldChg>
      <pc:sldChg chg="addSp delSp modSp new mod modAnim modShow">
        <pc:chgData name="Fahim Anzum" userId="e5199ff1-50cb-40a9-a084-c58c08216bff" providerId="ADAL" clId="{DA931109-C9BE-46C8-8748-81391D6D8BCA}" dt="2023-09-08T12:55:16.112" v="3582" actId="729"/>
        <pc:sldMkLst>
          <pc:docMk/>
          <pc:sldMk cId="2515067060" sldId="789"/>
        </pc:sldMkLst>
        <pc:spChg chg="del">
          <ac:chgData name="Fahim Anzum" userId="e5199ff1-50cb-40a9-a084-c58c08216bff" providerId="ADAL" clId="{DA931109-C9BE-46C8-8748-81391D6D8BCA}" dt="2023-09-08T02:42:48.496" v="783" actId="478"/>
          <ac:spMkLst>
            <pc:docMk/>
            <pc:sldMk cId="2515067060" sldId="789"/>
            <ac:spMk id="3" creationId="{B0F2B6E0-CDF0-4B1F-4C94-586E73E9A679}"/>
          </ac:spMkLst>
        </pc:spChg>
        <pc:spChg chg="add del mod">
          <ac:chgData name="Fahim Anzum" userId="e5199ff1-50cb-40a9-a084-c58c08216bff" providerId="ADAL" clId="{DA931109-C9BE-46C8-8748-81391D6D8BCA}" dt="2023-09-08T02:42:54.648" v="788"/>
          <ac:spMkLst>
            <pc:docMk/>
            <pc:sldMk cId="2515067060" sldId="789"/>
            <ac:spMk id="5" creationId="{020FB944-986E-AD2E-77FC-118049AAE3C8}"/>
          </ac:spMkLst>
        </pc:spChg>
        <pc:spChg chg="add mod">
          <ac:chgData name="Fahim Anzum" userId="e5199ff1-50cb-40a9-a084-c58c08216bff" providerId="ADAL" clId="{DA931109-C9BE-46C8-8748-81391D6D8BCA}" dt="2023-09-08T02:43:52.290" v="794" actId="14100"/>
          <ac:spMkLst>
            <pc:docMk/>
            <pc:sldMk cId="2515067060" sldId="789"/>
            <ac:spMk id="8" creationId="{30318E3A-404B-15CE-EDB1-DDBE04BCD5B4}"/>
          </ac:spMkLst>
        </pc:spChg>
        <pc:picChg chg="add mod">
          <ac:chgData name="Fahim Anzum" userId="e5199ff1-50cb-40a9-a084-c58c08216bff" providerId="ADAL" clId="{DA931109-C9BE-46C8-8748-81391D6D8BCA}" dt="2023-09-08T02:43:37.070" v="791" actId="14100"/>
          <ac:picMkLst>
            <pc:docMk/>
            <pc:sldMk cId="2515067060" sldId="789"/>
            <ac:picMk id="6" creationId="{D86EF56B-DCD5-17D7-429F-7F582AFE7732}"/>
          </ac:picMkLst>
        </pc:picChg>
      </pc:sldChg>
      <pc:sldChg chg="modSp new mod">
        <pc:chgData name="Fahim Anzum" userId="e5199ff1-50cb-40a9-a084-c58c08216bff" providerId="ADAL" clId="{DA931109-C9BE-46C8-8748-81391D6D8BCA}" dt="2023-09-08T13:05:56.238" v="3729" actId="1076"/>
        <pc:sldMkLst>
          <pc:docMk/>
          <pc:sldMk cId="1457874793" sldId="790"/>
        </pc:sldMkLst>
        <pc:spChg chg="mod">
          <ac:chgData name="Fahim Anzum" userId="e5199ff1-50cb-40a9-a084-c58c08216bff" providerId="ADAL" clId="{DA931109-C9BE-46C8-8748-81391D6D8BCA}" dt="2023-09-08T03:37:31.449" v="2787" actId="20577"/>
          <ac:spMkLst>
            <pc:docMk/>
            <pc:sldMk cId="1457874793" sldId="790"/>
            <ac:spMk id="2" creationId="{FF19844A-0EE1-06F5-B197-B866C8C41A6C}"/>
          </ac:spMkLst>
        </pc:spChg>
        <pc:spChg chg="mod">
          <ac:chgData name="Fahim Anzum" userId="e5199ff1-50cb-40a9-a084-c58c08216bff" providerId="ADAL" clId="{DA931109-C9BE-46C8-8748-81391D6D8BCA}" dt="2023-09-08T13:05:56.238" v="3729" actId="1076"/>
          <ac:spMkLst>
            <pc:docMk/>
            <pc:sldMk cId="1457874793" sldId="790"/>
            <ac:spMk id="3" creationId="{A30FC184-17B5-15D4-83C4-40EEC5EC62C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B8ACD0-5FB0-4F85-BBD6-A78A8B5A4BB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4723F3A-88AD-4A0D-9816-56CD5C487136}">
      <dgm:prSet/>
      <dgm:spPr/>
      <dgm:t>
        <a:bodyPr/>
        <a:lstStyle/>
        <a:p>
          <a:r>
            <a:rPr lang="en-US"/>
            <a:t>How do we solve problems?</a:t>
          </a:r>
        </a:p>
      </dgm:t>
    </dgm:pt>
    <dgm:pt modelId="{C0FC2D7D-4483-4336-957F-98D0D7D2932C}" type="parTrans" cxnId="{CA410C36-8B21-45D6-A03B-2C42B1497E1A}">
      <dgm:prSet/>
      <dgm:spPr/>
      <dgm:t>
        <a:bodyPr/>
        <a:lstStyle/>
        <a:p>
          <a:endParaRPr lang="en-US"/>
        </a:p>
      </dgm:t>
    </dgm:pt>
    <dgm:pt modelId="{6D5FEDAA-57A9-43DA-B88A-B14564A357C5}" type="sibTrans" cxnId="{CA410C36-8B21-45D6-A03B-2C42B1497E1A}">
      <dgm:prSet/>
      <dgm:spPr/>
      <dgm:t>
        <a:bodyPr/>
        <a:lstStyle/>
        <a:p>
          <a:endParaRPr lang="en-US"/>
        </a:p>
      </dgm:t>
    </dgm:pt>
    <dgm:pt modelId="{D46108A0-B67A-4A6C-AE49-DEAE199DCCCD}">
      <dgm:prSet/>
      <dgm:spPr/>
      <dgm:t>
        <a:bodyPr/>
        <a:lstStyle/>
        <a:p>
          <a:r>
            <a:rPr lang="en-US" b="1" dirty="0"/>
            <a:t>Break original problem into smaller, more easily solvable parts and repeat on the smaller sub-problems.</a:t>
          </a:r>
          <a:endParaRPr lang="en-US" dirty="0"/>
        </a:p>
      </dgm:t>
    </dgm:pt>
    <dgm:pt modelId="{01E096CE-E53F-43AE-9BA8-32669EA85694}" type="parTrans" cxnId="{D4A29110-C0D4-4BF3-95F1-9CE3DDA51DB1}">
      <dgm:prSet/>
      <dgm:spPr/>
      <dgm:t>
        <a:bodyPr/>
        <a:lstStyle/>
        <a:p>
          <a:endParaRPr lang="en-US"/>
        </a:p>
      </dgm:t>
    </dgm:pt>
    <dgm:pt modelId="{8922C371-BFB0-4FB7-B407-CCFC1C66F9E7}" type="sibTrans" cxnId="{D4A29110-C0D4-4BF3-95F1-9CE3DDA51DB1}">
      <dgm:prSet/>
      <dgm:spPr/>
      <dgm:t>
        <a:bodyPr/>
        <a:lstStyle/>
        <a:p>
          <a:endParaRPr lang="en-US"/>
        </a:p>
      </dgm:t>
    </dgm:pt>
    <dgm:pt modelId="{5F351AAA-913C-494B-B5CF-E3C6C3AE7FB6}">
      <dgm:prSet/>
      <dgm:spPr/>
      <dgm:t>
        <a:bodyPr/>
        <a:lstStyle/>
        <a:p>
          <a:r>
            <a:rPr lang="en-US" b="1" dirty="0"/>
            <a:t>Similar process used in expository writing (break topic up into easily-understandable bits, express in coherent way).</a:t>
          </a:r>
          <a:endParaRPr lang="en-US" dirty="0"/>
        </a:p>
      </dgm:t>
    </dgm:pt>
    <dgm:pt modelId="{0683264E-8E1A-4D8D-B2F8-6E258853E1A2}" type="parTrans" cxnId="{C2A6FEBA-9FE7-4FE6-AEF3-245051BA6127}">
      <dgm:prSet/>
      <dgm:spPr/>
      <dgm:t>
        <a:bodyPr/>
        <a:lstStyle/>
        <a:p>
          <a:endParaRPr lang="en-US"/>
        </a:p>
      </dgm:t>
    </dgm:pt>
    <dgm:pt modelId="{65856B7F-7FC5-459B-8919-8707DDE8866C}" type="sibTrans" cxnId="{C2A6FEBA-9FE7-4FE6-AEF3-245051BA6127}">
      <dgm:prSet/>
      <dgm:spPr/>
      <dgm:t>
        <a:bodyPr/>
        <a:lstStyle/>
        <a:p>
          <a:endParaRPr lang="en-US"/>
        </a:p>
      </dgm:t>
    </dgm:pt>
    <dgm:pt modelId="{C33CCA3B-ED4C-47F2-A976-2EE785AC1D09}" type="pres">
      <dgm:prSet presAssocID="{FCB8ACD0-5FB0-4F85-BBD6-A78A8B5A4BBB}" presName="root" presStyleCnt="0">
        <dgm:presLayoutVars>
          <dgm:dir/>
          <dgm:resizeHandles val="exact"/>
        </dgm:presLayoutVars>
      </dgm:prSet>
      <dgm:spPr/>
    </dgm:pt>
    <dgm:pt modelId="{8DBABD4E-87D1-477B-89F7-91D1C15A6C5D}" type="pres">
      <dgm:prSet presAssocID="{B4723F3A-88AD-4A0D-9816-56CD5C487136}" presName="compNode" presStyleCnt="0"/>
      <dgm:spPr/>
    </dgm:pt>
    <dgm:pt modelId="{6843D47D-FDEC-435D-A90F-A6B99119F6B8}" type="pres">
      <dgm:prSet presAssocID="{B4723F3A-88AD-4A0D-9816-56CD5C487136}" presName="bgRect" presStyleLbl="bgShp" presStyleIdx="0" presStyleCnt="3"/>
      <dgm:spPr/>
    </dgm:pt>
    <dgm:pt modelId="{F8E25CDF-2AEA-4FBA-B67F-9D28CA460AE4}" type="pres">
      <dgm:prSet presAssocID="{B4723F3A-88AD-4A0D-9816-56CD5C4871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8782319C-5A6E-46DE-8243-34CA6491F563}" type="pres">
      <dgm:prSet presAssocID="{B4723F3A-88AD-4A0D-9816-56CD5C487136}" presName="spaceRect" presStyleCnt="0"/>
      <dgm:spPr/>
    </dgm:pt>
    <dgm:pt modelId="{CDE02A03-03B7-4E81-992D-F8B6E3E2FAD0}" type="pres">
      <dgm:prSet presAssocID="{B4723F3A-88AD-4A0D-9816-56CD5C487136}" presName="parTx" presStyleLbl="revTx" presStyleIdx="0" presStyleCnt="3">
        <dgm:presLayoutVars>
          <dgm:chMax val="0"/>
          <dgm:chPref val="0"/>
        </dgm:presLayoutVars>
      </dgm:prSet>
      <dgm:spPr/>
    </dgm:pt>
    <dgm:pt modelId="{0097640C-AF6D-45C1-83F2-E73A0DBDEBC2}" type="pres">
      <dgm:prSet presAssocID="{6D5FEDAA-57A9-43DA-B88A-B14564A357C5}" presName="sibTrans" presStyleCnt="0"/>
      <dgm:spPr/>
    </dgm:pt>
    <dgm:pt modelId="{DEE3B355-F8A1-438D-8DA3-DF8253C07E33}" type="pres">
      <dgm:prSet presAssocID="{D46108A0-B67A-4A6C-AE49-DEAE199DCCCD}" presName="compNode" presStyleCnt="0"/>
      <dgm:spPr/>
    </dgm:pt>
    <dgm:pt modelId="{F7CEEC5A-414D-4013-A8DF-B5D4D3A3CFA8}" type="pres">
      <dgm:prSet presAssocID="{D46108A0-B67A-4A6C-AE49-DEAE199DCCCD}" presName="bgRect" presStyleLbl="bgShp" presStyleIdx="1" presStyleCnt="3"/>
      <dgm:spPr/>
    </dgm:pt>
    <dgm:pt modelId="{C9B13BAC-C269-4234-8A8C-3F697EEDD7B9}" type="pres">
      <dgm:prSet presAssocID="{D46108A0-B67A-4A6C-AE49-DEAE199DCC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9D0CE9C-736F-477B-B7A2-7A0813DE0819}" type="pres">
      <dgm:prSet presAssocID="{D46108A0-B67A-4A6C-AE49-DEAE199DCCCD}" presName="spaceRect" presStyleCnt="0"/>
      <dgm:spPr/>
    </dgm:pt>
    <dgm:pt modelId="{BF068687-18F9-4C04-93E6-29AD5B036F4F}" type="pres">
      <dgm:prSet presAssocID="{D46108A0-B67A-4A6C-AE49-DEAE199DCCCD}" presName="parTx" presStyleLbl="revTx" presStyleIdx="1" presStyleCnt="3">
        <dgm:presLayoutVars>
          <dgm:chMax val="0"/>
          <dgm:chPref val="0"/>
        </dgm:presLayoutVars>
      </dgm:prSet>
      <dgm:spPr/>
    </dgm:pt>
    <dgm:pt modelId="{B9EF6069-FDFC-4786-AF22-F1319276C6E7}" type="pres">
      <dgm:prSet presAssocID="{8922C371-BFB0-4FB7-B407-CCFC1C66F9E7}" presName="sibTrans" presStyleCnt="0"/>
      <dgm:spPr/>
    </dgm:pt>
    <dgm:pt modelId="{99749CFF-1F1E-458E-B1C3-D17B50E1A209}" type="pres">
      <dgm:prSet presAssocID="{5F351AAA-913C-494B-B5CF-E3C6C3AE7FB6}" presName="compNode" presStyleCnt="0"/>
      <dgm:spPr/>
    </dgm:pt>
    <dgm:pt modelId="{B33EB340-9D65-41B1-B856-6210B7FB88A9}" type="pres">
      <dgm:prSet presAssocID="{5F351AAA-913C-494B-B5CF-E3C6C3AE7FB6}" presName="bgRect" presStyleLbl="bgShp" presStyleIdx="2" presStyleCnt="3"/>
      <dgm:spPr/>
    </dgm:pt>
    <dgm:pt modelId="{CD397391-B1B5-46C1-8E33-B0777A5BA973}" type="pres">
      <dgm:prSet presAssocID="{5F351AAA-913C-494B-B5CF-E3C6C3AE7FB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CBEAC1E-4DE3-46C8-AEEE-3692F3B0AB67}" type="pres">
      <dgm:prSet presAssocID="{5F351AAA-913C-494B-B5CF-E3C6C3AE7FB6}" presName="spaceRect" presStyleCnt="0"/>
      <dgm:spPr/>
    </dgm:pt>
    <dgm:pt modelId="{65E1FE4D-5F63-4395-A4C8-EC65D03444F6}" type="pres">
      <dgm:prSet presAssocID="{5F351AAA-913C-494B-B5CF-E3C6C3AE7FB6}" presName="parTx" presStyleLbl="revTx" presStyleIdx="2" presStyleCnt="3">
        <dgm:presLayoutVars>
          <dgm:chMax val="0"/>
          <dgm:chPref val="0"/>
        </dgm:presLayoutVars>
      </dgm:prSet>
      <dgm:spPr/>
    </dgm:pt>
  </dgm:ptLst>
  <dgm:cxnLst>
    <dgm:cxn modelId="{D4A29110-C0D4-4BF3-95F1-9CE3DDA51DB1}" srcId="{FCB8ACD0-5FB0-4F85-BBD6-A78A8B5A4BBB}" destId="{D46108A0-B67A-4A6C-AE49-DEAE199DCCCD}" srcOrd="1" destOrd="0" parTransId="{01E096CE-E53F-43AE-9BA8-32669EA85694}" sibTransId="{8922C371-BFB0-4FB7-B407-CCFC1C66F9E7}"/>
    <dgm:cxn modelId="{0366D51C-E9EA-4C14-9CE7-49586713FC7D}" type="presOf" srcId="{B4723F3A-88AD-4A0D-9816-56CD5C487136}" destId="{CDE02A03-03B7-4E81-992D-F8B6E3E2FAD0}" srcOrd="0" destOrd="0" presId="urn:microsoft.com/office/officeart/2018/2/layout/IconVerticalSolidList"/>
    <dgm:cxn modelId="{67C2632E-6985-4FAB-805A-91C44622F0BD}" type="presOf" srcId="{5F351AAA-913C-494B-B5CF-E3C6C3AE7FB6}" destId="{65E1FE4D-5F63-4395-A4C8-EC65D03444F6}" srcOrd="0" destOrd="0" presId="urn:microsoft.com/office/officeart/2018/2/layout/IconVerticalSolidList"/>
    <dgm:cxn modelId="{CA410C36-8B21-45D6-A03B-2C42B1497E1A}" srcId="{FCB8ACD0-5FB0-4F85-BBD6-A78A8B5A4BBB}" destId="{B4723F3A-88AD-4A0D-9816-56CD5C487136}" srcOrd="0" destOrd="0" parTransId="{C0FC2D7D-4483-4336-957F-98D0D7D2932C}" sibTransId="{6D5FEDAA-57A9-43DA-B88A-B14564A357C5}"/>
    <dgm:cxn modelId="{E916576E-0D41-42AF-B0C6-460DC896015A}" type="presOf" srcId="{FCB8ACD0-5FB0-4F85-BBD6-A78A8B5A4BBB}" destId="{C33CCA3B-ED4C-47F2-A976-2EE785AC1D09}" srcOrd="0" destOrd="0" presId="urn:microsoft.com/office/officeart/2018/2/layout/IconVerticalSolidList"/>
    <dgm:cxn modelId="{E98D6074-7546-4BE5-855D-5D2D0D28C071}" type="presOf" srcId="{D46108A0-B67A-4A6C-AE49-DEAE199DCCCD}" destId="{BF068687-18F9-4C04-93E6-29AD5B036F4F}" srcOrd="0" destOrd="0" presId="urn:microsoft.com/office/officeart/2018/2/layout/IconVerticalSolidList"/>
    <dgm:cxn modelId="{C2A6FEBA-9FE7-4FE6-AEF3-245051BA6127}" srcId="{FCB8ACD0-5FB0-4F85-BBD6-A78A8B5A4BBB}" destId="{5F351AAA-913C-494B-B5CF-E3C6C3AE7FB6}" srcOrd="2" destOrd="0" parTransId="{0683264E-8E1A-4D8D-B2F8-6E258853E1A2}" sibTransId="{65856B7F-7FC5-459B-8919-8707DDE8866C}"/>
    <dgm:cxn modelId="{F6AF5D5E-E1C9-4CEA-8219-587EB4A5381A}" type="presParOf" srcId="{C33CCA3B-ED4C-47F2-A976-2EE785AC1D09}" destId="{8DBABD4E-87D1-477B-89F7-91D1C15A6C5D}" srcOrd="0" destOrd="0" presId="urn:microsoft.com/office/officeart/2018/2/layout/IconVerticalSolidList"/>
    <dgm:cxn modelId="{F0BC12EC-45DA-4C24-83A7-4A122BB330F4}" type="presParOf" srcId="{8DBABD4E-87D1-477B-89F7-91D1C15A6C5D}" destId="{6843D47D-FDEC-435D-A90F-A6B99119F6B8}" srcOrd="0" destOrd="0" presId="urn:microsoft.com/office/officeart/2018/2/layout/IconVerticalSolidList"/>
    <dgm:cxn modelId="{8DF120AF-07A1-4AEE-ABA6-7C797587C648}" type="presParOf" srcId="{8DBABD4E-87D1-477B-89F7-91D1C15A6C5D}" destId="{F8E25CDF-2AEA-4FBA-B67F-9D28CA460AE4}" srcOrd="1" destOrd="0" presId="urn:microsoft.com/office/officeart/2018/2/layout/IconVerticalSolidList"/>
    <dgm:cxn modelId="{E77F594E-3E68-473D-B568-BF6A44510D76}" type="presParOf" srcId="{8DBABD4E-87D1-477B-89F7-91D1C15A6C5D}" destId="{8782319C-5A6E-46DE-8243-34CA6491F563}" srcOrd="2" destOrd="0" presId="urn:microsoft.com/office/officeart/2018/2/layout/IconVerticalSolidList"/>
    <dgm:cxn modelId="{530F2677-E634-46E1-B1B1-2B04A42A528A}" type="presParOf" srcId="{8DBABD4E-87D1-477B-89F7-91D1C15A6C5D}" destId="{CDE02A03-03B7-4E81-992D-F8B6E3E2FAD0}" srcOrd="3" destOrd="0" presId="urn:microsoft.com/office/officeart/2018/2/layout/IconVerticalSolidList"/>
    <dgm:cxn modelId="{195154E5-73C0-4E64-BDFB-F5BB6BA012BD}" type="presParOf" srcId="{C33CCA3B-ED4C-47F2-A976-2EE785AC1D09}" destId="{0097640C-AF6D-45C1-83F2-E73A0DBDEBC2}" srcOrd="1" destOrd="0" presId="urn:microsoft.com/office/officeart/2018/2/layout/IconVerticalSolidList"/>
    <dgm:cxn modelId="{DBA2FFBF-D88C-4A9E-9F53-339B6E0E0A28}" type="presParOf" srcId="{C33CCA3B-ED4C-47F2-A976-2EE785AC1D09}" destId="{DEE3B355-F8A1-438D-8DA3-DF8253C07E33}" srcOrd="2" destOrd="0" presId="urn:microsoft.com/office/officeart/2018/2/layout/IconVerticalSolidList"/>
    <dgm:cxn modelId="{C44AC032-10EE-4118-9B51-BAFC5E8D530C}" type="presParOf" srcId="{DEE3B355-F8A1-438D-8DA3-DF8253C07E33}" destId="{F7CEEC5A-414D-4013-A8DF-B5D4D3A3CFA8}" srcOrd="0" destOrd="0" presId="urn:microsoft.com/office/officeart/2018/2/layout/IconVerticalSolidList"/>
    <dgm:cxn modelId="{4D9BBCAE-A151-4822-AB8C-8AD578A39D53}" type="presParOf" srcId="{DEE3B355-F8A1-438D-8DA3-DF8253C07E33}" destId="{C9B13BAC-C269-4234-8A8C-3F697EEDD7B9}" srcOrd="1" destOrd="0" presId="urn:microsoft.com/office/officeart/2018/2/layout/IconVerticalSolidList"/>
    <dgm:cxn modelId="{2333AEB0-5A7A-496D-AC95-19CF32DB71BA}" type="presParOf" srcId="{DEE3B355-F8A1-438D-8DA3-DF8253C07E33}" destId="{A9D0CE9C-736F-477B-B7A2-7A0813DE0819}" srcOrd="2" destOrd="0" presId="urn:microsoft.com/office/officeart/2018/2/layout/IconVerticalSolidList"/>
    <dgm:cxn modelId="{1A8A7102-88FB-4225-AB66-5A787F677592}" type="presParOf" srcId="{DEE3B355-F8A1-438D-8DA3-DF8253C07E33}" destId="{BF068687-18F9-4C04-93E6-29AD5B036F4F}" srcOrd="3" destOrd="0" presId="urn:microsoft.com/office/officeart/2018/2/layout/IconVerticalSolidList"/>
    <dgm:cxn modelId="{DBF99FEA-9076-408D-9BE7-CDF5F2D68274}" type="presParOf" srcId="{C33CCA3B-ED4C-47F2-A976-2EE785AC1D09}" destId="{B9EF6069-FDFC-4786-AF22-F1319276C6E7}" srcOrd="3" destOrd="0" presId="urn:microsoft.com/office/officeart/2018/2/layout/IconVerticalSolidList"/>
    <dgm:cxn modelId="{4742394B-6288-455F-AF55-9623EDEA529F}" type="presParOf" srcId="{C33CCA3B-ED4C-47F2-A976-2EE785AC1D09}" destId="{99749CFF-1F1E-458E-B1C3-D17B50E1A209}" srcOrd="4" destOrd="0" presId="urn:microsoft.com/office/officeart/2018/2/layout/IconVerticalSolidList"/>
    <dgm:cxn modelId="{36520848-9B70-4CAC-942F-C6FA630C1649}" type="presParOf" srcId="{99749CFF-1F1E-458E-B1C3-D17B50E1A209}" destId="{B33EB340-9D65-41B1-B856-6210B7FB88A9}" srcOrd="0" destOrd="0" presId="urn:microsoft.com/office/officeart/2018/2/layout/IconVerticalSolidList"/>
    <dgm:cxn modelId="{A816EF96-D288-4BB6-9C3E-9B74F8A069B7}" type="presParOf" srcId="{99749CFF-1F1E-458E-B1C3-D17B50E1A209}" destId="{CD397391-B1B5-46C1-8E33-B0777A5BA973}" srcOrd="1" destOrd="0" presId="urn:microsoft.com/office/officeart/2018/2/layout/IconVerticalSolidList"/>
    <dgm:cxn modelId="{34ECA6A1-92E2-4371-A535-9E9E9D3B5F4D}" type="presParOf" srcId="{99749CFF-1F1E-458E-B1C3-D17B50E1A209}" destId="{9CBEAC1E-4DE3-46C8-AEEE-3692F3B0AB67}" srcOrd="2" destOrd="0" presId="urn:microsoft.com/office/officeart/2018/2/layout/IconVerticalSolidList"/>
    <dgm:cxn modelId="{F2ECB0E7-061A-4EAB-AD0C-2FAC0CAECEDC}" type="presParOf" srcId="{99749CFF-1F1E-458E-B1C3-D17B50E1A209}" destId="{65E1FE4D-5F63-4395-A4C8-EC65D03444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69D5E-3227-4158-90AF-5B17C00C177A}"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A6D4DC70-ACF9-4EDB-B736-750B50CCD243}">
      <dgm:prSet/>
      <dgm:spPr/>
      <dgm:t>
        <a:bodyPr/>
        <a:lstStyle/>
        <a:p>
          <a:r>
            <a:rPr lang="en-US"/>
            <a:t>Start with the entire problem</a:t>
          </a:r>
        </a:p>
      </dgm:t>
    </dgm:pt>
    <dgm:pt modelId="{A5673547-7F22-4CBD-A5D3-F5D495EDF0EB}" type="parTrans" cxnId="{B0EB9DA4-3F7C-40BE-8D7B-C9C8E6E2D69E}">
      <dgm:prSet/>
      <dgm:spPr/>
      <dgm:t>
        <a:bodyPr/>
        <a:lstStyle/>
        <a:p>
          <a:endParaRPr lang="en-US"/>
        </a:p>
      </dgm:t>
    </dgm:pt>
    <dgm:pt modelId="{8EE2C44A-F560-43C4-8A24-3A314838BA87}" type="sibTrans" cxnId="{B0EB9DA4-3F7C-40BE-8D7B-C9C8E6E2D69E}">
      <dgm:prSet phldrT="01" phldr="0"/>
      <dgm:spPr/>
      <dgm:t>
        <a:bodyPr/>
        <a:lstStyle/>
        <a:p>
          <a:r>
            <a:rPr lang="en-US" dirty="0"/>
            <a:t>01</a:t>
          </a:r>
        </a:p>
      </dgm:t>
    </dgm:pt>
    <dgm:pt modelId="{ED9D6E88-F20D-4446-90CC-45B66F53E8FE}">
      <dgm:prSet/>
      <dgm:spPr/>
      <dgm:t>
        <a:bodyPr/>
        <a:lstStyle/>
        <a:p>
          <a:r>
            <a:rPr lang="en-US" dirty="0"/>
            <a:t>Break the problem into approximately 3 to 5 smaller steps</a:t>
          </a:r>
        </a:p>
      </dgm:t>
    </dgm:pt>
    <dgm:pt modelId="{CEB90D02-EB6A-4686-BAB8-873D483FA487}" type="parTrans" cxnId="{B3D8F468-69AD-448F-B4EF-1736704B77F3}">
      <dgm:prSet/>
      <dgm:spPr/>
      <dgm:t>
        <a:bodyPr/>
        <a:lstStyle/>
        <a:p>
          <a:endParaRPr lang="en-US"/>
        </a:p>
      </dgm:t>
    </dgm:pt>
    <dgm:pt modelId="{A0469466-0422-4BFE-9181-B1FB33CE3277}" type="sibTrans" cxnId="{B3D8F468-69AD-448F-B4EF-1736704B77F3}">
      <dgm:prSet phldrT="02" phldr="0"/>
      <dgm:spPr/>
      <dgm:t>
        <a:bodyPr/>
        <a:lstStyle/>
        <a:p>
          <a:r>
            <a:rPr lang="en-US"/>
            <a:t>02</a:t>
          </a:r>
        </a:p>
      </dgm:t>
    </dgm:pt>
    <dgm:pt modelId="{7C1AD10C-9FAF-42CB-9AF8-DCF8076822FD}">
      <dgm:prSet/>
      <dgm:spPr/>
      <dgm:t>
        <a:bodyPr/>
        <a:lstStyle/>
        <a:p>
          <a:r>
            <a:rPr lang="en-US" dirty="0"/>
            <a:t>Repeat the process for each step that is still too complex</a:t>
          </a:r>
        </a:p>
      </dgm:t>
    </dgm:pt>
    <dgm:pt modelId="{D71CD8D6-DF45-401B-9C1A-EA52FB278C0A}" type="parTrans" cxnId="{ED3AAF1B-04F2-445E-A17A-38B512C1A73E}">
      <dgm:prSet/>
      <dgm:spPr/>
      <dgm:t>
        <a:bodyPr/>
        <a:lstStyle/>
        <a:p>
          <a:endParaRPr lang="en-US"/>
        </a:p>
      </dgm:t>
    </dgm:pt>
    <dgm:pt modelId="{EAA81D80-0096-488B-8B78-A24271878468}" type="sibTrans" cxnId="{ED3AAF1B-04F2-445E-A17A-38B512C1A73E}">
      <dgm:prSet phldrT="03" phldr="0"/>
      <dgm:spPr/>
      <dgm:t>
        <a:bodyPr/>
        <a:lstStyle/>
        <a:p>
          <a:r>
            <a:rPr lang="en-US"/>
            <a:t>03</a:t>
          </a:r>
        </a:p>
      </dgm:t>
    </dgm:pt>
    <dgm:pt modelId="{82882EF3-0C97-495B-82D6-B3D27855DA8A}" type="pres">
      <dgm:prSet presAssocID="{F7769D5E-3227-4158-90AF-5B17C00C177A}" presName="Name0" presStyleCnt="0">
        <dgm:presLayoutVars>
          <dgm:animLvl val="lvl"/>
          <dgm:resizeHandles val="exact"/>
        </dgm:presLayoutVars>
      </dgm:prSet>
      <dgm:spPr/>
    </dgm:pt>
    <dgm:pt modelId="{1C4370D9-42A4-4E48-B072-837F33219852}" type="pres">
      <dgm:prSet presAssocID="{A6D4DC70-ACF9-4EDB-B736-750B50CCD243}" presName="compositeNode" presStyleCnt="0">
        <dgm:presLayoutVars>
          <dgm:bulletEnabled val="1"/>
        </dgm:presLayoutVars>
      </dgm:prSet>
      <dgm:spPr/>
    </dgm:pt>
    <dgm:pt modelId="{C19B0071-E177-4416-8C9D-4F78BDC87A4A}" type="pres">
      <dgm:prSet presAssocID="{A6D4DC70-ACF9-4EDB-B736-750B50CCD243}" presName="bgRect" presStyleLbl="alignNode1" presStyleIdx="0" presStyleCnt="3"/>
      <dgm:spPr/>
    </dgm:pt>
    <dgm:pt modelId="{CE21D258-94AA-4D89-BE17-47B6814E461B}" type="pres">
      <dgm:prSet presAssocID="{8EE2C44A-F560-43C4-8A24-3A314838BA87}" presName="sibTransNodeRect" presStyleLbl="alignNode1" presStyleIdx="0" presStyleCnt="3">
        <dgm:presLayoutVars>
          <dgm:chMax val="0"/>
          <dgm:bulletEnabled val="1"/>
        </dgm:presLayoutVars>
      </dgm:prSet>
      <dgm:spPr/>
    </dgm:pt>
    <dgm:pt modelId="{D4F44FAF-0376-46A0-AA45-D4C6E4BB561F}" type="pres">
      <dgm:prSet presAssocID="{A6D4DC70-ACF9-4EDB-B736-750B50CCD243}" presName="nodeRect" presStyleLbl="alignNode1" presStyleIdx="0" presStyleCnt="3">
        <dgm:presLayoutVars>
          <dgm:bulletEnabled val="1"/>
        </dgm:presLayoutVars>
      </dgm:prSet>
      <dgm:spPr/>
    </dgm:pt>
    <dgm:pt modelId="{00D584CA-8D0B-4C10-A502-3CCAF5AB3A61}" type="pres">
      <dgm:prSet presAssocID="{8EE2C44A-F560-43C4-8A24-3A314838BA87}" presName="sibTrans" presStyleCnt="0"/>
      <dgm:spPr/>
    </dgm:pt>
    <dgm:pt modelId="{5326B8E1-B886-4239-8E01-7F5C9568A633}" type="pres">
      <dgm:prSet presAssocID="{ED9D6E88-F20D-4446-90CC-45B66F53E8FE}" presName="compositeNode" presStyleCnt="0">
        <dgm:presLayoutVars>
          <dgm:bulletEnabled val="1"/>
        </dgm:presLayoutVars>
      </dgm:prSet>
      <dgm:spPr/>
    </dgm:pt>
    <dgm:pt modelId="{D94FA616-4DFE-4F5B-B881-8984D9E1520E}" type="pres">
      <dgm:prSet presAssocID="{ED9D6E88-F20D-4446-90CC-45B66F53E8FE}" presName="bgRect" presStyleLbl="alignNode1" presStyleIdx="1" presStyleCnt="3"/>
      <dgm:spPr/>
    </dgm:pt>
    <dgm:pt modelId="{2E3432AB-3E67-4615-A798-C10742D882E9}" type="pres">
      <dgm:prSet presAssocID="{A0469466-0422-4BFE-9181-B1FB33CE3277}" presName="sibTransNodeRect" presStyleLbl="alignNode1" presStyleIdx="1" presStyleCnt="3">
        <dgm:presLayoutVars>
          <dgm:chMax val="0"/>
          <dgm:bulletEnabled val="1"/>
        </dgm:presLayoutVars>
      </dgm:prSet>
      <dgm:spPr/>
    </dgm:pt>
    <dgm:pt modelId="{3FD54444-9B10-45D2-B4A0-084C20F43174}" type="pres">
      <dgm:prSet presAssocID="{ED9D6E88-F20D-4446-90CC-45B66F53E8FE}" presName="nodeRect" presStyleLbl="alignNode1" presStyleIdx="1" presStyleCnt="3">
        <dgm:presLayoutVars>
          <dgm:bulletEnabled val="1"/>
        </dgm:presLayoutVars>
      </dgm:prSet>
      <dgm:spPr/>
    </dgm:pt>
    <dgm:pt modelId="{23F8987A-C9BF-469A-AFB1-6F09C985E224}" type="pres">
      <dgm:prSet presAssocID="{A0469466-0422-4BFE-9181-B1FB33CE3277}" presName="sibTrans" presStyleCnt="0"/>
      <dgm:spPr/>
    </dgm:pt>
    <dgm:pt modelId="{1DB54194-841F-4CAF-B363-0EED23F08B7B}" type="pres">
      <dgm:prSet presAssocID="{7C1AD10C-9FAF-42CB-9AF8-DCF8076822FD}" presName="compositeNode" presStyleCnt="0">
        <dgm:presLayoutVars>
          <dgm:bulletEnabled val="1"/>
        </dgm:presLayoutVars>
      </dgm:prSet>
      <dgm:spPr/>
    </dgm:pt>
    <dgm:pt modelId="{8AB01E2D-211B-4325-BB30-065968CE8963}" type="pres">
      <dgm:prSet presAssocID="{7C1AD10C-9FAF-42CB-9AF8-DCF8076822FD}" presName="bgRect" presStyleLbl="alignNode1" presStyleIdx="2" presStyleCnt="3"/>
      <dgm:spPr/>
    </dgm:pt>
    <dgm:pt modelId="{435CCC22-6672-4A43-95E0-328C0B72DE16}" type="pres">
      <dgm:prSet presAssocID="{EAA81D80-0096-488B-8B78-A24271878468}" presName="sibTransNodeRect" presStyleLbl="alignNode1" presStyleIdx="2" presStyleCnt="3">
        <dgm:presLayoutVars>
          <dgm:chMax val="0"/>
          <dgm:bulletEnabled val="1"/>
        </dgm:presLayoutVars>
      </dgm:prSet>
      <dgm:spPr/>
    </dgm:pt>
    <dgm:pt modelId="{484173AC-42FE-4949-9B4D-DBC07743A248}" type="pres">
      <dgm:prSet presAssocID="{7C1AD10C-9FAF-42CB-9AF8-DCF8076822FD}" presName="nodeRect" presStyleLbl="alignNode1" presStyleIdx="2" presStyleCnt="3">
        <dgm:presLayoutVars>
          <dgm:bulletEnabled val="1"/>
        </dgm:presLayoutVars>
      </dgm:prSet>
      <dgm:spPr/>
    </dgm:pt>
  </dgm:ptLst>
  <dgm:cxnLst>
    <dgm:cxn modelId="{7F930E0A-21F0-42F6-948E-184962BEAE9A}" type="presOf" srcId="{ED9D6E88-F20D-4446-90CC-45B66F53E8FE}" destId="{3FD54444-9B10-45D2-B4A0-084C20F43174}" srcOrd="1" destOrd="0" presId="urn:microsoft.com/office/officeart/2016/7/layout/LinearBlockProcessNumbered"/>
    <dgm:cxn modelId="{969D651B-960D-4510-9466-60875C186DED}" type="presOf" srcId="{EAA81D80-0096-488B-8B78-A24271878468}" destId="{435CCC22-6672-4A43-95E0-328C0B72DE16}" srcOrd="0" destOrd="0" presId="urn:microsoft.com/office/officeart/2016/7/layout/LinearBlockProcessNumbered"/>
    <dgm:cxn modelId="{ED3AAF1B-04F2-445E-A17A-38B512C1A73E}" srcId="{F7769D5E-3227-4158-90AF-5B17C00C177A}" destId="{7C1AD10C-9FAF-42CB-9AF8-DCF8076822FD}" srcOrd="2" destOrd="0" parTransId="{D71CD8D6-DF45-401B-9C1A-EA52FB278C0A}" sibTransId="{EAA81D80-0096-488B-8B78-A24271878468}"/>
    <dgm:cxn modelId="{CA29E723-188B-43EE-A60D-62E4A4CD0BB5}" type="presOf" srcId="{8EE2C44A-F560-43C4-8A24-3A314838BA87}" destId="{CE21D258-94AA-4D89-BE17-47B6814E461B}" srcOrd="0" destOrd="0" presId="urn:microsoft.com/office/officeart/2016/7/layout/LinearBlockProcessNumbered"/>
    <dgm:cxn modelId="{C8DE673A-2270-48D1-81C6-AB14A00EC4B1}" type="presOf" srcId="{F7769D5E-3227-4158-90AF-5B17C00C177A}" destId="{82882EF3-0C97-495B-82D6-B3D27855DA8A}" srcOrd="0" destOrd="0" presId="urn:microsoft.com/office/officeart/2016/7/layout/LinearBlockProcessNumbered"/>
    <dgm:cxn modelId="{72578F44-9AF8-439E-A361-8B290C8E66F7}" type="presOf" srcId="{A6D4DC70-ACF9-4EDB-B736-750B50CCD243}" destId="{D4F44FAF-0376-46A0-AA45-D4C6E4BB561F}" srcOrd="1" destOrd="0" presId="urn:microsoft.com/office/officeart/2016/7/layout/LinearBlockProcessNumbered"/>
    <dgm:cxn modelId="{B3D8F468-69AD-448F-B4EF-1736704B77F3}" srcId="{F7769D5E-3227-4158-90AF-5B17C00C177A}" destId="{ED9D6E88-F20D-4446-90CC-45B66F53E8FE}" srcOrd="1" destOrd="0" parTransId="{CEB90D02-EB6A-4686-BAB8-873D483FA487}" sibTransId="{A0469466-0422-4BFE-9181-B1FB33CE3277}"/>
    <dgm:cxn modelId="{4902BB8C-F40D-4356-8299-6A4574E3CEE7}" type="presOf" srcId="{A6D4DC70-ACF9-4EDB-B736-750B50CCD243}" destId="{C19B0071-E177-4416-8C9D-4F78BDC87A4A}" srcOrd="0" destOrd="0" presId="urn:microsoft.com/office/officeart/2016/7/layout/LinearBlockProcessNumbered"/>
    <dgm:cxn modelId="{A2F8439C-658A-474E-8037-5A9FB501A08E}" type="presOf" srcId="{A0469466-0422-4BFE-9181-B1FB33CE3277}" destId="{2E3432AB-3E67-4615-A798-C10742D882E9}" srcOrd="0" destOrd="0" presId="urn:microsoft.com/office/officeart/2016/7/layout/LinearBlockProcessNumbered"/>
    <dgm:cxn modelId="{B0EB9DA4-3F7C-40BE-8D7B-C9C8E6E2D69E}" srcId="{F7769D5E-3227-4158-90AF-5B17C00C177A}" destId="{A6D4DC70-ACF9-4EDB-B736-750B50CCD243}" srcOrd="0" destOrd="0" parTransId="{A5673547-7F22-4CBD-A5D3-F5D495EDF0EB}" sibTransId="{8EE2C44A-F560-43C4-8A24-3A314838BA87}"/>
    <dgm:cxn modelId="{185D1DA6-A8F8-4151-8B45-2AFE9242FB06}" type="presOf" srcId="{7C1AD10C-9FAF-42CB-9AF8-DCF8076822FD}" destId="{8AB01E2D-211B-4325-BB30-065968CE8963}" srcOrd="0" destOrd="0" presId="urn:microsoft.com/office/officeart/2016/7/layout/LinearBlockProcessNumbered"/>
    <dgm:cxn modelId="{E96A4ED7-1579-4F49-AB01-967100211613}" type="presOf" srcId="{7C1AD10C-9FAF-42CB-9AF8-DCF8076822FD}" destId="{484173AC-42FE-4949-9B4D-DBC07743A248}" srcOrd="1" destOrd="0" presId="urn:microsoft.com/office/officeart/2016/7/layout/LinearBlockProcessNumbered"/>
    <dgm:cxn modelId="{7FE5C8FA-23E2-4CC2-92F5-6BAAFE5FADF2}" type="presOf" srcId="{ED9D6E88-F20D-4446-90CC-45B66F53E8FE}" destId="{D94FA616-4DFE-4F5B-B881-8984D9E1520E}" srcOrd="0" destOrd="0" presId="urn:microsoft.com/office/officeart/2016/7/layout/LinearBlockProcessNumbered"/>
    <dgm:cxn modelId="{CD021027-824D-4690-8850-F43A389EBF66}" type="presParOf" srcId="{82882EF3-0C97-495B-82D6-B3D27855DA8A}" destId="{1C4370D9-42A4-4E48-B072-837F33219852}" srcOrd="0" destOrd="0" presId="urn:microsoft.com/office/officeart/2016/7/layout/LinearBlockProcessNumbered"/>
    <dgm:cxn modelId="{9E524604-4477-49EE-A5EB-805E4768592C}" type="presParOf" srcId="{1C4370D9-42A4-4E48-B072-837F33219852}" destId="{C19B0071-E177-4416-8C9D-4F78BDC87A4A}" srcOrd="0" destOrd="0" presId="urn:microsoft.com/office/officeart/2016/7/layout/LinearBlockProcessNumbered"/>
    <dgm:cxn modelId="{692CCCBB-258D-45BA-BCA0-CA1B7200B6C8}" type="presParOf" srcId="{1C4370D9-42A4-4E48-B072-837F33219852}" destId="{CE21D258-94AA-4D89-BE17-47B6814E461B}" srcOrd="1" destOrd="0" presId="urn:microsoft.com/office/officeart/2016/7/layout/LinearBlockProcessNumbered"/>
    <dgm:cxn modelId="{4F9BF09F-CED9-4D2A-8EBA-95D46CD92EE0}" type="presParOf" srcId="{1C4370D9-42A4-4E48-B072-837F33219852}" destId="{D4F44FAF-0376-46A0-AA45-D4C6E4BB561F}" srcOrd="2" destOrd="0" presId="urn:microsoft.com/office/officeart/2016/7/layout/LinearBlockProcessNumbered"/>
    <dgm:cxn modelId="{B2503D5B-DC0A-456A-A7AB-495821AAB46E}" type="presParOf" srcId="{82882EF3-0C97-495B-82D6-B3D27855DA8A}" destId="{00D584CA-8D0B-4C10-A502-3CCAF5AB3A61}" srcOrd="1" destOrd="0" presId="urn:microsoft.com/office/officeart/2016/7/layout/LinearBlockProcessNumbered"/>
    <dgm:cxn modelId="{4DB2940C-7C8D-42FF-883C-E6B56C5C8CBF}" type="presParOf" srcId="{82882EF3-0C97-495B-82D6-B3D27855DA8A}" destId="{5326B8E1-B886-4239-8E01-7F5C9568A633}" srcOrd="2" destOrd="0" presId="urn:microsoft.com/office/officeart/2016/7/layout/LinearBlockProcessNumbered"/>
    <dgm:cxn modelId="{EA3B028E-B741-49E1-B59F-4E5A9F9B6172}" type="presParOf" srcId="{5326B8E1-B886-4239-8E01-7F5C9568A633}" destId="{D94FA616-4DFE-4F5B-B881-8984D9E1520E}" srcOrd="0" destOrd="0" presId="urn:microsoft.com/office/officeart/2016/7/layout/LinearBlockProcessNumbered"/>
    <dgm:cxn modelId="{7F956EA9-4B1D-4C31-A33F-D8807D4E5BBC}" type="presParOf" srcId="{5326B8E1-B886-4239-8E01-7F5C9568A633}" destId="{2E3432AB-3E67-4615-A798-C10742D882E9}" srcOrd="1" destOrd="0" presId="urn:microsoft.com/office/officeart/2016/7/layout/LinearBlockProcessNumbered"/>
    <dgm:cxn modelId="{84A6CB53-5EF0-4A18-9B5E-1BD6C3A36D16}" type="presParOf" srcId="{5326B8E1-B886-4239-8E01-7F5C9568A633}" destId="{3FD54444-9B10-45D2-B4A0-084C20F43174}" srcOrd="2" destOrd="0" presId="urn:microsoft.com/office/officeart/2016/7/layout/LinearBlockProcessNumbered"/>
    <dgm:cxn modelId="{20B285E9-F9B5-4548-8963-1572069044DA}" type="presParOf" srcId="{82882EF3-0C97-495B-82D6-B3D27855DA8A}" destId="{23F8987A-C9BF-469A-AFB1-6F09C985E224}" srcOrd="3" destOrd="0" presId="urn:microsoft.com/office/officeart/2016/7/layout/LinearBlockProcessNumbered"/>
    <dgm:cxn modelId="{27E269A6-D0E5-4010-9B4A-A4D5A5896978}" type="presParOf" srcId="{82882EF3-0C97-495B-82D6-B3D27855DA8A}" destId="{1DB54194-841F-4CAF-B363-0EED23F08B7B}" srcOrd="4" destOrd="0" presId="urn:microsoft.com/office/officeart/2016/7/layout/LinearBlockProcessNumbered"/>
    <dgm:cxn modelId="{6FD75874-2F16-4140-94E7-04EE29AF42B9}" type="presParOf" srcId="{1DB54194-841F-4CAF-B363-0EED23F08B7B}" destId="{8AB01E2D-211B-4325-BB30-065968CE8963}" srcOrd="0" destOrd="0" presId="urn:microsoft.com/office/officeart/2016/7/layout/LinearBlockProcessNumbered"/>
    <dgm:cxn modelId="{C3A39C35-06AB-4BD5-B857-D223BF21159D}" type="presParOf" srcId="{1DB54194-841F-4CAF-B363-0EED23F08B7B}" destId="{435CCC22-6672-4A43-95E0-328C0B72DE16}" srcOrd="1" destOrd="0" presId="urn:microsoft.com/office/officeart/2016/7/layout/LinearBlockProcessNumbered"/>
    <dgm:cxn modelId="{2C89C770-A47D-40ED-BB73-916DC2D15B7B}" type="presParOf" srcId="{1DB54194-841F-4CAF-B363-0EED23F08B7B}" destId="{484173AC-42FE-4949-9B4D-DBC07743A24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3D47D-FDEC-435D-A90F-A6B99119F6B8}">
      <dsp:nvSpPr>
        <dsp:cNvPr id="0" name=""/>
        <dsp:cNvSpPr/>
      </dsp:nvSpPr>
      <dsp:spPr>
        <a:xfrm>
          <a:off x="0" y="588"/>
          <a:ext cx="7504113" cy="13776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25CDF-2AEA-4FBA-B67F-9D28CA460AE4}">
      <dsp:nvSpPr>
        <dsp:cNvPr id="0" name=""/>
        <dsp:cNvSpPr/>
      </dsp:nvSpPr>
      <dsp:spPr>
        <a:xfrm>
          <a:off x="416728" y="310551"/>
          <a:ext cx="757687" cy="75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E02A03-03B7-4E81-992D-F8B6E3E2FAD0}">
      <dsp:nvSpPr>
        <dsp:cNvPr id="0" name=""/>
        <dsp:cNvSpPr/>
      </dsp:nvSpPr>
      <dsp:spPr>
        <a:xfrm>
          <a:off x="1591143" y="588"/>
          <a:ext cx="5912969" cy="137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97" tIns="145797" rIns="145797" bIns="145797" numCol="1" spcCol="1270" anchor="ctr" anchorCtr="0">
          <a:noAutofit/>
        </a:bodyPr>
        <a:lstStyle/>
        <a:p>
          <a:pPr marL="0" lvl="0" indent="0" algn="l" defTabSz="1066800">
            <a:lnSpc>
              <a:spcPct val="90000"/>
            </a:lnSpc>
            <a:spcBef>
              <a:spcPct val="0"/>
            </a:spcBef>
            <a:spcAft>
              <a:spcPct val="35000"/>
            </a:spcAft>
            <a:buNone/>
          </a:pPr>
          <a:r>
            <a:rPr lang="en-US" sz="2400" kern="1200"/>
            <a:t>How do we solve problems?</a:t>
          </a:r>
        </a:p>
      </dsp:txBody>
      <dsp:txXfrm>
        <a:off x="1591143" y="588"/>
        <a:ext cx="5912969" cy="1377613"/>
      </dsp:txXfrm>
    </dsp:sp>
    <dsp:sp modelId="{F7CEEC5A-414D-4013-A8DF-B5D4D3A3CFA8}">
      <dsp:nvSpPr>
        <dsp:cNvPr id="0" name=""/>
        <dsp:cNvSpPr/>
      </dsp:nvSpPr>
      <dsp:spPr>
        <a:xfrm>
          <a:off x="0" y="1722605"/>
          <a:ext cx="7504113" cy="13776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13BAC-C269-4234-8A8C-3F697EEDD7B9}">
      <dsp:nvSpPr>
        <dsp:cNvPr id="0" name=""/>
        <dsp:cNvSpPr/>
      </dsp:nvSpPr>
      <dsp:spPr>
        <a:xfrm>
          <a:off x="416728" y="2032568"/>
          <a:ext cx="757687" cy="75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68687-18F9-4C04-93E6-29AD5B036F4F}">
      <dsp:nvSpPr>
        <dsp:cNvPr id="0" name=""/>
        <dsp:cNvSpPr/>
      </dsp:nvSpPr>
      <dsp:spPr>
        <a:xfrm>
          <a:off x="1591143" y="1722605"/>
          <a:ext cx="5912969" cy="137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97" tIns="145797" rIns="145797" bIns="145797" numCol="1" spcCol="1270" anchor="ctr" anchorCtr="0">
          <a:noAutofit/>
        </a:bodyPr>
        <a:lstStyle/>
        <a:p>
          <a:pPr marL="0" lvl="0" indent="0" algn="l" defTabSz="1066800">
            <a:lnSpc>
              <a:spcPct val="90000"/>
            </a:lnSpc>
            <a:spcBef>
              <a:spcPct val="0"/>
            </a:spcBef>
            <a:spcAft>
              <a:spcPct val="35000"/>
            </a:spcAft>
            <a:buNone/>
          </a:pPr>
          <a:r>
            <a:rPr lang="en-US" sz="2400" b="1" kern="1200" dirty="0"/>
            <a:t>Break original problem into smaller, more easily solvable parts and repeat on the smaller sub-problems.</a:t>
          </a:r>
          <a:endParaRPr lang="en-US" sz="2400" kern="1200" dirty="0"/>
        </a:p>
      </dsp:txBody>
      <dsp:txXfrm>
        <a:off x="1591143" y="1722605"/>
        <a:ext cx="5912969" cy="1377613"/>
      </dsp:txXfrm>
    </dsp:sp>
    <dsp:sp modelId="{B33EB340-9D65-41B1-B856-6210B7FB88A9}">
      <dsp:nvSpPr>
        <dsp:cNvPr id="0" name=""/>
        <dsp:cNvSpPr/>
      </dsp:nvSpPr>
      <dsp:spPr>
        <a:xfrm>
          <a:off x="0" y="3444622"/>
          <a:ext cx="7504113" cy="13776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97391-B1B5-46C1-8E33-B0777A5BA973}">
      <dsp:nvSpPr>
        <dsp:cNvPr id="0" name=""/>
        <dsp:cNvSpPr/>
      </dsp:nvSpPr>
      <dsp:spPr>
        <a:xfrm>
          <a:off x="416728" y="3754585"/>
          <a:ext cx="757687" cy="757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1FE4D-5F63-4395-A4C8-EC65D03444F6}">
      <dsp:nvSpPr>
        <dsp:cNvPr id="0" name=""/>
        <dsp:cNvSpPr/>
      </dsp:nvSpPr>
      <dsp:spPr>
        <a:xfrm>
          <a:off x="1591143" y="3444622"/>
          <a:ext cx="5912969" cy="1377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97" tIns="145797" rIns="145797" bIns="145797" numCol="1" spcCol="1270" anchor="ctr" anchorCtr="0">
          <a:noAutofit/>
        </a:bodyPr>
        <a:lstStyle/>
        <a:p>
          <a:pPr marL="0" lvl="0" indent="0" algn="l" defTabSz="1066800">
            <a:lnSpc>
              <a:spcPct val="90000"/>
            </a:lnSpc>
            <a:spcBef>
              <a:spcPct val="0"/>
            </a:spcBef>
            <a:spcAft>
              <a:spcPct val="35000"/>
            </a:spcAft>
            <a:buNone/>
          </a:pPr>
          <a:r>
            <a:rPr lang="en-US" sz="2400" b="1" kern="1200" dirty="0"/>
            <a:t>Similar process used in expository writing (break topic up into easily-understandable bits, express in coherent way).</a:t>
          </a:r>
          <a:endParaRPr lang="en-US" sz="2400" kern="1200" dirty="0"/>
        </a:p>
      </dsp:txBody>
      <dsp:txXfrm>
        <a:off x="1591143" y="3444622"/>
        <a:ext cx="5912969" cy="1377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B0071-E177-4416-8C9D-4F78BDC87A4A}">
      <dsp:nvSpPr>
        <dsp:cNvPr id="0" name=""/>
        <dsp:cNvSpPr/>
      </dsp:nvSpPr>
      <dsp:spPr>
        <a:xfrm>
          <a:off x="586" y="986803"/>
          <a:ext cx="2374348" cy="284921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533" tIns="0" rIns="234533" bIns="330200" numCol="1" spcCol="1270" anchor="t" anchorCtr="0">
          <a:noAutofit/>
        </a:bodyPr>
        <a:lstStyle/>
        <a:p>
          <a:pPr marL="0" lvl="0" indent="0" algn="l" defTabSz="933450">
            <a:lnSpc>
              <a:spcPct val="90000"/>
            </a:lnSpc>
            <a:spcBef>
              <a:spcPct val="0"/>
            </a:spcBef>
            <a:spcAft>
              <a:spcPct val="35000"/>
            </a:spcAft>
            <a:buNone/>
          </a:pPr>
          <a:r>
            <a:rPr lang="en-US" sz="2100" kern="1200"/>
            <a:t>Start with the entire problem</a:t>
          </a:r>
        </a:p>
      </dsp:txBody>
      <dsp:txXfrm>
        <a:off x="586" y="2126490"/>
        <a:ext cx="2374348" cy="1709530"/>
      </dsp:txXfrm>
    </dsp:sp>
    <dsp:sp modelId="{CE21D258-94AA-4D89-BE17-47B6814E461B}">
      <dsp:nvSpPr>
        <dsp:cNvPr id="0" name=""/>
        <dsp:cNvSpPr/>
      </dsp:nvSpPr>
      <dsp:spPr>
        <a:xfrm>
          <a:off x="586" y="986803"/>
          <a:ext cx="2374348" cy="11396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533" tIns="165100" rIns="234533" bIns="165100" numCol="1" spcCol="1270" anchor="ctr" anchorCtr="0">
          <a:noAutofit/>
        </a:bodyPr>
        <a:lstStyle/>
        <a:p>
          <a:pPr marL="0" lvl="0" indent="0" algn="l" defTabSz="2578100">
            <a:lnSpc>
              <a:spcPct val="90000"/>
            </a:lnSpc>
            <a:spcBef>
              <a:spcPct val="0"/>
            </a:spcBef>
            <a:spcAft>
              <a:spcPct val="35000"/>
            </a:spcAft>
            <a:buNone/>
          </a:pPr>
          <a:r>
            <a:rPr lang="en-US" sz="5800" kern="1200" dirty="0"/>
            <a:t>01</a:t>
          </a:r>
        </a:p>
      </dsp:txBody>
      <dsp:txXfrm>
        <a:off x="586" y="986803"/>
        <a:ext cx="2374348" cy="1139687"/>
      </dsp:txXfrm>
    </dsp:sp>
    <dsp:sp modelId="{D94FA616-4DFE-4F5B-B881-8984D9E1520E}">
      <dsp:nvSpPr>
        <dsp:cNvPr id="0" name=""/>
        <dsp:cNvSpPr/>
      </dsp:nvSpPr>
      <dsp:spPr>
        <a:xfrm>
          <a:off x="2564882" y="986803"/>
          <a:ext cx="2374348" cy="2849217"/>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533" tIns="0" rIns="234533" bIns="330200" numCol="1" spcCol="1270" anchor="t" anchorCtr="0">
          <a:noAutofit/>
        </a:bodyPr>
        <a:lstStyle/>
        <a:p>
          <a:pPr marL="0" lvl="0" indent="0" algn="l" defTabSz="933450">
            <a:lnSpc>
              <a:spcPct val="90000"/>
            </a:lnSpc>
            <a:spcBef>
              <a:spcPct val="0"/>
            </a:spcBef>
            <a:spcAft>
              <a:spcPct val="35000"/>
            </a:spcAft>
            <a:buNone/>
          </a:pPr>
          <a:r>
            <a:rPr lang="en-US" sz="2100" kern="1200" dirty="0"/>
            <a:t>Break the problem into approximately 3 to 5 smaller steps</a:t>
          </a:r>
        </a:p>
      </dsp:txBody>
      <dsp:txXfrm>
        <a:off x="2564882" y="2126490"/>
        <a:ext cx="2374348" cy="1709530"/>
      </dsp:txXfrm>
    </dsp:sp>
    <dsp:sp modelId="{2E3432AB-3E67-4615-A798-C10742D882E9}">
      <dsp:nvSpPr>
        <dsp:cNvPr id="0" name=""/>
        <dsp:cNvSpPr/>
      </dsp:nvSpPr>
      <dsp:spPr>
        <a:xfrm>
          <a:off x="2564882" y="986803"/>
          <a:ext cx="2374348" cy="11396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533" tIns="165100" rIns="234533" bIns="165100" numCol="1" spcCol="1270" anchor="ctr" anchorCtr="0">
          <a:noAutofit/>
        </a:bodyPr>
        <a:lstStyle/>
        <a:p>
          <a:pPr marL="0" lvl="0" indent="0" algn="l" defTabSz="2578100">
            <a:lnSpc>
              <a:spcPct val="90000"/>
            </a:lnSpc>
            <a:spcBef>
              <a:spcPct val="0"/>
            </a:spcBef>
            <a:spcAft>
              <a:spcPct val="35000"/>
            </a:spcAft>
            <a:buNone/>
          </a:pPr>
          <a:r>
            <a:rPr lang="en-US" sz="5800" kern="1200"/>
            <a:t>02</a:t>
          </a:r>
        </a:p>
      </dsp:txBody>
      <dsp:txXfrm>
        <a:off x="2564882" y="986803"/>
        <a:ext cx="2374348" cy="1139687"/>
      </dsp:txXfrm>
    </dsp:sp>
    <dsp:sp modelId="{8AB01E2D-211B-4325-BB30-065968CE8963}">
      <dsp:nvSpPr>
        <dsp:cNvPr id="0" name=""/>
        <dsp:cNvSpPr/>
      </dsp:nvSpPr>
      <dsp:spPr>
        <a:xfrm>
          <a:off x="5129178" y="986803"/>
          <a:ext cx="2374348" cy="2849217"/>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533" tIns="0" rIns="234533" bIns="330200" numCol="1" spcCol="1270" anchor="t" anchorCtr="0">
          <a:noAutofit/>
        </a:bodyPr>
        <a:lstStyle/>
        <a:p>
          <a:pPr marL="0" lvl="0" indent="0" algn="l" defTabSz="933450">
            <a:lnSpc>
              <a:spcPct val="90000"/>
            </a:lnSpc>
            <a:spcBef>
              <a:spcPct val="0"/>
            </a:spcBef>
            <a:spcAft>
              <a:spcPct val="35000"/>
            </a:spcAft>
            <a:buNone/>
          </a:pPr>
          <a:r>
            <a:rPr lang="en-US" sz="2100" kern="1200" dirty="0"/>
            <a:t>Repeat the process for each step that is still too complex</a:t>
          </a:r>
        </a:p>
      </dsp:txBody>
      <dsp:txXfrm>
        <a:off x="5129178" y="2126490"/>
        <a:ext cx="2374348" cy="1709530"/>
      </dsp:txXfrm>
    </dsp:sp>
    <dsp:sp modelId="{435CCC22-6672-4A43-95E0-328C0B72DE16}">
      <dsp:nvSpPr>
        <dsp:cNvPr id="0" name=""/>
        <dsp:cNvSpPr/>
      </dsp:nvSpPr>
      <dsp:spPr>
        <a:xfrm>
          <a:off x="5129178" y="986803"/>
          <a:ext cx="2374348" cy="11396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4533" tIns="165100" rIns="234533" bIns="165100" numCol="1" spcCol="1270" anchor="ctr" anchorCtr="0">
          <a:noAutofit/>
        </a:bodyPr>
        <a:lstStyle/>
        <a:p>
          <a:pPr marL="0" lvl="0" indent="0" algn="l" defTabSz="2578100">
            <a:lnSpc>
              <a:spcPct val="90000"/>
            </a:lnSpc>
            <a:spcBef>
              <a:spcPct val="0"/>
            </a:spcBef>
            <a:spcAft>
              <a:spcPct val="35000"/>
            </a:spcAft>
            <a:buNone/>
          </a:pPr>
          <a:r>
            <a:rPr lang="en-US" sz="5800" kern="1200"/>
            <a:t>03</a:t>
          </a:r>
        </a:p>
      </dsp:txBody>
      <dsp:txXfrm>
        <a:off x="5129178" y="986803"/>
        <a:ext cx="2374348" cy="1139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D0FD-BEA3-4FC5-B157-D4641F67BCD3}" type="datetimeFigureOut">
              <a:rPr lang="en-CA" smtClean="0"/>
              <a:t>08-Sep-23</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73C4D8-619E-4E9A-9D0A-EFA64B119369}" type="slidenum">
              <a:rPr lang="en-CA" smtClean="0"/>
              <a:t>‹#›</a:t>
            </a:fld>
            <a:endParaRPr lang="en-CA"/>
          </a:p>
        </p:txBody>
      </p:sp>
    </p:spTree>
    <p:extLst>
      <p:ext uri="{BB962C8B-B14F-4D97-AF65-F5344CB8AC3E}">
        <p14:creationId xmlns:p14="http://schemas.microsoft.com/office/powerpoint/2010/main" val="198007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problem solving is a fundamental cognitive process used to address and resolve challenges or questions encountered in various situations.</a:t>
            </a:r>
          </a:p>
          <a:p>
            <a:r>
              <a:rPr lang="en-CA" dirty="0"/>
              <a:t>It involves systematic approach to finding solutions to problems by identifying, analyzing, and evaluating options.</a:t>
            </a:r>
          </a:p>
          <a:p>
            <a:endParaRPr lang="en-CA" dirty="0"/>
          </a:p>
          <a:p>
            <a:r>
              <a:rPr lang="en-CA" dirty="0"/>
              <a:t>- understanding the problem</a:t>
            </a:r>
          </a:p>
          <a:p>
            <a:r>
              <a:rPr lang="en-CA" dirty="0"/>
              <a:t>- breaking down the problem: complex problems are broken down into smaller and more manageable sub problems.</a:t>
            </a:r>
          </a:p>
          <a:p>
            <a:r>
              <a:rPr lang="en-CA" dirty="0"/>
              <a:t>- generating solutions</a:t>
            </a:r>
          </a:p>
          <a:p>
            <a:r>
              <a:rPr lang="en-CA" dirty="0"/>
              <a:t>- analyzing and evaluating the solutions</a:t>
            </a:r>
          </a:p>
          <a:p>
            <a:r>
              <a:rPr lang="en-CA" dirty="0"/>
              <a:t>- selecting best solutions</a:t>
            </a:r>
          </a:p>
          <a:p>
            <a:r>
              <a:rPr lang="en-CA" dirty="0"/>
              <a:t>- implementing the solution by writing code, designing system, etc.</a:t>
            </a:r>
          </a:p>
          <a:p>
            <a:r>
              <a:rPr lang="en-CA" dirty="0"/>
              <a:t>- testing and validation</a:t>
            </a:r>
          </a:p>
          <a:p>
            <a:r>
              <a:rPr lang="en-CA" dirty="0"/>
              <a:t>- iterating and refining</a:t>
            </a:r>
          </a:p>
          <a:p>
            <a:r>
              <a:rPr lang="en-CA" dirty="0"/>
              <a:t>- documentation</a:t>
            </a:r>
          </a:p>
          <a:p>
            <a:r>
              <a:rPr lang="en-CA" dirty="0"/>
              <a:t>	</a:t>
            </a:r>
          </a:p>
        </p:txBody>
      </p:sp>
      <p:sp>
        <p:nvSpPr>
          <p:cNvPr id="4" name="Slide Number Placeholder 3"/>
          <p:cNvSpPr>
            <a:spLocks noGrp="1"/>
          </p:cNvSpPr>
          <p:nvPr>
            <p:ph type="sldNum" sz="quarter" idx="5"/>
          </p:nvPr>
        </p:nvSpPr>
        <p:spPr/>
        <p:txBody>
          <a:bodyPr/>
          <a:lstStyle/>
          <a:p>
            <a:fld id="{8973C4D8-619E-4E9A-9D0A-EFA64B119369}" type="slidenum">
              <a:rPr lang="en-CA" smtClean="0"/>
              <a:t>2</a:t>
            </a:fld>
            <a:endParaRPr lang="en-CA"/>
          </a:p>
        </p:txBody>
      </p:sp>
    </p:spTree>
    <p:extLst>
      <p:ext uri="{BB962C8B-B14F-4D97-AF65-F5344CB8AC3E}">
        <p14:creationId xmlns:p14="http://schemas.microsoft.com/office/powerpoint/2010/main" val="1805127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We can start in different ways:</a:t>
            </a:r>
          </a:p>
          <a:p>
            <a:pPr marL="228600" indent="-228600" algn="l">
              <a:buFont typeface="+mj-lt"/>
              <a:buAutoNum type="arabicPeriod"/>
            </a:pPr>
            <a:r>
              <a:rPr lang="en-US" b="1" i="0" dirty="0">
                <a:solidFill>
                  <a:srgbClr val="374151"/>
                </a:solidFill>
                <a:effectLst/>
                <a:latin typeface="Söhne"/>
              </a:rPr>
              <a:t>Random Selection: </a:t>
            </a:r>
            <a:r>
              <a:rPr lang="en-US" b="0" i="0" dirty="0">
                <a:solidFill>
                  <a:srgbClr val="374151"/>
                </a:solidFill>
                <a:effectLst/>
                <a:latin typeface="Söhne"/>
              </a:rPr>
              <a:t>Randomly select a card from the shuffled deck as a starting point. Then we can draw card at a time and decide where it should go to sort the cards.</a:t>
            </a:r>
          </a:p>
          <a:p>
            <a:pPr marL="228600" indent="-228600" algn="l">
              <a:buFont typeface="+mj-lt"/>
              <a:buAutoNum type="arabicPeriod"/>
            </a:pPr>
            <a:r>
              <a:rPr lang="en-US" b="1" i="0" dirty="0">
                <a:solidFill>
                  <a:srgbClr val="374151"/>
                </a:solidFill>
                <a:effectLst/>
                <a:latin typeface="Söhne"/>
              </a:rPr>
              <a:t>Divide and conquer: </a:t>
            </a:r>
            <a:r>
              <a:rPr lang="en-US" b="0" i="0" dirty="0">
                <a:solidFill>
                  <a:srgbClr val="374151"/>
                </a:solidFill>
                <a:effectLst/>
                <a:latin typeface="Söhne"/>
              </a:rPr>
              <a:t>We can divide the cards in smaller groups, sort those smaller groups, and combine them to make the final solution.</a:t>
            </a:r>
          </a:p>
          <a:p>
            <a:pPr algn="l">
              <a:buFont typeface="+mj-lt"/>
              <a:buAutoNum type="arabicPeriod"/>
            </a:pPr>
            <a:endParaRPr lang="en-US" b="1" i="0" dirty="0">
              <a:solidFill>
                <a:srgbClr val="374151"/>
              </a:solidFill>
              <a:effectLst/>
              <a:latin typeface="Söhne"/>
            </a:endParaRP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Initial Setup:</a:t>
            </a:r>
            <a:r>
              <a:rPr lang="en-US" b="0" i="0" dirty="0">
                <a:solidFill>
                  <a:srgbClr val="374151"/>
                </a:solidFill>
                <a:effectLst/>
                <a:latin typeface="Söhne"/>
              </a:rPr>
              <a:t> Begin with the shuffled deck of cards, which is unsorted.</a:t>
            </a:r>
          </a:p>
          <a:p>
            <a:pPr algn="l">
              <a:buFont typeface="+mj-lt"/>
              <a:buAutoNum type="arabicPeriod"/>
            </a:pPr>
            <a:r>
              <a:rPr lang="en-US" b="1" i="0" dirty="0">
                <a:solidFill>
                  <a:srgbClr val="374151"/>
                </a:solidFill>
                <a:effectLst/>
                <a:latin typeface="Söhne"/>
              </a:rPr>
              <a:t>Iterate Through the Deck:</a:t>
            </a:r>
            <a:r>
              <a:rPr lang="en-US" b="0" i="0" dirty="0">
                <a:solidFill>
                  <a:srgbClr val="374151"/>
                </a:solidFill>
                <a:effectLst/>
                <a:latin typeface="Söhne"/>
              </a:rPr>
              <a:t> Start with the first card (the leftmost card) and compare it to the card immediately to its right. If the left card is larger than the right card, swap them.</a:t>
            </a:r>
          </a:p>
          <a:p>
            <a:pPr algn="l">
              <a:buFont typeface="+mj-lt"/>
              <a:buAutoNum type="arabicPeriod"/>
            </a:pPr>
            <a:r>
              <a:rPr lang="en-US" b="1" i="0" dirty="0">
                <a:solidFill>
                  <a:srgbClr val="374151"/>
                </a:solidFill>
                <a:effectLst/>
                <a:latin typeface="Söhne"/>
              </a:rPr>
              <a:t>Repeat:</a:t>
            </a:r>
            <a:r>
              <a:rPr lang="en-US" b="0" i="0" dirty="0">
                <a:solidFill>
                  <a:srgbClr val="374151"/>
                </a:solidFill>
                <a:effectLst/>
                <a:latin typeface="Söhne"/>
              </a:rPr>
              <a:t> Continue this process, moving from left to right through the entire deck, comparing adjacent cards and swapping them if necessary. After this first pass, the largest card will have "bubbled up" to the rightmost position in the deck.</a:t>
            </a:r>
          </a:p>
          <a:p>
            <a:pPr algn="l">
              <a:buFont typeface="+mj-lt"/>
              <a:buAutoNum type="arabicPeriod"/>
            </a:pPr>
            <a:r>
              <a:rPr lang="en-US" b="1" i="0" dirty="0">
                <a:solidFill>
                  <a:srgbClr val="374151"/>
                </a:solidFill>
                <a:effectLst/>
                <a:latin typeface="Söhne"/>
              </a:rPr>
              <a:t>Repeat the Process:</a:t>
            </a:r>
            <a:r>
              <a:rPr lang="en-US" b="0" i="0" dirty="0">
                <a:solidFill>
                  <a:srgbClr val="374151"/>
                </a:solidFill>
                <a:effectLst/>
                <a:latin typeface="Söhne"/>
              </a:rPr>
              <a:t> Repeat the process (step 2 and 3) for the remaining cards in the deck (excluding the rightmost card, which is already in its correct position). In each pass, the next largest card will bubble up to its correct position, which is one position from the right end of the deck.</a:t>
            </a:r>
          </a:p>
          <a:p>
            <a:pPr algn="l">
              <a:buFont typeface="+mj-lt"/>
              <a:buAutoNum type="arabicPeriod"/>
            </a:pPr>
            <a:r>
              <a:rPr lang="en-US" b="1" i="0" dirty="0">
                <a:solidFill>
                  <a:srgbClr val="374151"/>
                </a:solidFill>
                <a:effectLst/>
                <a:latin typeface="Söhne"/>
              </a:rPr>
              <a:t>Continue Iterating:</a:t>
            </a:r>
            <a:r>
              <a:rPr lang="en-US" b="0" i="0" dirty="0">
                <a:solidFill>
                  <a:srgbClr val="374151"/>
                </a:solidFill>
                <a:effectLst/>
                <a:latin typeface="Söhne"/>
              </a:rPr>
              <a:t> Continue iterating through the deck, repeating the comparison and swapping process until no more swaps are needed in a pass. This indicates that the deck is sorted.</a:t>
            </a:r>
          </a:p>
          <a:p>
            <a:pPr algn="l">
              <a:buFont typeface="+mj-lt"/>
              <a:buAutoNum type="arabicPeriod"/>
            </a:pPr>
            <a:r>
              <a:rPr lang="en-US" b="1" i="0" dirty="0">
                <a:solidFill>
                  <a:srgbClr val="374151"/>
                </a:solidFill>
                <a:effectLst/>
                <a:latin typeface="Söhne"/>
              </a:rPr>
              <a:t>Final Result:</a:t>
            </a:r>
            <a:r>
              <a:rPr lang="en-US" b="0" i="0" dirty="0">
                <a:solidFill>
                  <a:srgbClr val="374151"/>
                </a:solidFill>
                <a:effectLst/>
                <a:latin typeface="Söhne"/>
              </a:rPr>
              <a:t> Once the deck is sorted (i.e., no swaps are needed in a pass), you have successfully ordered the cards from lowest to highest.</a:t>
            </a:r>
          </a:p>
          <a:p>
            <a:endParaRPr lang="en-CA" dirty="0"/>
          </a:p>
        </p:txBody>
      </p:sp>
      <p:sp>
        <p:nvSpPr>
          <p:cNvPr id="4" name="Slide Number Placeholder 3"/>
          <p:cNvSpPr>
            <a:spLocks noGrp="1"/>
          </p:cNvSpPr>
          <p:nvPr>
            <p:ph type="sldNum" sz="quarter" idx="5"/>
          </p:nvPr>
        </p:nvSpPr>
        <p:spPr/>
        <p:txBody>
          <a:bodyPr/>
          <a:lstStyle/>
          <a:p>
            <a:fld id="{8973C4D8-619E-4E9A-9D0A-EFA64B119369}" type="slidenum">
              <a:rPr lang="en-CA" smtClean="0"/>
              <a:t>3</a:t>
            </a:fld>
            <a:endParaRPr lang="en-CA"/>
          </a:p>
        </p:txBody>
      </p:sp>
    </p:spTree>
    <p:extLst>
      <p:ext uri="{BB962C8B-B14F-4D97-AF65-F5344CB8AC3E}">
        <p14:creationId xmlns:p14="http://schemas.microsoft.com/office/powerpoint/2010/main" val="321257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8D70C593-CE2A-4BA4-BD24-673A0090F9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8400F599-12B4-4A1F-AA42-0C5443DEDC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dirty="0"/>
              <a:t>When it comes to learning something, we refer to bloom’s taxonomy which categorizes learning into a hierarchy of six levels. Each level here represents different stage of cognitive development and understanding. Starting from the bottom:</a:t>
            </a:r>
          </a:p>
          <a:p>
            <a:endParaRPr lang="en-US" altLang="en-US" sz="1200" dirty="0"/>
          </a:p>
          <a:p>
            <a:r>
              <a:rPr lang="en-US" altLang="en-US" sz="1200" dirty="0"/>
              <a:t>Remember: it involves the ability of recall facts, information, or concepts. Here, learners can remember and recognize previously learned materials.</a:t>
            </a:r>
          </a:p>
          <a:p>
            <a:endParaRPr lang="en-US" altLang="en-US" sz="1200" dirty="0"/>
          </a:p>
          <a:p>
            <a:r>
              <a:rPr lang="en-US" altLang="en-US" sz="1200" dirty="0"/>
              <a:t>Understand: Here the learner extracts the meaning of information. They can interpret, explain, and summarize concepts in their own words.</a:t>
            </a:r>
          </a:p>
          <a:p>
            <a:endParaRPr lang="en-US" altLang="en-US" sz="1200" dirty="0"/>
          </a:p>
          <a:p>
            <a:r>
              <a:rPr lang="en-US" altLang="en-US" sz="1200" dirty="0"/>
              <a:t>Apply: In this stage, learners can use their knowledge and understanding to solve problems or apply concepts in new situations. It basically focuses on practical application and implementation.</a:t>
            </a:r>
          </a:p>
          <a:p>
            <a:endParaRPr lang="en-US" altLang="en-US" sz="1200" dirty="0"/>
          </a:p>
          <a:p>
            <a:r>
              <a:rPr lang="en-US" altLang="en-US" sz="1200" dirty="0"/>
              <a:t>Analyze: In this level, learners can break down complex information into its components, identify patterns, relations, and connections between different elements.</a:t>
            </a:r>
          </a:p>
          <a:p>
            <a:endParaRPr lang="en-US" altLang="en-US" sz="1200" dirty="0"/>
          </a:p>
          <a:p>
            <a:r>
              <a:rPr lang="en-US" altLang="en-US" sz="1200" dirty="0"/>
              <a:t>Evaluate: In evaluate stage, learners assess the quality or effectiveness of ideas or the solutions. They can make judgements and form opinions based on evidence.</a:t>
            </a:r>
          </a:p>
          <a:p>
            <a:endParaRPr lang="en-US" altLang="en-US" sz="1200" dirty="0"/>
          </a:p>
          <a:p>
            <a:r>
              <a:rPr lang="en-US" altLang="en-US" sz="1200" dirty="0"/>
              <a:t>Create: This is the highest level where the learners generate new ideas or produce original work. This involves designing, development or formulating innovative solutions.</a:t>
            </a:r>
          </a:p>
        </p:txBody>
      </p:sp>
      <p:sp>
        <p:nvSpPr>
          <p:cNvPr id="78852" name="Slide Number Placeholder 3">
            <a:extLst>
              <a:ext uri="{FF2B5EF4-FFF2-40B4-BE49-F238E27FC236}">
                <a16:creationId xmlns:a16="http://schemas.microsoft.com/office/drawing/2014/main" id="{FB779523-51E1-431B-AA5F-16FAB1CC2E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75466" indent="-297234">
              <a:spcBef>
                <a:spcPct val="30000"/>
              </a:spcBef>
              <a:defRPr sz="1300">
                <a:solidFill>
                  <a:schemeClr val="tx1"/>
                </a:solidFill>
                <a:latin typeface="Calibri" panose="020F0502020204030204" pitchFamily="34" charset="0"/>
              </a:defRPr>
            </a:lvl2pPr>
            <a:lvl3pPr marL="1193918" indent="-237456">
              <a:spcBef>
                <a:spcPct val="30000"/>
              </a:spcBef>
              <a:defRPr sz="1300">
                <a:solidFill>
                  <a:schemeClr val="tx1"/>
                </a:solidFill>
                <a:latin typeface="Calibri" panose="020F0502020204030204" pitchFamily="34" charset="0"/>
              </a:defRPr>
            </a:lvl3pPr>
            <a:lvl4pPr marL="1670488" indent="-237456">
              <a:spcBef>
                <a:spcPct val="30000"/>
              </a:spcBef>
              <a:defRPr sz="1300">
                <a:solidFill>
                  <a:schemeClr val="tx1"/>
                </a:solidFill>
                <a:latin typeface="Calibri" panose="020F0502020204030204" pitchFamily="34" charset="0"/>
              </a:defRPr>
            </a:lvl4pPr>
            <a:lvl5pPr marL="2150380" indent="-237456">
              <a:spcBef>
                <a:spcPct val="30000"/>
              </a:spcBef>
              <a:defRPr sz="1300">
                <a:solidFill>
                  <a:schemeClr val="tx1"/>
                </a:solidFill>
                <a:latin typeface="Calibri" panose="020F0502020204030204" pitchFamily="34" charset="0"/>
              </a:defRPr>
            </a:lvl5pPr>
            <a:lvl6pPr marL="2628612" indent="-237456" eaLnBrk="0" fontAlgn="base" hangingPunct="0">
              <a:spcBef>
                <a:spcPct val="30000"/>
              </a:spcBef>
              <a:spcAft>
                <a:spcPct val="0"/>
              </a:spcAft>
              <a:defRPr sz="1300">
                <a:solidFill>
                  <a:schemeClr val="tx1"/>
                </a:solidFill>
                <a:latin typeface="Calibri" panose="020F0502020204030204" pitchFamily="34" charset="0"/>
              </a:defRPr>
            </a:lvl6pPr>
            <a:lvl7pPr marL="3106843" indent="-237456" eaLnBrk="0" fontAlgn="base" hangingPunct="0">
              <a:spcBef>
                <a:spcPct val="30000"/>
              </a:spcBef>
              <a:spcAft>
                <a:spcPct val="0"/>
              </a:spcAft>
              <a:defRPr sz="1300">
                <a:solidFill>
                  <a:schemeClr val="tx1"/>
                </a:solidFill>
                <a:latin typeface="Calibri" panose="020F0502020204030204" pitchFamily="34" charset="0"/>
              </a:defRPr>
            </a:lvl7pPr>
            <a:lvl8pPr marL="3585074" indent="-237456" eaLnBrk="0" fontAlgn="base" hangingPunct="0">
              <a:spcBef>
                <a:spcPct val="30000"/>
              </a:spcBef>
              <a:spcAft>
                <a:spcPct val="0"/>
              </a:spcAft>
              <a:defRPr sz="1300">
                <a:solidFill>
                  <a:schemeClr val="tx1"/>
                </a:solidFill>
                <a:latin typeface="Calibri" panose="020F0502020204030204" pitchFamily="34" charset="0"/>
              </a:defRPr>
            </a:lvl8pPr>
            <a:lvl9pPr marL="4063305" indent="-237456" eaLnBrk="0" fontAlgn="base" hangingPunct="0">
              <a:spcBef>
                <a:spcPct val="30000"/>
              </a:spcBef>
              <a:spcAft>
                <a:spcPct val="0"/>
              </a:spcAft>
              <a:defRPr sz="13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600EB73-932F-49B7-BB20-8B3776F4D632}"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5</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7070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9B46B552-55A2-42A2-8C52-FECBF24C20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8BAC4A67-655E-4D14-8394-92DBEB084344}"/>
              </a:ext>
            </a:extLst>
          </p:cNvPr>
          <p:cNvSpPr>
            <a:spLocks noGrp="1"/>
          </p:cNvSpPr>
          <p:nvPr>
            <p:ph type="body" idx="1"/>
          </p:nvPr>
        </p:nvSpPr>
        <p:spPr/>
        <p:txBody>
          <a:bodyPr/>
          <a:lstStyle/>
          <a:p>
            <a:pPr>
              <a:defRPr/>
            </a:pPr>
            <a:endParaRPr lang="en-US" dirty="0"/>
          </a:p>
        </p:txBody>
      </p:sp>
      <p:sp>
        <p:nvSpPr>
          <p:cNvPr id="84996" name="Slide Number Placeholder 3">
            <a:extLst>
              <a:ext uri="{FF2B5EF4-FFF2-40B4-BE49-F238E27FC236}">
                <a16:creationId xmlns:a16="http://schemas.microsoft.com/office/drawing/2014/main" id="{1B04C463-BBA4-4453-9284-A49972645F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75466" indent="-297234">
              <a:spcBef>
                <a:spcPct val="30000"/>
              </a:spcBef>
              <a:defRPr sz="1300">
                <a:solidFill>
                  <a:schemeClr val="tx1"/>
                </a:solidFill>
                <a:latin typeface="Calibri" panose="020F0502020204030204" pitchFamily="34" charset="0"/>
              </a:defRPr>
            </a:lvl2pPr>
            <a:lvl3pPr marL="1193918" indent="-237456">
              <a:spcBef>
                <a:spcPct val="30000"/>
              </a:spcBef>
              <a:defRPr sz="1300">
                <a:solidFill>
                  <a:schemeClr val="tx1"/>
                </a:solidFill>
                <a:latin typeface="Calibri" panose="020F0502020204030204" pitchFamily="34" charset="0"/>
              </a:defRPr>
            </a:lvl3pPr>
            <a:lvl4pPr marL="1670488" indent="-237456">
              <a:spcBef>
                <a:spcPct val="30000"/>
              </a:spcBef>
              <a:defRPr sz="1300">
                <a:solidFill>
                  <a:schemeClr val="tx1"/>
                </a:solidFill>
                <a:latin typeface="Calibri" panose="020F0502020204030204" pitchFamily="34" charset="0"/>
              </a:defRPr>
            </a:lvl4pPr>
            <a:lvl5pPr marL="2150380" indent="-237456">
              <a:spcBef>
                <a:spcPct val="30000"/>
              </a:spcBef>
              <a:defRPr sz="1300">
                <a:solidFill>
                  <a:schemeClr val="tx1"/>
                </a:solidFill>
                <a:latin typeface="Calibri" panose="020F0502020204030204" pitchFamily="34" charset="0"/>
              </a:defRPr>
            </a:lvl5pPr>
            <a:lvl6pPr marL="2628612" indent="-237456" eaLnBrk="0" fontAlgn="base" hangingPunct="0">
              <a:spcBef>
                <a:spcPct val="30000"/>
              </a:spcBef>
              <a:spcAft>
                <a:spcPct val="0"/>
              </a:spcAft>
              <a:defRPr sz="1300">
                <a:solidFill>
                  <a:schemeClr val="tx1"/>
                </a:solidFill>
                <a:latin typeface="Calibri" panose="020F0502020204030204" pitchFamily="34" charset="0"/>
              </a:defRPr>
            </a:lvl6pPr>
            <a:lvl7pPr marL="3106843" indent="-237456" eaLnBrk="0" fontAlgn="base" hangingPunct="0">
              <a:spcBef>
                <a:spcPct val="30000"/>
              </a:spcBef>
              <a:spcAft>
                <a:spcPct val="0"/>
              </a:spcAft>
              <a:defRPr sz="1300">
                <a:solidFill>
                  <a:schemeClr val="tx1"/>
                </a:solidFill>
                <a:latin typeface="Calibri" panose="020F0502020204030204" pitchFamily="34" charset="0"/>
              </a:defRPr>
            </a:lvl7pPr>
            <a:lvl8pPr marL="3585074" indent="-237456" eaLnBrk="0" fontAlgn="base" hangingPunct="0">
              <a:spcBef>
                <a:spcPct val="30000"/>
              </a:spcBef>
              <a:spcAft>
                <a:spcPct val="0"/>
              </a:spcAft>
              <a:defRPr sz="1300">
                <a:solidFill>
                  <a:schemeClr val="tx1"/>
                </a:solidFill>
                <a:latin typeface="Calibri" panose="020F0502020204030204" pitchFamily="34" charset="0"/>
              </a:defRPr>
            </a:lvl8pPr>
            <a:lvl9pPr marL="4063305" indent="-237456" eaLnBrk="0" fontAlgn="base" hangingPunct="0">
              <a:spcBef>
                <a:spcPct val="30000"/>
              </a:spcBef>
              <a:spcAft>
                <a:spcPct val="0"/>
              </a:spcAft>
              <a:defRPr sz="13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E815DB31-760F-4E8F-A42D-4B55A77AFC85}"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6</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466A4B34-F76D-4919-AE6B-41143544FD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A0EE4448-3FCD-4D66-932A-B77039D8FE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buFont typeface="+mj-lt"/>
              <a:buAutoNum type="arabicPeriod"/>
            </a:pPr>
            <a:r>
              <a:rPr lang="en-US" b="1" i="0" dirty="0">
                <a:solidFill>
                  <a:srgbClr val="374151"/>
                </a:solidFill>
                <a:effectLst/>
                <a:latin typeface="Söhne"/>
              </a:rPr>
              <a:t>Start with the Entire Problem:</a:t>
            </a:r>
            <a:r>
              <a:rPr lang="en-US" b="0" i="0" dirty="0">
                <a:solidFill>
                  <a:srgbClr val="374151"/>
                </a:solidFill>
                <a:effectLst/>
                <a:latin typeface="Söhne"/>
              </a:rPr>
              <a:t> Begin by understanding the complete problem statement or task at hand. This involves grasping the overall objective and the scope of what needs to be accomplished. It's essential to have a clear understanding of what you're trying to achieve.</a:t>
            </a:r>
          </a:p>
          <a:p>
            <a:pPr algn="l">
              <a:buFont typeface="+mj-lt"/>
              <a:buAutoNum type="arabicPeriod"/>
            </a:pPr>
            <a:r>
              <a:rPr lang="en-US" b="1" i="0" dirty="0">
                <a:solidFill>
                  <a:srgbClr val="374151"/>
                </a:solidFill>
                <a:effectLst/>
                <a:latin typeface="Söhne"/>
              </a:rPr>
              <a:t>Break the Problem into Approximately 3 to 5 Smaller Steps:</a:t>
            </a:r>
            <a:r>
              <a:rPr lang="en-US" b="0" i="0" dirty="0">
                <a:solidFill>
                  <a:srgbClr val="374151"/>
                </a:solidFill>
                <a:effectLst/>
                <a:latin typeface="Söhne"/>
              </a:rPr>
              <a:t> Once you have a grasp of the entire problem, identify 3 to 5 key sub-steps or components that can be logically separated from the main problem. These sub-steps should represent significant aspects of the problem and serve as a structured way to approach the problem's solution.</a:t>
            </a:r>
          </a:p>
          <a:p>
            <a:pPr algn="l">
              <a:buFont typeface="+mj-lt"/>
              <a:buAutoNum type="arabicPeriod"/>
            </a:pPr>
            <a:r>
              <a:rPr lang="en-US" b="1" i="0" dirty="0">
                <a:solidFill>
                  <a:srgbClr val="374151"/>
                </a:solidFill>
                <a:effectLst/>
                <a:latin typeface="Söhne"/>
              </a:rPr>
              <a:t>Repeat the Process for Each Step That Is Still Too Complex:</a:t>
            </a:r>
            <a:r>
              <a:rPr lang="en-US" b="0" i="0" dirty="0">
                <a:solidFill>
                  <a:srgbClr val="374151"/>
                </a:solidFill>
                <a:effectLst/>
                <a:latin typeface="Söhne"/>
              </a:rPr>
              <a:t> For each of the 3 to 5 sub-steps you identified, apply the same problem-solving process. If any of these sub-steps are still complex or involve multiple tasks, you can further break them down into smaller, more manageable steps until you have a set of tasks that are straightforward to address.</a:t>
            </a:r>
          </a:p>
          <a:p>
            <a:endParaRPr lang="en-US" altLang="en-US" dirty="0"/>
          </a:p>
        </p:txBody>
      </p:sp>
      <p:sp>
        <p:nvSpPr>
          <p:cNvPr id="87044" name="Slide Number Placeholder 3">
            <a:extLst>
              <a:ext uri="{FF2B5EF4-FFF2-40B4-BE49-F238E27FC236}">
                <a16:creationId xmlns:a16="http://schemas.microsoft.com/office/drawing/2014/main" id="{369EAB48-4C24-4B13-B594-A8392A1AB7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75466" indent="-297234">
              <a:spcBef>
                <a:spcPct val="30000"/>
              </a:spcBef>
              <a:defRPr sz="1300">
                <a:solidFill>
                  <a:schemeClr val="tx1"/>
                </a:solidFill>
                <a:latin typeface="Calibri" panose="020F0502020204030204" pitchFamily="34" charset="0"/>
              </a:defRPr>
            </a:lvl2pPr>
            <a:lvl3pPr marL="1193918" indent="-237456">
              <a:spcBef>
                <a:spcPct val="30000"/>
              </a:spcBef>
              <a:defRPr sz="1300">
                <a:solidFill>
                  <a:schemeClr val="tx1"/>
                </a:solidFill>
                <a:latin typeface="Calibri" panose="020F0502020204030204" pitchFamily="34" charset="0"/>
              </a:defRPr>
            </a:lvl3pPr>
            <a:lvl4pPr marL="1670488" indent="-237456">
              <a:spcBef>
                <a:spcPct val="30000"/>
              </a:spcBef>
              <a:defRPr sz="1300">
                <a:solidFill>
                  <a:schemeClr val="tx1"/>
                </a:solidFill>
                <a:latin typeface="Calibri" panose="020F0502020204030204" pitchFamily="34" charset="0"/>
              </a:defRPr>
            </a:lvl4pPr>
            <a:lvl5pPr marL="2150380" indent="-237456">
              <a:spcBef>
                <a:spcPct val="30000"/>
              </a:spcBef>
              <a:defRPr sz="1300">
                <a:solidFill>
                  <a:schemeClr val="tx1"/>
                </a:solidFill>
                <a:latin typeface="Calibri" panose="020F0502020204030204" pitchFamily="34" charset="0"/>
              </a:defRPr>
            </a:lvl5pPr>
            <a:lvl6pPr marL="2628612" indent="-237456" eaLnBrk="0" fontAlgn="base" hangingPunct="0">
              <a:spcBef>
                <a:spcPct val="30000"/>
              </a:spcBef>
              <a:spcAft>
                <a:spcPct val="0"/>
              </a:spcAft>
              <a:defRPr sz="1300">
                <a:solidFill>
                  <a:schemeClr val="tx1"/>
                </a:solidFill>
                <a:latin typeface="Calibri" panose="020F0502020204030204" pitchFamily="34" charset="0"/>
              </a:defRPr>
            </a:lvl6pPr>
            <a:lvl7pPr marL="3106843" indent="-237456" eaLnBrk="0" fontAlgn="base" hangingPunct="0">
              <a:spcBef>
                <a:spcPct val="30000"/>
              </a:spcBef>
              <a:spcAft>
                <a:spcPct val="0"/>
              </a:spcAft>
              <a:defRPr sz="1300">
                <a:solidFill>
                  <a:schemeClr val="tx1"/>
                </a:solidFill>
                <a:latin typeface="Calibri" panose="020F0502020204030204" pitchFamily="34" charset="0"/>
              </a:defRPr>
            </a:lvl7pPr>
            <a:lvl8pPr marL="3585074" indent="-237456" eaLnBrk="0" fontAlgn="base" hangingPunct="0">
              <a:spcBef>
                <a:spcPct val="30000"/>
              </a:spcBef>
              <a:spcAft>
                <a:spcPct val="0"/>
              </a:spcAft>
              <a:defRPr sz="1300">
                <a:solidFill>
                  <a:schemeClr val="tx1"/>
                </a:solidFill>
                <a:latin typeface="Calibri" panose="020F0502020204030204" pitchFamily="34" charset="0"/>
              </a:defRPr>
            </a:lvl8pPr>
            <a:lvl9pPr marL="4063305" indent="-237456" eaLnBrk="0" fontAlgn="base" hangingPunct="0">
              <a:spcBef>
                <a:spcPct val="30000"/>
              </a:spcBef>
              <a:spcAft>
                <a:spcPct val="0"/>
              </a:spcAft>
              <a:defRPr sz="13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39E6DB4F-EF5A-4F30-AF70-70C6E4C06D8A}"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7</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assume, we want to write a program to solve the equation: x = 2+3-1</a:t>
            </a:r>
          </a:p>
          <a:p>
            <a:endParaRPr lang="en-CA" dirty="0"/>
          </a:p>
          <a:p>
            <a:r>
              <a:rPr lang="en-US" b="1" i="0" dirty="0">
                <a:effectLst/>
                <a:latin typeface="Söhne"/>
              </a:rPr>
              <a:t>Step 1: Identify the Operations</a:t>
            </a:r>
            <a:endParaRPr lang="en-CA" dirty="0"/>
          </a:p>
          <a:p>
            <a:r>
              <a:rPr lang="en-CA" dirty="0"/>
              <a:t>So, by examining the problem, we can understand that we need to solve an equation that have 2 operations (sum, and subtract)</a:t>
            </a:r>
          </a:p>
          <a:p>
            <a:endParaRPr lang="en-CA" dirty="0"/>
          </a:p>
          <a:p>
            <a:r>
              <a:rPr lang="en-US" b="1" i="0" dirty="0">
                <a:effectLst/>
                <a:latin typeface="Söhne"/>
              </a:rPr>
              <a:t>Step 2: Break Down the Equation</a:t>
            </a:r>
            <a:endParaRPr lang="en-CA" dirty="0"/>
          </a:p>
          <a:p>
            <a:r>
              <a:rPr lang="en-US" dirty="0"/>
              <a:t>Break down the equation into smaller sub-equations, each focusing on one operation at a time. Start with the leftmost operation and move towards the right. </a:t>
            </a:r>
          </a:p>
          <a:p>
            <a:pPr marL="171450" indent="-171450">
              <a:buFont typeface="Arial" panose="020B0604020202020204" pitchFamily="34" charset="0"/>
              <a:buChar char="•"/>
            </a:pPr>
            <a:r>
              <a:rPr lang="en-US" dirty="0"/>
              <a:t>Sub-Problem 1: Solve for the sum of 2 + 3. </a:t>
            </a:r>
          </a:p>
          <a:p>
            <a:pPr marL="171450" indent="-171450">
              <a:buFont typeface="Arial" panose="020B0604020202020204" pitchFamily="34" charset="0"/>
              <a:buChar char="•"/>
            </a:pPr>
            <a:r>
              <a:rPr lang="en-US" dirty="0"/>
              <a:t>Sub-Problem 2: Subtract 1 from the result obtained in Sub-Problem 1.</a:t>
            </a:r>
          </a:p>
          <a:p>
            <a:pPr marL="0" indent="0">
              <a:buFont typeface="Arial" panose="020B0604020202020204" pitchFamily="34" charset="0"/>
              <a:buNone/>
            </a:pPr>
            <a:endParaRPr lang="en-CA" dirty="0"/>
          </a:p>
          <a:p>
            <a:pPr algn="l"/>
            <a:r>
              <a:rPr lang="en-US" b="1" i="0" dirty="0">
                <a:solidFill>
                  <a:srgbClr val="374151"/>
                </a:solidFill>
                <a:effectLst/>
                <a:latin typeface="Söhne"/>
              </a:rPr>
              <a:t>Step 3: Solve Each Sub-Problem</a:t>
            </a: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Solve each sub-problem individually.</a:t>
            </a:r>
          </a:p>
          <a:p>
            <a:pPr marL="171450" indent="-171450" algn="l">
              <a:buFont typeface="Arial" panose="020B0604020202020204" pitchFamily="34" charset="0"/>
              <a:buChar char="•"/>
            </a:pPr>
            <a:r>
              <a:rPr lang="en-US" b="0" i="0" dirty="0">
                <a:solidFill>
                  <a:srgbClr val="374151"/>
                </a:solidFill>
                <a:effectLst/>
                <a:latin typeface="Söhne"/>
              </a:rPr>
              <a:t>Sub-Problem 1: </a:t>
            </a:r>
            <a:r>
              <a:rPr lang="en-US" b="0" i="0" dirty="0">
                <a:solidFill>
                  <a:srgbClr val="374151"/>
                </a:solidFill>
                <a:effectLst/>
                <a:latin typeface="KaTeX_Main"/>
              </a:rPr>
              <a:t>2+3=5</a:t>
            </a:r>
          </a:p>
          <a:p>
            <a:pPr marL="171450" indent="-171450" algn="l">
              <a:buFont typeface="Arial" panose="020B0604020202020204" pitchFamily="34" charset="0"/>
              <a:buChar char="•"/>
            </a:pPr>
            <a:r>
              <a:rPr lang="en-US" b="0" i="0" dirty="0">
                <a:solidFill>
                  <a:srgbClr val="374151"/>
                </a:solidFill>
                <a:effectLst/>
                <a:latin typeface="Söhne"/>
              </a:rPr>
              <a:t>Sub-Problem 2: </a:t>
            </a:r>
            <a:r>
              <a:rPr lang="en-US" b="0" i="0" dirty="0">
                <a:solidFill>
                  <a:srgbClr val="374151"/>
                </a:solidFill>
                <a:effectLst/>
                <a:latin typeface="KaTeX_Main"/>
              </a:rPr>
              <a:t>5−1=4</a:t>
            </a:r>
          </a:p>
          <a:p>
            <a:pPr algn="l"/>
            <a:endParaRPr lang="en-US" b="1" i="0" dirty="0">
              <a:solidFill>
                <a:srgbClr val="374151"/>
              </a:solidFill>
              <a:effectLst/>
              <a:latin typeface="Söhne"/>
            </a:endParaRPr>
          </a:p>
          <a:p>
            <a:pPr algn="l"/>
            <a:r>
              <a:rPr lang="en-US" b="1" i="0" dirty="0">
                <a:solidFill>
                  <a:srgbClr val="374151"/>
                </a:solidFill>
                <a:effectLst/>
                <a:latin typeface="Söhne"/>
              </a:rPr>
              <a:t>Step 4: Combine the Sub-Problem Solutions</a:t>
            </a: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Combine the solutions from the sub-problems to find the final solution for the original equation.</a:t>
            </a:r>
          </a:p>
          <a:p>
            <a:pPr marL="171450" indent="-171450" algn="l">
              <a:buFont typeface="Arial" panose="020B0604020202020204" pitchFamily="34" charset="0"/>
              <a:buChar char="•"/>
            </a:pPr>
            <a:r>
              <a:rPr lang="en-US" b="0" i="0" dirty="0">
                <a:solidFill>
                  <a:srgbClr val="374151"/>
                </a:solidFill>
                <a:effectLst/>
                <a:latin typeface="Söhne"/>
              </a:rPr>
              <a:t>The solution is </a:t>
            </a:r>
            <a:r>
              <a:rPr lang="en-US" b="0" i="1" dirty="0">
                <a:solidFill>
                  <a:srgbClr val="374151"/>
                </a:solidFill>
                <a:effectLst/>
                <a:latin typeface="KaTeX_Math"/>
              </a:rPr>
              <a:t>x </a:t>
            </a:r>
            <a:r>
              <a:rPr lang="en-US" b="0" i="0" dirty="0">
                <a:solidFill>
                  <a:srgbClr val="374151"/>
                </a:solidFill>
                <a:effectLst/>
                <a:latin typeface="KaTeX_Main"/>
              </a:rPr>
              <a:t>= 4</a:t>
            </a:r>
            <a:r>
              <a:rPr lang="en-US" b="0" i="0" dirty="0">
                <a:solidFill>
                  <a:srgbClr val="374151"/>
                </a:solidFill>
                <a:effectLst/>
                <a:latin typeface="Söhne"/>
              </a:rPr>
              <a:t>.</a:t>
            </a:r>
          </a:p>
          <a:p>
            <a:pPr marL="742950" lvl="1" indent="-285750" algn="l">
              <a:buFont typeface="Arial" panose="020B0604020202020204" pitchFamily="34" charset="0"/>
              <a:buChar char="•"/>
            </a:pPr>
            <a:endParaRPr lang="en-US" b="0" i="0" dirty="0">
              <a:solidFill>
                <a:srgbClr val="374151"/>
              </a:solidFill>
              <a:effectLst/>
              <a:latin typeface="Söhne"/>
            </a:endParaRPr>
          </a:p>
          <a:p>
            <a:r>
              <a:rPr lang="en-US" dirty="0"/>
              <a:t>By breaking down the equation into smaller sub-problems, you can systematically solve each part of the calculation, making it easier to arrive at the final answer.</a:t>
            </a:r>
            <a:endParaRPr lang="en-CA" dirty="0"/>
          </a:p>
        </p:txBody>
      </p:sp>
      <p:sp>
        <p:nvSpPr>
          <p:cNvPr id="4" name="Slide Number Placeholder 3"/>
          <p:cNvSpPr>
            <a:spLocks noGrp="1"/>
          </p:cNvSpPr>
          <p:nvPr>
            <p:ph type="sldNum" sz="quarter" idx="5"/>
          </p:nvPr>
        </p:nvSpPr>
        <p:spPr/>
        <p:txBody>
          <a:bodyPr/>
          <a:lstStyle/>
          <a:p>
            <a:fld id="{8973C4D8-619E-4E9A-9D0A-EFA64B119369}" type="slidenum">
              <a:rPr lang="en-CA" smtClean="0"/>
              <a:t>8</a:t>
            </a:fld>
            <a:endParaRPr lang="en-CA"/>
          </a:p>
        </p:txBody>
      </p:sp>
    </p:spTree>
    <p:extLst>
      <p:ext uri="{BB962C8B-B14F-4D97-AF65-F5344CB8AC3E}">
        <p14:creationId xmlns:p14="http://schemas.microsoft.com/office/powerpoint/2010/main" val="130836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08-Sep-23</a:t>
            </a:fld>
            <a:endParaRPr lang="en-CA"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A86EE64-8A7F-414F-8CBA-43297788D95B}" type="slidenum">
              <a:rPr lang="en-CA" smtClean="0"/>
              <a:pPr/>
              <a:t>‹#›</a:t>
            </a:fld>
            <a:endParaRPr lang="en-CA" dirty="0"/>
          </a:p>
        </p:txBody>
      </p:sp>
    </p:spTree>
    <p:extLst>
      <p:ext uri="{BB962C8B-B14F-4D97-AF65-F5344CB8AC3E}">
        <p14:creationId xmlns:p14="http://schemas.microsoft.com/office/powerpoint/2010/main" val="326618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08-Sep-23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95294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08-Sep-23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524415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4589"/>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54015"/>
            <a:ext cx="7504235" cy="4822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01B55-5C44-4398-9162-4AE21413BF14}" type="datetimeFigureOut">
              <a:rPr lang="en-CA" smtClean="0"/>
              <a:t>08-Sep-23</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92161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01B55-5C44-4398-9162-4AE21413BF14}" type="datetimeFigureOut">
              <a:rPr lang="en-CA" smtClean="0"/>
              <a:t>08-Sep-23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902976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570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10054"/>
            <a:ext cx="3886200" cy="4866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10054"/>
            <a:ext cx="3886200" cy="4866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901B55-5C44-4398-9162-4AE21413BF14}" type="datetimeFigureOut">
              <a:rPr lang="en-CA" smtClean="0"/>
              <a:t>08-Sep-23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77836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901B55-5C44-4398-9162-4AE21413BF14}" type="datetimeFigureOut">
              <a:rPr lang="en-CA" smtClean="0"/>
              <a:t>08-Sep-23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94079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800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901B55-5C44-4398-9162-4AE21413BF14}" type="datetimeFigureOut">
              <a:rPr lang="en-CA" smtClean="0"/>
              <a:t>08-Sep-23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206484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01B55-5C44-4398-9162-4AE21413BF14}" type="datetimeFigureOut">
              <a:rPr lang="en-CA" smtClean="0"/>
              <a:t>08-Sep-23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14420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01B55-5C44-4398-9162-4AE21413BF14}" type="datetimeFigureOut">
              <a:rPr lang="en-CA" smtClean="0"/>
              <a:t>08-Sep-23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66861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901B55-5C44-4398-9162-4AE21413BF14}" type="datetimeFigureOut">
              <a:rPr lang="en-CA" smtClean="0"/>
              <a:t>08-Sep-23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A5EA3E4-A905-45D3-95A8-2C967352C8DF}" type="slidenum">
              <a:rPr lang="en-CA" smtClean="0"/>
              <a:t>‹#›</a:t>
            </a:fld>
            <a:endParaRPr lang="en-CA"/>
          </a:p>
        </p:txBody>
      </p:sp>
    </p:spTree>
    <p:extLst>
      <p:ext uri="{BB962C8B-B14F-4D97-AF65-F5344CB8AC3E}">
        <p14:creationId xmlns:p14="http://schemas.microsoft.com/office/powerpoint/2010/main" val="46519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539404"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01B55-5C44-4398-9162-4AE21413BF14}" type="datetimeFigureOut">
              <a:rPr lang="en-CA" smtClean="0"/>
              <a:t>08-Sep-23</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EA3E4-A905-45D3-95A8-2C967352C8DF}" type="slidenum">
              <a:rPr lang="en-CA" smtClean="0"/>
              <a:t>‹#›</a:t>
            </a:fld>
            <a:endParaRPr lang="en-CA"/>
          </a:p>
        </p:txBody>
      </p:sp>
      <p:pic>
        <p:nvPicPr>
          <p:cNvPr id="7" name="Picture 6">
            <a:extLst>
              <a:ext uri="{FF2B5EF4-FFF2-40B4-BE49-F238E27FC236}">
                <a16:creationId xmlns:a16="http://schemas.microsoft.com/office/drawing/2014/main" id="{E83129D6-7947-9151-341E-3F745D7FD00C}"/>
              </a:ext>
            </a:extLst>
          </p:cNvPr>
          <p:cNvPicPr>
            <a:picLocks noChangeAspect="1"/>
          </p:cNvPicPr>
          <p:nvPr userDrawn="1"/>
        </p:nvPicPr>
        <p:blipFill>
          <a:blip r:embed="rId13"/>
          <a:stretch>
            <a:fillRect/>
          </a:stretch>
        </p:blipFill>
        <p:spPr>
          <a:xfrm>
            <a:off x="162659" y="6325108"/>
            <a:ext cx="1586018" cy="546101"/>
          </a:xfrm>
          <a:prstGeom prst="rect">
            <a:avLst/>
          </a:prstGeom>
        </p:spPr>
      </p:pic>
      <p:sp>
        <p:nvSpPr>
          <p:cNvPr id="8" name="TextBox 7">
            <a:extLst>
              <a:ext uri="{FF2B5EF4-FFF2-40B4-BE49-F238E27FC236}">
                <a16:creationId xmlns:a16="http://schemas.microsoft.com/office/drawing/2014/main" id="{F5718B92-B977-C3C8-827D-341163B7897F}"/>
              </a:ext>
            </a:extLst>
          </p:cNvPr>
          <p:cNvSpPr txBox="1"/>
          <p:nvPr userDrawn="1"/>
        </p:nvSpPr>
        <p:spPr>
          <a:xfrm>
            <a:off x="2307980" y="6532293"/>
            <a:ext cx="5688624" cy="276999"/>
          </a:xfrm>
          <a:prstGeom prst="rect">
            <a:avLst/>
          </a:prstGeom>
          <a:noFill/>
        </p:spPr>
        <p:txBody>
          <a:bodyPr wrap="square">
            <a:spAutoFit/>
          </a:bodyPr>
          <a:lstStyle/>
          <a:p>
            <a:r>
              <a:rPr lang="en-CA" sz="1200" i="1" dirty="0">
                <a:latin typeface="Arial" panose="020B0604020202020204" pitchFamily="34" charset="0"/>
              </a:rPr>
              <a:t>Copyright © 2023. Do not distribute outside of the CPSC 231 Fall 2023 class.</a:t>
            </a:r>
            <a:endParaRPr lang="en-US" sz="1200" dirty="0"/>
          </a:p>
        </p:txBody>
      </p:sp>
    </p:spTree>
    <p:extLst>
      <p:ext uri="{BB962C8B-B14F-4D97-AF65-F5344CB8AC3E}">
        <p14:creationId xmlns:p14="http://schemas.microsoft.com/office/powerpoint/2010/main" val="22870553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islaythedragon.com/misc/just-for-fun/10-reasons-a-deck-of-cards-is-better-than-a-board-ga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xli_FI7CuzA?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cft.vanderbilt.edu/guides-sub-pages/blooms-taxonomy/" TargetMode="Externa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p-ca.tophat.com/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9FA4-7079-41C6-8D2A-2B22616DE293}"/>
              </a:ext>
            </a:extLst>
          </p:cNvPr>
          <p:cNvSpPr>
            <a:spLocks noGrp="1"/>
          </p:cNvSpPr>
          <p:nvPr>
            <p:ph type="ctrTitle"/>
          </p:nvPr>
        </p:nvSpPr>
        <p:spPr>
          <a:xfrm>
            <a:off x="685800" y="329261"/>
            <a:ext cx="7772400" cy="1758489"/>
          </a:xfrm>
        </p:spPr>
        <p:txBody>
          <a:bodyPr/>
          <a:lstStyle/>
          <a:p>
            <a:r>
              <a:rPr lang="en-CA" dirty="0"/>
              <a:t>Computer Science and Problem Solving</a:t>
            </a:r>
          </a:p>
        </p:txBody>
      </p:sp>
      <p:sp>
        <p:nvSpPr>
          <p:cNvPr id="3" name="Subtitle 2">
            <a:extLst>
              <a:ext uri="{FF2B5EF4-FFF2-40B4-BE49-F238E27FC236}">
                <a16:creationId xmlns:a16="http://schemas.microsoft.com/office/drawing/2014/main" id="{E51A507A-0B03-41CF-9442-D250CE60B8A9}"/>
              </a:ext>
            </a:extLst>
          </p:cNvPr>
          <p:cNvSpPr>
            <a:spLocks noGrp="1"/>
          </p:cNvSpPr>
          <p:nvPr>
            <p:ph type="subTitle" idx="1"/>
          </p:nvPr>
        </p:nvSpPr>
        <p:spPr>
          <a:xfrm>
            <a:off x="1143000" y="4992810"/>
            <a:ext cx="6858000" cy="913468"/>
          </a:xfrm>
        </p:spPr>
        <p:txBody>
          <a:bodyPr>
            <a:normAutofit/>
          </a:bodyPr>
          <a:lstStyle/>
          <a:p>
            <a:r>
              <a:rPr lang="en-CA" dirty="0"/>
              <a:t>Fall 2023</a:t>
            </a:r>
          </a:p>
        </p:txBody>
      </p:sp>
      <p:sp>
        <p:nvSpPr>
          <p:cNvPr id="4" name="Rectangle 3">
            <a:extLst>
              <a:ext uri="{FF2B5EF4-FFF2-40B4-BE49-F238E27FC236}">
                <a16:creationId xmlns:a16="http://schemas.microsoft.com/office/drawing/2014/main" id="{C73299F8-0068-70F1-9D9C-8CB91561348D}"/>
              </a:ext>
            </a:extLst>
          </p:cNvPr>
          <p:cNvSpPr/>
          <p:nvPr/>
        </p:nvSpPr>
        <p:spPr>
          <a:xfrm>
            <a:off x="1283086" y="2762058"/>
            <a:ext cx="6577826" cy="1938992"/>
          </a:xfrm>
          <a:prstGeom prst="rect">
            <a:avLst/>
          </a:prstGeom>
          <a:noFill/>
        </p:spPr>
        <p:txBody>
          <a:bodyPr wrap="none" lIns="91440" tIns="45720" rIns="91440" bIns="45720">
            <a:spAutoFit/>
          </a:bodyPr>
          <a:lstStyle/>
          <a:p>
            <a:pPr algn="ctr"/>
            <a:r>
              <a:rPr lang="en-CA" sz="4000" dirty="0">
                <a:ln w="0"/>
                <a:solidFill>
                  <a:schemeClr val="accent1"/>
                </a:solidFill>
                <a:effectLst>
                  <a:outerShdw blurRad="38100" dist="25400" dir="5400000" algn="ctr" rotWithShape="0">
                    <a:srgbClr val="6E747A">
                      <a:alpha val="43000"/>
                    </a:srgbClr>
                  </a:outerShdw>
                </a:effectLst>
              </a:rPr>
              <a:t>CPSC 231: </a:t>
            </a:r>
          </a:p>
          <a:p>
            <a:pPr algn="ctr"/>
            <a:r>
              <a:rPr lang="en-CA" sz="4000" dirty="0">
                <a:ln w="0"/>
                <a:solidFill>
                  <a:schemeClr val="accent1"/>
                </a:solidFill>
                <a:effectLst>
                  <a:outerShdw blurRad="38100" dist="25400" dir="5400000" algn="ctr" rotWithShape="0">
                    <a:srgbClr val="6E747A">
                      <a:alpha val="43000"/>
                    </a:srgbClr>
                  </a:outerShdw>
                </a:effectLst>
              </a:rPr>
              <a:t>Intro to Computer Science for </a:t>
            </a:r>
          </a:p>
          <a:p>
            <a:pPr algn="ctr"/>
            <a:r>
              <a:rPr lang="en-CA" sz="4000" dirty="0">
                <a:ln w="0"/>
                <a:solidFill>
                  <a:schemeClr val="accent1"/>
                </a:solidFill>
                <a:effectLst>
                  <a:outerShdw blurRad="38100" dist="25400" dir="5400000" algn="ctr" rotWithShape="0">
                    <a:srgbClr val="6E747A">
                      <a:alpha val="43000"/>
                    </a:srgbClr>
                  </a:outerShdw>
                </a:effectLst>
              </a:rPr>
              <a:t>Computer Science Majors I</a:t>
            </a:r>
          </a:p>
        </p:txBody>
      </p:sp>
    </p:spTree>
    <p:extLst>
      <p:ext uri="{BB962C8B-B14F-4D97-AF65-F5344CB8AC3E}">
        <p14:creationId xmlns:p14="http://schemas.microsoft.com/office/powerpoint/2010/main" val="39884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CDEF34-859E-6BC6-272C-A676C91F931A}"/>
              </a:ext>
            </a:extLst>
          </p:cNvPr>
          <p:cNvSpPr txBox="1"/>
          <p:nvPr/>
        </p:nvSpPr>
        <p:spPr>
          <a:xfrm>
            <a:off x="4142792" y="4881857"/>
            <a:ext cx="4572000" cy="1754326"/>
          </a:xfrm>
          <a:prstGeom prst="rect">
            <a:avLst/>
          </a:prstGeom>
          <a:noFill/>
        </p:spPr>
        <p:txBody>
          <a:bodyPr wrap="square">
            <a:spAutoFit/>
          </a:bodyPr>
          <a:lstStyle/>
          <a:p>
            <a:r>
              <a:rPr lang="en-CA" dirty="0"/>
              <a:t>Credits</a:t>
            </a:r>
          </a:p>
          <a:p>
            <a:endParaRPr lang="en-CA" dirty="0"/>
          </a:p>
          <a:p>
            <a:r>
              <a:rPr lang="en-US" dirty="0"/>
              <a:t>Content created and adapted for CPSC 231 by Jonathan Hudson and Richard Zhao.</a:t>
            </a:r>
          </a:p>
          <a:p>
            <a:endParaRPr lang="en-CA" dirty="0"/>
          </a:p>
          <a:p>
            <a:endParaRPr lang="en-CA" dirty="0"/>
          </a:p>
        </p:txBody>
      </p:sp>
    </p:spTree>
    <p:extLst>
      <p:ext uri="{BB962C8B-B14F-4D97-AF65-F5344CB8AC3E}">
        <p14:creationId xmlns:p14="http://schemas.microsoft.com/office/powerpoint/2010/main" val="62943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A5AF-16B6-E41F-0E01-41E9168C40F3}"/>
              </a:ext>
            </a:extLst>
          </p:cNvPr>
          <p:cNvSpPr>
            <a:spLocks noGrp="1"/>
          </p:cNvSpPr>
          <p:nvPr>
            <p:ph type="title"/>
          </p:nvPr>
        </p:nvSpPr>
        <p:spPr/>
        <p:txBody>
          <a:bodyPr/>
          <a:lstStyle/>
          <a:p>
            <a:r>
              <a:rPr lang="en-CA" dirty="0"/>
              <a:t>Computer Science is Problem Solving</a:t>
            </a:r>
          </a:p>
        </p:txBody>
      </p:sp>
      <p:sp>
        <p:nvSpPr>
          <p:cNvPr id="4" name="Text Placeholder 3">
            <a:extLst>
              <a:ext uri="{FF2B5EF4-FFF2-40B4-BE49-F238E27FC236}">
                <a16:creationId xmlns:a16="http://schemas.microsoft.com/office/drawing/2014/main" id="{0F38EBAB-D3DA-3489-AF8D-795EBA2EDCEE}"/>
              </a:ext>
            </a:extLst>
          </p:cNvPr>
          <p:cNvSpPr>
            <a:spLocks noGrp="1"/>
          </p:cNvSpPr>
          <p:nvPr>
            <p:ph type="body" idx="1"/>
          </p:nvPr>
        </p:nvSpPr>
        <p:spPr/>
        <p:txBody>
          <a:bodyPr/>
          <a:lstStyle/>
          <a:p>
            <a:r>
              <a:rPr lang="en-CA" dirty="0"/>
              <a:t>But what is problem solving?</a:t>
            </a:r>
          </a:p>
        </p:txBody>
      </p:sp>
    </p:spTree>
    <p:extLst>
      <p:ext uri="{BB962C8B-B14F-4D97-AF65-F5344CB8AC3E}">
        <p14:creationId xmlns:p14="http://schemas.microsoft.com/office/powerpoint/2010/main" val="16096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70BCC-58B5-CC91-95EE-91DAA2096EA0}"/>
              </a:ext>
            </a:extLst>
          </p:cNvPr>
          <p:cNvSpPr>
            <a:spLocks noGrp="1"/>
          </p:cNvSpPr>
          <p:nvPr>
            <p:ph type="title"/>
          </p:nvPr>
        </p:nvSpPr>
        <p:spPr/>
        <p:txBody>
          <a:bodyPr/>
          <a:lstStyle/>
          <a:p>
            <a:r>
              <a:rPr lang="en-CA" dirty="0"/>
              <a:t>Question for class</a:t>
            </a:r>
          </a:p>
        </p:txBody>
      </p:sp>
      <p:sp>
        <p:nvSpPr>
          <p:cNvPr id="5" name="Content Placeholder 4">
            <a:extLst>
              <a:ext uri="{FF2B5EF4-FFF2-40B4-BE49-F238E27FC236}">
                <a16:creationId xmlns:a16="http://schemas.microsoft.com/office/drawing/2014/main" id="{38BEE985-23BE-6223-0CDD-2BC38AA95FCB}"/>
              </a:ext>
            </a:extLst>
          </p:cNvPr>
          <p:cNvSpPr>
            <a:spLocks noGrp="1"/>
          </p:cNvSpPr>
          <p:nvPr>
            <p:ph idx="1"/>
          </p:nvPr>
        </p:nvSpPr>
        <p:spPr/>
        <p:txBody>
          <a:bodyPr>
            <a:normAutofit lnSpcReduction="10000"/>
          </a:bodyPr>
          <a:lstStyle/>
          <a:p>
            <a:r>
              <a:rPr lang="en-CA" dirty="0"/>
              <a:t>I have a deck of cards, shuffled</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r>
              <a:rPr lang="en-CA" dirty="0"/>
              <a:t>I ask you to sort the deck. How do you start?</a:t>
            </a:r>
          </a:p>
        </p:txBody>
      </p:sp>
      <p:pic>
        <p:nvPicPr>
          <p:cNvPr id="7" name="Picture 6">
            <a:extLst>
              <a:ext uri="{FF2B5EF4-FFF2-40B4-BE49-F238E27FC236}">
                <a16:creationId xmlns:a16="http://schemas.microsoft.com/office/drawing/2014/main" id="{AD1B12FC-89D5-8D98-ED28-0F827C9B05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81437" y="1838227"/>
            <a:ext cx="4318085" cy="3775837"/>
          </a:xfrm>
          <a:prstGeom prst="rect">
            <a:avLst/>
          </a:prstGeom>
        </p:spPr>
      </p:pic>
      <p:sp>
        <p:nvSpPr>
          <p:cNvPr id="8" name="TextBox 7">
            <a:extLst>
              <a:ext uri="{FF2B5EF4-FFF2-40B4-BE49-F238E27FC236}">
                <a16:creationId xmlns:a16="http://schemas.microsoft.com/office/drawing/2014/main" id="{0E486D9A-C3F9-BF7F-006F-5D83D53B0066}"/>
              </a:ext>
            </a:extLst>
          </p:cNvPr>
          <p:cNvSpPr txBox="1"/>
          <p:nvPr/>
        </p:nvSpPr>
        <p:spPr>
          <a:xfrm>
            <a:off x="5599522" y="5070000"/>
            <a:ext cx="4816984" cy="215444"/>
          </a:xfrm>
          <a:prstGeom prst="rect">
            <a:avLst/>
          </a:prstGeom>
          <a:noFill/>
        </p:spPr>
        <p:txBody>
          <a:bodyPr wrap="square" rtlCol="0">
            <a:spAutoFit/>
          </a:bodyPr>
          <a:lstStyle/>
          <a:p>
            <a:r>
              <a:rPr lang="en-CA" sz="800" dirty="0">
                <a:hlinkClick r:id="rId4" tooltip="http://islaythedragon.com/misc/just-for-fun/10-reasons-a-deck-of-cards-is-better-than-a-board-game/"/>
              </a:rPr>
              <a:t>This Photo</a:t>
            </a:r>
            <a:r>
              <a:rPr lang="en-CA" sz="800" dirty="0"/>
              <a:t> by Unknown Author is licensed under </a:t>
            </a:r>
            <a:r>
              <a:rPr lang="en-CA" sz="800" dirty="0">
                <a:hlinkClick r:id="rId5" tooltip="https://creativecommons.org/licenses/by-nc-sa/3.0/"/>
              </a:rPr>
              <a:t>CC BY-SA-NC</a:t>
            </a:r>
            <a:endParaRPr lang="en-CA" sz="800" dirty="0"/>
          </a:p>
        </p:txBody>
      </p:sp>
    </p:spTree>
    <p:extLst>
      <p:ext uri="{BB962C8B-B14F-4D97-AF65-F5344CB8AC3E}">
        <p14:creationId xmlns:p14="http://schemas.microsoft.com/office/powerpoint/2010/main" val="19329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02DA-BBF1-0ED6-BEA2-0D74B761ECCF}"/>
              </a:ext>
            </a:extLst>
          </p:cNvPr>
          <p:cNvSpPr>
            <a:spLocks noGrp="1"/>
          </p:cNvSpPr>
          <p:nvPr>
            <p:ph type="title"/>
          </p:nvPr>
        </p:nvSpPr>
        <p:spPr/>
        <p:txBody>
          <a:bodyPr/>
          <a:lstStyle/>
          <a:p>
            <a:endParaRPr lang="en-CA" dirty="0"/>
          </a:p>
        </p:txBody>
      </p:sp>
      <p:pic>
        <p:nvPicPr>
          <p:cNvPr id="6" name="Online Media 5" title="Bubble sort in 2 minutes">
            <a:hlinkClick r:id="" action="ppaction://media"/>
            <a:extLst>
              <a:ext uri="{FF2B5EF4-FFF2-40B4-BE49-F238E27FC236}">
                <a16:creationId xmlns:a16="http://schemas.microsoft.com/office/drawing/2014/main" id="{D86EF56B-DCD5-17D7-429F-7F582AFE7732}"/>
              </a:ext>
            </a:extLst>
          </p:cNvPr>
          <p:cNvPicPr>
            <a:picLocks noRot="1" noChangeAspect="1"/>
          </p:cNvPicPr>
          <p:nvPr>
            <a:videoFile r:link="rId1"/>
          </p:nvPr>
        </p:nvPicPr>
        <p:blipFill>
          <a:blip r:embed="rId3"/>
          <a:stretch>
            <a:fillRect/>
          </a:stretch>
        </p:blipFill>
        <p:spPr>
          <a:xfrm>
            <a:off x="850232" y="1326201"/>
            <a:ext cx="7392085" cy="4176528"/>
          </a:xfrm>
          <a:prstGeom prst="rect">
            <a:avLst/>
          </a:prstGeom>
        </p:spPr>
      </p:pic>
      <p:sp>
        <p:nvSpPr>
          <p:cNvPr id="8" name="TextBox 7">
            <a:extLst>
              <a:ext uri="{FF2B5EF4-FFF2-40B4-BE49-F238E27FC236}">
                <a16:creationId xmlns:a16="http://schemas.microsoft.com/office/drawing/2014/main" id="{30318E3A-404B-15CE-EDB1-DDBE04BCD5B4}"/>
              </a:ext>
            </a:extLst>
          </p:cNvPr>
          <p:cNvSpPr txBox="1"/>
          <p:nvPr/>
        </p:nvSpPr>
        <p:spPr>
          <a:xfrm>
            <a:off x="850232" y="5589215"/>
            <a:ext cx="7665118" cy="369332"/>
          </a:xfrm>
          <a:prstGeom prst="rect">
            <a:avLst/>
          </a:prstGeom>
          <a:noFill/>
        </p:spPr>
        <p:txBody>
          <a:bodyPr wrap="square">
            <a:spAutoFit/>
          </a:bodyPr>
          <a:lstStyle/>
          <a:p>
            <a:r>
              <a:rPr lang="en-CA" dirty="0"/>
              <a:t>https://www.youtube.com/watch?v=xli_FI7CuzA&amp;ab_channel=MichaelSambol</a:t>
            </a:r>
          </a:p>
        </p:txBody>
      </p:sp>
    </p:spTree>
    <p:extLst>
      <p:ext uri="{BB962C8B-B14F-4D97-AF65-F5344CB8AC3E}">
        <p14:creationId xmlns:p14="http://schemas.microsoft.com/office/powerpoint/2010/main" val="251506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95E8B6-8CE8-48BE-AC53-279A511BE908}"/>
              </a:ext>
            </a:extLst>
          </p:cNvPr>
          <p:cNvSpPr>
            <a:spLocks noGrp="1"/>
          </p:cNvSpPr>
          <p:nvPr>
            <p:ph type="sldNum" sz="quarter" idx="4294967295"/>
          </p:nvPr>
        </p:nvSpPr>
        <p:spPr>
          <a:xfrm>
            <a:off x="6457950" y="5624513"/>
            <a:ext cx="2057400" cy="273844"/>
          </a:xfrm>
          <a:prstGeom prst="ellipse">
            <a:avLst/>
          </a:prstGeom>
        </p:spPr>
        <p:txBody>
          <a:bodyPr vert="horz" lIns="68580" tIns="34290" rIns="68580" bIns="34290" rtlCol="0" anchor="ctr">
            <a:normAutofit/>
          </a:bodyPr>
          <a:lstStyle/>
          <a:p>
            <a:pPr defTabSz="685800">
              <a:lnSpc>
                <a:spcPct val="90000"/>
              </a:lnSpc>
              <a:spcAft>
                <a:spcPts val="450"/>
              </a:spcAft>
              <a:defRPr/>
            </a:pPr>
            <a:fld id="{5C35FCF4-C3EF-BD43-82E0-05BC237DAD2A}" type="slidenum">
              <a:rPr lang="en-US" sz="900">
                <a:solidFill>
                  <a:srgbClr val="000000">
                    <a:tint val="75000"/>
                  </a:srgbClr>
                </a:solidFill>
                <a:latin typeface="Calibri" panose="020F0502020204030204"/>
              </a:rPr>
              <a:pPr defTabSz="685800">
                <a:lnSpc>
                  <a:spcPct val="90000"/>
                </a:lnSpc>
                <a:spcAft>
                  <a:spcPts val="450"/>
                </a:spcAft>
                <a:defRPr/>
              </a:pPr>
              <a:t>5</a:t>
            </a:fld>
            <a:endParaRPr lang="en-US" sz="900">
              <a:solidFill>
                <a:srgbClr val="000000">
                  <a:tint val="75000"/>
                </a:srgbClr>
              </a:solidFill>
              <a:latin typeface="Calibri" panose="020F0502020204030204"/>
            </a:endParaRPr>
          </a:p>
        </p:txBody>
      </p:sp>
      <p:pic>
        <p:nvPicPr>
          <p:cNvPr id="14" name="Picture 13" descr="A screenshot of a cell phone&#10;&#10;Description automatically generated">
            <a:extLst>
              <a:ext uri="{FF2B5EF4-FFF2-40B4-BE49-F238E27FC236}">
                <a16:creationId xmlns:a16="http://schemas.microsoft.com/office/drawing/2014/main" id="{A8828D9E-5A83-447C-90E8-9F9D36A5330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9291" y="1042988"/>
            <a:ext cx="9065419" cy="4772025"/>
          </a:xfrm>
          <a:prstGeom prst="rect">
            <a:avLst/>
          </a:prstGeom>
        </p:spPr>
      </p:pic>
      <p:sp>
        <p:nvSpPr>
          <p:cNvPr id="15" name="TextBox 14">
            <a:extLst>
              <a:ext uri="{FF2B5EF4-FFF2-40B4-BE49-F238E27FC236}">
                <a16:creationId xmlns:a16="http://schemas.microsoft.com/office/drawing/2014/main" id="{A45329DE-62FC-40A9-AE4A-8FEAE438F717}"/>
              </a:ext>
            </a:extLst>
          </p:cNvPr>
          <p:cNvSpPr txBox="1"/>
          <p:nvPr/>
        </p:nvSpPr>
        <p:spPr>
          <a:xfrm>
            <a:off x="39291" y="5815013"/>
            <a:ext cx="9065419" cy="196208"/>
          </a:xfrm>
          <a:prstGeom prst="rect">
            <a:avLst/>
          </a:prstGeom>
          <a:noFill/>
        </p:spPr>
        <p:txBody>
          <a:bodyPr wrap="square" rtlCol="0">
            <a:spAutoFit/>
          </a:bodyPr>
          <a:lstStyle/>
          <a:p>
            <a:pPr defTabSz="685800">
              <a:defRPr/>
            </a:pPr>
            <a:r>
              <a:rPr lang="en-CA" sz="675" dirty="0">
                <a:solidFill>
                  <a:srgbClr val="000000"/>
                </a:solidFill>
                <a:latin typeface="Calibri" panose="020F0502020204030204"/>
                <a:hlinkClick r:id="rId4" tooltip="https://cft.vanderbilt.edu/guides-sub-pages/blooms-taxonomy/"/>
              </a:rPr>
              <a:t>This Photo</a:t>
            </a:r>
            <a:r>
              <a:rPr lang="en-CA" sz="675" dirty="0">
                <a:solidFill>
                  <a:srgbClr val="000000"/>
                </a:solidFill>
                <a:latin typeface="Calibri" panose="020F0502020204030204"/>
              </a:rPr>
              <a:t>  is licensed under </a:t>
            </a:r>
            <a:r>
              <a:rPr lang="en-CA" sz="675" dirty="0">
                <a:solidFill>
                  <a:srgbClr val="000000"/>
                </a:solidFill>
                <a:latin typeface="Calibri" panose="020F0502020204030204"/>
                <a:hlinkClick r:id="rId5" tooltip="https://creativecommons.org/licenses/by-nc/3.0/"/>
              </a:rPr>
              <a:t>CC BY-NC</a:t>
            </a:r>
            <a:endParaRPr lang="en-CA" sz="675" dirty="0">
              <a:solidFill>
                <a:srgbClr val="000000"/>
              </a:solidFill>
              <a:latin typeface="Calibri" panose="020F0502020204030204"/>
            </a:endParaRPr>
          </a:p>
        </p:txBody>
      </p:sp>
      <p:sp>
        <p:nvSpPr>
          <p:cNvPr id="3" name="TextBox 2">
            <a:extLst>
              <a:ext uri="{FF2B5EF4-FFF2-40B4-BE49-F238E27FC236}">
                <a16:creationId xmlns:a16="http://schemas.microsoft.com/office/drawing/2014/main" id="{04114414-1F80-6578-93A5-7E899C9027AA}"/>
              </a:ext>
            </a:extLst>
          </p:cNvPr>
          <p:cNvSpPr txBox="1"/>
          <p:nvPr/>
        </p:nvSpPr>
        <p:spPr>
          <a:xfrm>
            <a:off x="589176" y="477447"/>
            <a:ext cx="4572000" cy="830997"/>
          </a:xfrm>
          <a:prstGeom prst="rect">
            <a:avLst/>
          </a:prstGeom>
          <a:noFill/>
        </p:spPr>
        <p:txBody>
          <a:bodyPr wrap="square">
            <a:spAutoFit/>
          </a:bodyPr>
          <a:lstStyle/>
          <a:p>
            <a:r>
              <a:rPr lang="en-CA" sz="2400" dirty="0"/>
              <a:t>What does it mean to learn something?</a:t>
            </a:r>
          </a:p>
        </p:txBody>
      </p:sp>
    </p:spTree>
    <p:extLst>
      <p:ext uri="{BB962C8B-B14F-4D97-AF65-F5344CB8AC3E}">
        <p14:creationId xmlns:p14="http://schemas.microsoft.com/office/powerpoint/2010/main" val="282013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CB86-4C14-48EE-ADA2-2820E0D66A09}"/>
              </a:ext>
            </a:extLst>
          </p:cNvPr>
          <p:cNvSpPr>
            <a:spLocks noGrp="1"/>
          </p:cNvSpPr>
          <p:nvPr>
            <p:ph type="title"/>
          </p:nvPr>
        </p:nvSpPr>
        <p:spPr/>
        <p:txBody>
          <a:bodyPr/>
          <a:lstStyle/>
          <a:p>
            <a:r>
              <a:rPr lang="en-US" dirty="0"/>
              <a:t>Solving Problems</a:t>
            </a:r>
          </a:p>
        </p:txBody>
      </p:sp>
      <p:graphicFrame>
        <p:nvGraphicFramePr>
          <p:cNvPr id="6" name="Content Placeholder 2">
            <a:extLst>
              <a:ext uri="{FF2B5EF4-FFF2-40B4-BE49-F238E27FC236}">
                <a16:creationId xmlns:a16="http://schemas.microsoft.com/office/drawing/2014/main" id="{733E1283-F857-41D0-87EC-26709983232E}"/>
              </a:ext>
            </a:extLst>
          </p:cNvPr>
          <p:cNvGraphicFramePr>
            <a:graphicFrameLocks noGrp="1"/>
          </p:cNvGraphicFramePr>
          <p:nvPr>
            <p:ph idx="1"/>
          </p:nvPr>
        </p:nvGraphicFramePr>
        <p:xfrm>
          <a:off x="628650" y="1354138"/>
          <a:ext cx="7504113"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A5F659C7-AF1B-4A49-9A5A-8D0BAEEE98CC}"/>
              </a:ext>
            </a:extLst>
          </p:cNvPr>
          <p:cNvSpPr>
            <a:spLocks noGrp="1"/>
          </p:cNvSpPr>
          <p:nvPr>
            <p:ph type="sldNum" sz="quarter" idx="12"/>
          </p:nvPr>
        </p:nvSpPr>
        <p:spPr/>
        <p:txBody>
          <a:bodyPr/>
          <a:lstStyle/>
          <a:p>
            <a:fld id="{5C35FCF4-C3EF-BD43-82E0-05BC237DAD2A}"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A717-C869-4BC0-88E4-7662C21F7BEF}"/>
              </a:ext>
            </a:extLst>
          </p:cNvPr>
          <p:cNvSpPr>
            <a:spLocks noGrp="1"/>
          </p:cNvSpPr>
          <p:nvPr>
            <p:ph type="title"/>
          </p:nvPr>
        </p:nvSpPr>
        <p:spPr/>
        <p:txBody>
          <a:bodyPr/>
          <a:lstStyle/>
          <a:p>
            <a:r>
              <a:rPr lang="en-US"/>
              <a:t>Top Down Design</a:t>
            </a:r>
          </a:p>
        </p:txBody>
      </p:sp>
      <p:graphicFrame>
        <p:nvGraphicFramePr>
          <p:cNvPr id="6" name="Content Placeholder 2">
            <a:extLst>
              <a:ext uri="{FF2B5EF4-FFF2-40B4-BE49-F238E27FC236}">
                <a16:creationId xmlns:a16="http://schemas.microsoft.com/office/drawing/2014/main" id="{6A9B5671-9DCA-4926-BE7F-46BFBF546CC1}"/>
              </a:ext>
            </a:extLst>
          </p:cNvPr>
          <p:cNvGraphicFramePr>
            <a:graphicFrameLocks noGrp="1"/>
          </p:cNvGraphicFramePr>
          <p:nvPr>
            <p:ph idx="1"/>
          </p:nvPr>
        </p:nvGraphicFramePr>
        <p:xfrm>
          <a:off x="628650" y="1354138"/>
          <a:ext cx="7504113" cy="4822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E563-EC2C-3EFF-EB61-627C783E31D9}"/>
              </a:ext>
            </a:extLst>
          </p:cNvPr>
          <p:cNvSpPr>
            <a:spLocks noGrp="1"/>
          </p:cNvSpPr>
          <p:nvPr>
            <p:ph type="title"/>
          </p:nvPr>
        </p:nvSpPr>
        <p:spPr/>
        <p:txBody>
          <a:bodyPr/>
          <a:lstStyle/>
          <a:p>
            <a:r>
              <a:rPr lang="en-CA" dirty="0"/>
              <a:t>Problem Solving with Coding</a:t>
            </a:r>
          </a:p>
        </p:txBody>
      </p:sp>
      <p:sp>
        <p:nvSpPr>
          <p:cNvPr id="3" name="Content Placeholder 2">
            <a:extLst>
              <a:ext uri="{FF2B5EF4-FFF2-40B4-BE49-F238E27FC236}">
                <a16:creationId xmlns:a16="http://schemas.microsoft.com/office/drawing/2014/main" id="{FA7A8CC6-79AA-27F7-D3AA-FFF5EFF7E041}"/>
              </a:ext>
            </a:extLst>
          </p:cNvPr>
          <p:cNvSpPr>
            <a:spLocks noGrp="1"/>
          </p:cNvSpPr>
          <p:nvPr>
            <p:ph idx="1"/>
          </p:nvPr>
        </p:nvSpPr>
        <p:spPr/>
        <p:txBody>
          <a:bodyPr>
            <a:normAutofit lnSpcReduction="10000"/>
          </a:bodyPr>
          <a:lstStyle/>
          <a:p>
            <a:r>
              <a:rPr lang="en-CA" dirty="0"/>
              <a:t>Very similar process</a:t>
            </a:r>
          </a:p>
          <a:p>
            <a:endParaRPr lang="en-CA" dirty="0"/>
          </a:p>
          <a:p>
            <a:r>
              <a:rPr lang="en-CA" dirty="0"/>
              <a:t>Examine the entire problem first</a:t>
            </a:r>
          </a:p>
          <a:p>
            <a:endParaRPr lang="en-CA" dirty="0"/>
          </a:p>
          <a:p>
            <a:r>
              <a:rPr lang="en-CA" dirty="0"/>
              <a:t>Break down problem into smaller steps</a:t>
            </a:r>
          </a:p>
          <a:p>
            <a:endParaRPr lang="en-CA" dirty="0"/>
          </a:p>
          <a:p>
            <a:r>
              <a:rPr lang="en-CA" dirty="0"/>
              <a:t>Break down each step if still too complex</a:t>
            </a:r>
          </a:p>
          <a:p>
            <a:endParaRPr lang="en-CA" dirty="0"/>
          </a:p>
          <a:p>
            <a:r>
              <a:rPr lang="en-CA" b="1" dirty="0">
                <a:solidFill>
                  <a:schemeClr val="accent2">
                    <a:lumMod val="75000"/>
                  </a:schemeClr>
                </a:solidFill>
              </a:rPr>
              <a:t>Write code</a:t>
            </a:r>
            <a:r>
              <a:rPr lang="en-CA" dirty="0">
                <a:solidFill>
                  <a:schemeClr val="accent2">
                    <a:lumMod val="75000"/>
                  </a:schemeClr>
                </a:solidFill>
              </a:rPr>
              <a:t> </a:t>
            </a:r>
            <a:r>
              <a:rPr lang="en-CA" dirty="0"/>
              <a:t>to solve each step (coding happens at the end!)</a:t>
            </a:r>
          </a:p>
        </p:txBody>
      </p:sp>
    </p:spTree>
    <p:extLst>
      <p:ext uri="{BB962C8B-B14F-4D97-AF65-F5344CB8AC3E}">
        <p14:creationId xmlns:p14="http://schemas.microsoft.com/office/powerpoint/2010/main" val="157088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844A-0EE1-06F5-B197-B866C8C41A6C}"/>
              </a:ext>
            </a:extLst>
          </p:cNvPr>
          <p:cNvSpPr>
            <a:spLocks noGrp="1"/>
          </p:cNvSpPr>
          <p:nvPr>
            <p:ph type="title"/>
          </p:nvPr>
        </p:nvSpPr>
        <p:spPr/>
        <p:txBody>
          <a:bodyPr/>
          <a:lstStyle/>
          <a:p>
            <a:r>
              <a:rPr lang="en-CA" dirty="0"/>
              <a:t>Bonus</a:t>
            </a:r>
          </a:p>
        </p:txBody>
      </p:sp>
      <p:sp>
        <p:nvSpPr>
          <p:cNvPr id="3" name="Content Placeholder 2">
            <a:extLst>
              <a:ext uri="{FF2B5EF4-FFF2-40B4-BE49-F238E27FC236}">
                <a16:creationId xmlns:a16="http://schemas.microsoft.com/office/drawing/2014/main" id="{A30FC184-17B5-15D4-83C4-40EEC5EC62C4}"/>
              </a:ext>
            </a:extLst>
          </p:cNvPr>
          <p:cNvSpPr>
            <a:spLocks noGrp="1"/>
          </p:cNvSpPr>
          <p:nvPr>
            <p:ph idx="1"/>
          </p:nvPr>
        </p:nvSpPr>
        <p:spPr>
          <a:xfrm>
            <a:off x="628650" y="1239715"/>
            <a:ext cx="7504235" cy="4822948"/>
          </a:xfrm>
        </p:spPr>
        <p:txBody>
          <a:bodyPr/>
          <a:lstStyle/>
          <a:p>
            <a:r>
              <a:rPr lang="en-CA" dirty="0"/>
              <a:t>Answer the question posted in top hat.</a:t>
            </a:r>
          </a:p>
          <a:p>
            <a:r>
              <a:rPr lang="en-CA" dirty="0"/>
              <a:t>Go to this link: </a:t>
            </a:r>
            <a:r>
              <a:rPr lang="en-CA" b="1" dirty="0">
                <a:hlinkClick r:id="rId2"/>
              </a:rPr>
              <a:t>https://app-ca.tophat.com/login</a:t>
            </a:r>
            <a:endParaRPr lang="en-CA" b="1" dirty="0"/>
          </a:p>
          <a:p>
            <a:r>
              <a:rPr lang="en-CA" dirty="0"/>
              <a:t>Or Join by using the code: </a:t>
            </a:r>
            <a:r>
              <a:rPr lang="en-CA" b="1" dirty="0"/>
              <a:t>066729</a:t>
            </a:r>
            <a:r>
              <a:rPr lang="en-CA" dirty="0"/>
              <a:t>.</a:t>
            </a:r>
          </a:p>
          <a:p>
            <a:r>
              <a:rPr lang="en-CA" b="1" dirty="0">
                <a:solidFill>
                  <a:srgbClr val="FF0000"/>
                </a:solidFill>
              </a:rPr>
              <a:t>Use </a:t>
            </a:r>
            <a:r>
              <a:rPr lang="en-CA" b="1" dirty="0" err="1">
                <a:solidFill>
                  <a:srgbClr val="FF0000"/>
                </a:solidFill>
              </a:rPr>
              <a:t>ucalgary</a:t>
            </a:r>
            <a:r>
              <a:rPr lang="en-CA" b="1" dirty="0">
                <a:solidFill>
                  <a:srgbClr val="FF0000"/>
                </a:solidFill>
              </a:rPr>
              <a:t> email address, UCID, and your full name in the account.</a:t>
            </a:r>
          </a:p>
          <a:p>
            <a:r>
              <a:rPr lang="en-CA" dirty="0"/>
              <a:t>You will have 90 seconds to submit your answer.</a:t>
            </a:r>
          </a:p>
        </p:txBody>
      </p:sp>
    </p:spTree>
    <p:extLst>
      <p:ext uri="{BB962C8B-B14F-4D97-AF65-F5344CB8AC3E}">
        <p14:creationId xmlns:p14="http://schemas.microsoft.com/office/powerpoint/2010/main" val="14578747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TotalTime>
  <Words>1261</Words>
  <Application>Microsoft Office PowerPoint</Application>
  <PresentationFormat>On-screen Show (4:3)</PresentationFormat>
  <Paragraphs>118</Paragraphs>
  <Slides>10</Slides>
  <Notes>6</Notes>
  <HiddenSlides>1</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KaTeX_Main</vt:lpstr>
      <vt:lpstr>KaTeX_Math</vt:lpstr>
      <vt:lpstr>Söhne</vt:lpstr>
      <vt:lpstr>Office Theme</vt:lpstr>
      <vt:lpstr>Computer Science and Problem Solving</vt:lpstr>
      <vt:lpstr>Computer Science is Problem Solving</vt:lpstr>
      <vt:lpstr>Question for class</vt:lpstr>
      <vt:lpstr>PowerPoint Presentation</vt:lpstr>
      <vt:lpstr>PowerPoint Presentation</vt:lpstr>
      <vt:lpstr>Solving Problems</vt:lpstr>
      <vt:lpstr>Top Down Design</vt:lpstr>
      <vt:lpstr>Problem Solving with Coding</vt:lpstr>
      <vt:lpstr>Bonus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Zhao</dc:creator>
  <cp:lastModifiedBy>Fahim Anzum</cp:lastModifiedBy>
  <cp:revision>472</cp:revision>
  <dcterms:created xsi:type="dcterms:W3CDTF">2022-01-09T20:50:15Z</dcterms:created>
  <dcterms:modified xsi:type="dcterms:W3CDTF">2023-09-08T13:06:07Z</dcterms:modified>
</cp:coreProperties>
</file>