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3B65-B8E1-451A-9608-E5B4F027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113EE-C4BA-4412-8092-FFFD11D12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781DC-A00D-4E1A-B103-1BC31B28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47EF-8971-4EFC-90A9-9BBF1D31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FA59-E4A0-4E8C-A053-F29AA3CC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97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CD0D-DEF4-442C-A39B-7A84721F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3A12-C94F-43EC-9010-AF757421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56D3-E2AF-4D4E-BEAD-F6318C2A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B997-AFB6-455D-8D6C-442F96AA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CA44-0710-4D8D-91FF-A903CCD7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79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B4EFD-08D7-45B3-BA6C-F17314271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641E3-9BCE-4547-9B4B-F94FB49A0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3BA1E-8495-4DD1-A3B0-C04568A7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7174-588F-49DC-B1DC-94DDF1F1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CF8E-DBCB-4278-9100-537A37C4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12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EAD0-C40C-4251-8816-4469CE7C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4E61-4C91-4BE2-956D-9709E83D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69C9-E240-46B8-A257-D5EAB19C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A8AA-FA1B-4848-AE33-28399502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71EFE-BB6F-4D5C-835F-C5A80C80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8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8D7E-DC93-4DB5-B769-A486702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D1307-AD2D-4A65-A90A-C2EC67CF8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AC6F-AFA9-42DB-AD04-B21DEAD9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E77F-929C-4E10-83F4-4845C446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E5F8-EFEB-42C2-A77B-3DE2E886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47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1D78-ECA5-4701-AFAA-6515E0FA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890-EC5B-46DB-8F53-95D808D70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58C2F-1EC2-4E99-A8CE-02958D13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160F-51F1-4FB3-AE99-9B4779B9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BA87D-4A2E-4842-A7CA-6A955182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A0857-9BFF-4DB8-91DB-A463CA4A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61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9A41-4A0A-4461-98D3-B933B05B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82AF-BC58-4C07-8B0C-CB268F74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24E48-1B3F-44EB-B450-2B0378804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29021-76F9-427A-8EF0-4503DF9F8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2B04C-14CF-4A5B-882E-A45330F9C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340B8-BD4D-4677-B24B-6725F8F6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302AB-05A4-4CCD-A5BC-B26D959D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92691-594A-4231-B708-80E8C329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00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A79A-25A2-4ABB-8A21-B05385FB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80F34-5E88-4B75-9D73-DC5E27F4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82A7-743A-419C-82D0-66336650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CD33C-C3BC-4DF3-B790-45B3F5BA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86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CB1F8-B9DB-4117-8115-D12F6546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C766-1863-4413-A723-4E1E74D3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EF10-B972-42EB-A053-9996599A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94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2A08-5311-4396-94D5-9EB3A706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77B0-FC6E-4BF5-8FDF-A8EFE1DD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EEFA7-F296-4EF9-9287-5A9E01378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7E2E-2375-48ED-BEF1-404128F6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0D8-CB3B-4B26-A661-D45C4A9C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8A3C-2B70-477C-A9EF-4537B2FC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0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C61D-8164-4375-A2A9-A9F4DC13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FDBE8-698F-4902-929D-8BABAFDD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859B-44A4-47F4-ABF9-CBB3575D1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2C309-2667-463D-BF02-527E28A2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9520-9511-44F8-94AB-0B3D2940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40C2D-E6D2-4E13-BC15-8A01A3DF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2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CBA78-907C-442A-8976-D0C6B1C2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78E0-C879-463D-97CE-54DA93444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DEEC-DA28-4326-902C-9B1C284AC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F66B-CB26-46A2-B77E-420A95D4FF1A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39AC-7599-4108-9861-ADE8F28A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C9F-6EDC-47B4-8560-8D4FCABD5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F192-9CD3-4DFF-B03A-2760527A9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48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nirmal/ao-docker-tech-test/tree/master/ngin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7FDE1F-28EC-4CE4-BBD4-E2F2C5412A39}"/>
              </a:ext>
            </a:extLst>
          </p:cNvPr>
          <p:cNvSpPr txBox="1"/>
          <p:nvPr/>
        </p:nvSpPr>
        <p:spPr>
          <a:xfrm>
            <a:off x="736209" y="379828"/>
            <a:ext cx="1071958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Part 1</a:t>
            </a:r>
            <a:endParaRPr lang="en-GB" dirty="0"/>
          </a:p>
          <a:p>
            <a:r>
              <a:rPr lang="en-GB" u="sng" dirty="0"/>
              <a:t>Pre-requisite: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Ubuntu Linux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Install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Install Docker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Refer Docker official documentation for running “docker-compose etc”</a:t>
            </a:r>
            <a:endParaRPr lang="en-GB" dirty="0"/>
          </a:p>
          <a:p>
            <a:r>
              <a:rPr lang="en-GB" b="1" u="sng" dirty="0"/>
              <a:t>Solution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Please refer the my </a:t>
            </a:r>
            <a:r>
              <a:rPr lang="en-GB" dirty="0" err="1"/>
              <a:t>github</a:t>
            </a:r>
            <a:r>
              <a:rPr lang="en-GB" dirty="0"/>
              <a:t> repository </a:t>
            </a:r>
            <a:r>
              <a:rPr lang="en-GB" dirty="0">
                <a:hlinkClick r:id="rId2"/>
              </a:rPr>
              <a:t>https://github.com/arunnirmal/ao-docker-tech-test/tree/master/nginx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is merged, check </a:t>
            </a:r>
            <a:r>
              <a:rPr lang="en-GB" dirty="0" err="1"/>
              <a:t>nginx</a:t>
            </a:r>
            <a:r>
              <a:rPr lang="en-GB" dirty="0"/>
              <a:t> directory</a:t>
            </a:r>
          </a:p>
          <a:p>
            <a:r>
              <a:rPr lang="en-GB" dirty="0"/>
              <a:t> *******************************************************************************************</a:t>
            </a:r>
          </a:p>
          <a:p>
            <a:r>
              <a:rPr lang="en-GB" u="sng" dirty="0"/>
              <a:t>Pre-requisite: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AWS CLI setup in your local</a:t>
            </a:r>
          </a:p>
          <a:p>
            <a:r>
              <a:rPr lang="en-GB" b="1" u="sng" dirty="0"/>
              <a:t>Solution 2: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AWS ECS </a:t>
            </a:r>
            <a:r>
              <a:rPr lang="en-GB" dirty="0" err="1"/>
              <a:t>Fargate</a:t>
            </a:r>
            <a:r>
              <a:rPr lang="en-GB" dirty="0"/>
              <a:t> approach either by console or AWS CLI to create Nginx ALB. From the automation perspective, AWS CLI scripts would be better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have network with </a:t>
            </a:r>
            <a:r>
              <a:rPr lang="en-GB" dirty="0" err="1"/>
              <a:t>nginx</a:t>
            </a:r>
            <a:r>
              <a:rPr lang="en-GB" dirty="0"/>
              <a:t> ALB with </a:t>
            </a:r>
            <a:r>
              <a:rPr lang="en-GB" dirty="0" err="1"/>
              <a:t>aspnet</a:t>
            </a:r>
            <a:r>
              <a:rPr lang="en-GB" dirty="0"/>
              <a:t> container, in Task definition of AWS ECS </a:t>
            </a:r>
            <a:r>
              <a:rPr lang="en-GB" dirty="0" err="1"/>
              <a:t>Fargate</a:t>
            </a:r>
            <a:r>
              <a:rPr lang="en-GB" dirty="0"/>
              <a:t> approach, customize the JSON to have 2 containers Nginx ALB and ASPNETAPP container.</a:t>
            </a:r>
          </a:p>
        </p:txBody>
      </p:sp>
    </p:spTree>
    <p:extLst>
      <p:ext uri="{BB962C8B-B14F-4D97-AF65-F5344CB8AC3E}">
        <p14:creationId xmlns:p14="http://schemas.microsoft.com/office/powerpoint/2010/main" val="296345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Tests</dc:title>
  <dc:creator>Noel Arunnirmal</dc:creator>
  <cp:lastModifiedBy>Noel Arunnirmal</cp:lastModifiedBy>
  <cp:revision>17</cp:revision>
  <dcterms:created xsi:type="dcterms:W3CDTF">2020-09-25T07:12:27Z</dcterms:created>
  <dcterms:modified xsi:type="dcterms:W3CDTF">2020-09-25T14:58:46Z</dcterms:modified>
</cp:coreProperties>
</file>