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0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7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5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4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C6C9-4D87-42DA-8DC4-BE3B1EEA383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2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58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747634" y="1174388"/>
            <a:ext cx="10686365" cy="4067646"/>
            <a:chOff x="723985" y="2191264"/>
            <a:chExt cx="10686365" cy="4067646"/>
          </a:xfrm>
        </p:grpSpPr>
        <p:sp>
          <p:nvSpPr>
            <p:cNvPr id="5" name="角丸四角形吹き出し 4"/>
            <p:cNvSpPr/>
            <p:nvPr/>
          </p:nvSpPr>
          <p:spPr>
            <a:xfrm>
              <a:off x="1491049" y="3496962"/>
              <a:ext cx="4267200" cy="2586681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吹き出し 6"/>
            <p:cNvSpPr/>
            <p:nvPr/>
          </p:nvSpPr>
          <p:spPr>
            <a:xfrm flipH="1">
              <a:off x="6376086" y="3496962"/>
              <a:ext cx="4267200" cy="2586681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5758249" y="2191264"/>
              <a:ext cx="617837" cy="406764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r>
                <a:rPr kumimoji="1" lang="ja-JP" altLang="en-US" dirty="0" smtClean="0"/>
                <a:t>　　　　　</a:t>
              </a:r>
              <a:r>
                <a:rPr kumimoji="1" lang="ja-JP" altLang="en-US" sz="2400" dirty="0" smtClean="0"/>
                <a:t>人流センサ</a:t>
              </a:r>
              <a:endParaRPr kumimoji="1" lang="ja-JP" altLang="en-US" sz="2400" dirty="0"/>
            </a:p>
          </p:txBody>
        </p:sp>
        <p:sp>
          <p:nvSpPr>
            <p:cNvPr id="3" name="左矢印 2"/>
            <p:cNvSpPr/>
            <p:nvPr/>
          </p:nvSpPr>
          <p:spPr>
            <a:xfrm>
              <a:off x="2986249" y="4430302"/>
              <a:ext cx="2772000" cy="720000"/>
            </a:xfrm>
            <a:prstGeom prst="leftArrow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i</a:t>
              </a:r>
              <a:r>
                <a:rPr kumimoji="1" lang="en-US" altLang="ja-JP" sz="2400" dirty="0" smtClean="0"/>
                <a:t>n</a:t>
              </a:r>
              <a:r>
                <a:rPr kumimoji="1" lang="ja-JP" altLang="en-US" sz="2400" dirty="0" smtClean="0"/>
                <a:t>データ</a:t>
              </a:r>
              <a:endParaRPr kumimoji="1" lang="ja-JP" altLang="en-US" sz="2400" dirty="0"/>
            </a:p>
          </p:txBody>
        </p:sp>
        <p:pic>
          <p:nvPicPr>
            <p:cNvPr id="1026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85" y="2191264"/>
              <a:ext cx="910281" cy="910281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500069" y="2191264"/>
              <a:ext cx="910281" cy="910281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右矢印 5"/>
            <p:cNvSpPr/>
            <p:nvPr/>
          </p:nvSpPr>
          <p:spPr>
            <a:xfrm>
              <a:off x="6376086" y="4430302"/>
              <a:ext cx="2772000" cy="720000"/>
            </a:xfrm>
            <a:prstGeom prst="rightArrow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o</a:t>
              </a:r>
              <a:r>
                <a:rPr kumimoji="1" lang="en-US" altLang="ja-JP" sz="2400" dirty="0" smtClean="0"/>
                <a:t>ut</a:t>
              </a:r>
              <a:r>
                <a:rPr kumimoji="1" lang="ja-JP" altLang="en-US" sz="2400" dirty="0" smtClean="0"/>
                <a:t>データ</a:t>
              </a:r>
              <a:endParaRPr kumimoji="1" lang="ja-JP" altLang="en-US" sz="24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789386" y="3626069"/>
              <a:ext cx="2230821" cy="4616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カメラ有効範囲</a:t>
              </a:r>
              <a:endParaRPr kumimoji="1" lang="ja-JP" altLang="en-US" sz="24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287408" y="3626069"/>
              <a:ext cx="2212662" cy="4616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カメラ有効範囲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4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崚</dc:creator>
  <cp:lastModifiedBy>田村 崚</cp:lastModifiedBy>
  <cp:revision>3</cp:revision>
  <dcterms:created xsi:type="dcterms:W3CDTF">2018-12-18T18:21:25Z</dcterms:created>
  <dcterms:modified xsi:type="dcterms:W3CDTF">2018-12-18T18:37:11Z</dcterms:modified>
</cp:coreProperties>
</file>