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0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2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92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7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35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0998-7AA0-42A4-9CD1-E915EE9A0832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6481-F962-4254-A62A-F4B44C2FCE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0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/>
          <p:cNvGrpSpPr/>
          <p:nvPr/>
        </p:nvGrpSpPr>
        <p:grpSpPr>
          <a:xfrm>
            <a:off x="207258" y="1262112"/>
            <a:ext cx="11627392" cy="3743025"/>
            <a:chOff x="152079" y="1396118"/>
            <a:chExt cx="11627392" cy="3743025"/>
          </a:xfrm>
        </p:grpSpPr>
        <p:sp>
          <p:nvSpPr>
            <p:cNvPr id="28" name="右矢印 27"/>
            <p:cNvSpPr/>
            <p:nvPr/>
          </p:nvSpPr>
          <p:spPr>
            <a:xfrm rot="10800000">
              <a:off x="511440" y="1511410"/>
              <a:ext cx="465153" cy="16101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右矢印 49"/>
            <p:cNvSpPr/>
            <p:nvPr/>
          </p:nvSpPr>
          <p:spPr>
            <a:xfrm rot="10800000">
              <a:off x="511440" y="1846358"/>
              <a:ext cx="465153" cy="16101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2" name="グループ化 71"/>
            <p:cNvGrpSpPr/>
            <p:nvPr/>
          </p:nvGrpSpPr>
          <p:grpSpPr>
            <a:xfrm>
              <a:off x="152079" y="1513728"/>
              <a:ext cx="11627392" cy="3625415"/>
              <a:chOff x="152079" y="1513728"/>
              <a:chExt cx="11627392" cy="3625415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533284" y="2242268"/>
                <a:ext cx="10590043" cy="2146852"/>
                <a:chOff x="533284" y="2242268"/>
                <a:chExt cx="10590043" cy="2146852"/>
              </a:xfrm>
            </p:grpSpPr>
            <p:sp>
              <p:nvSpPr>
                <p:cNvPr id="2" name="正方形/長方形 1"/>
                <p:cNvSpPr/>
                <p:nvPr/>
              </p:nvSpPr>
              <p:spPr>
                <a:xfrm>
                  <a:off x="533284" y="2242268"/>
                  <a:ext cx="3792772" cy="2146852"/>
                </a:xfrm>
                <a:prstGeom prst="rect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正方形/長方形 2"/>
                <p:cNvSpPr/>
                <p:nvPr/>
              </p:nvSpPr>
              <p:spPr>
                <a:xfrm>
                  <a:off x="4405025" y="2242268"/>
                  <a:ext cx="2846567" cy="2146852"/>
                </a:xfrm>
                <a:prstGeom prst="rect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330555" y="2242268"/>
                  <a:ext cx="3792772" cy="2146852"/>
                </a:xfrm>
                <a:prstGeom prst="rect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7" name="右矢印 26"/>
              <p:cNvSpPr/>
              <p:nvPr/>
            </p:nvSpPr>
            <p:spPr>
              <a:xfrm rot="10800000">
                <a:off x="10334705" y="311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右矢印 28"/>
              <p:cNvSpPr/>
              <p:nvPr/>
            </p:nvSpPr>
            <p:spPr>
              <a:xfrm rot="5400000">
                <a:off x="9396414" y="2652366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右矢印 29"/>
              <p:cNvSpPr/>
              <p:nvPr/>
            </p:nvSpPr>
            <p:spPr>
              <a:xfrm rot="16200000">
                <a:off x="9905326" y="3807678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右矢印 30"/>
              <p:cNvSpPr/>
              <p:nvPr/>
            </p:nvSpPr>
            <p:spPr>
              <a:xfrm rot="16200000">
                <a:off x="8613252" y="381761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右矢印 31"/>
              <p:cNvSpPr/>
              <p:nvPr/>
            </p:nvSpPr>
            <p:spPr>
              <a:xfrm rot="5400000">
                <a:off x="8144111" y="265236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右矢印 32"/>
              <p:cNvSpPr/>
              <p:nvPr/>
            </p:nvSpPr>
            <p:spPr>
              <a:xfrm rot="10800000">
                <a:off x="6550888" y="2244282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0800000">
                <a:off x="6160274" y="360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16200000">
                <a:off x="5987838" y="384942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右矢印 40"/>
              <p:cNvSpPr/>
              <p:nvPr/>
            </p:nvSpPr>
            <p:spPr>
              <a:xfrm rot="5400000">
                <a:off x="5986837" y="265573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右矢印 41"/>
              <p:cNvSpPr/>
              <p:nvPr/>
            </p:nvSpPr>
            <p:spPr>
              <a:xfrm rot="5400000">
                <a:off x="4507885" y="265573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右矢印 42"/>
              <p:cNvSpPr/>
              <p:nvPr/>
            </p:nvSpPr>
            <p:spPr>
              <a:xfrm rot="16200000">
                <a:off x="4648535" y="3849422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右矢印 43"/>
              <p:cNvSpPr/>
              <p:nvPr/>
            </p:nvSpPr>
            <p:spPr>
              <a:xfrm rot="10800000">
                <a:off x="3669912" y="299565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右矢印 44"/>
              <p:cNvSpPr/>
              <p:nvPr/>
            </p:nvSpPr>
            <p:spPr>
              <a:xfrm rot="16200000">
                <a:off x="3205874" y="38156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右矢印 45"/>
              <p:cNvSpPr/>
              <p:nvPr/>
            </p:nvSpPr>
            <p:spPr>
              <a:xfrm rot="5400000">
                <a:off x="3207880" y="2647784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右矢印 46"/>
              <p:cNvSpPr/>
              <p:nvPr/>
            </p:nvSpPr>
            <p:spPr>
              <a:xfrm rot="5400000">
                <a:off x="1991321" y="26726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" name="右矢印 47"/>
              <p:cNvSpPr/>
              <p:nvPr/>
            </p:nvSpPr>
            <p:spPr>
              <a:xfrm>
                <a:off x="1839839" y="2965836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右矢印 48"/>
              <p:cNvSpPr/>
              <p:nvPr/>
            </p:nvSpPr>
            <p:spPr>
              <a:xfrm>
                <a:off x="1126112" y="3602933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右矢印 50"/>
              <p:cNvSpPr/>
              <p:nvPr/>
            </p:nvSpPr>
            <p:spPr>
              <a:xfrm>
                <a:off x="11314318" y="311194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右矢印 51"/>
              <p:cNvSpPr/>
              <p:nvPr/>
            </p:nvSpPr>
            <p:spPr>
              <a:xfrm rot="16200000">
                <a:off x="9404394" y="167313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右矢印 52"/>
              <p:cNvSpPr/>
              <p:nvPr/>
            </p:nvSpPr>
            <p:spPr>
              <a:xfrm rot="5400000">
                <a:off x="9905325" y="4796182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4" name="右矢印 53"/>
              <p:cNvSpPr/>
              <p:nvPr/>
            </p:nvSpPr>
            <p:spPr>
              <a:xfrm rot="5400000">
                <a:off x="8621690" y="479563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右矢印 54"/>
              <p:cNvSpPr/>
              <p:nvPr/>
            </p:nvSpPr>
            <p:spPr>
              <a:xfrm rot="16200000">
                <a:off x="8140033" y="1676952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右矢印 55"/>
              <p:cNvSpPr/>
              <p:nvPr/>
            </p:nvSpPr>
            <p:spPr>
              <a:xfrm rot="10800000">
                <a:off x="6544779" y="2349498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右矢印 56"/>
              <p:cNvSpPr/>
              <p:nvPr/>
            </p:nvSpPr>
            <p:spPr>
              <a:xfrm rot="16200000">
                <a:off x="6963847" y="1674935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右矢印 57"/>
              <p:cNvSpPr/>
              <p:nvPr/>
            </p:nvSpPr>
            <p:spPr>
              <a:xfrm rot="16200000">
                <a:off x="7115422" y="1677227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右矢印 58"/>
              <p:cNvSpPr/>
              <p:nvPr/>
            </p:nvSpPr>
            <p:spPr>
              <a:xfrm rot="16200000">
                <a:off x="5982366" y="1673748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0" name="右矢印 59"/>
              <p:cNvSpPr/>
              <p:nvPr/>
            </p:nvSpPr>
            <p:spPr>
              <a:xfrm rot="16200000">
                <a:off x="4514356" y="167375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右矢印 60"/>
              <p:cNvSpPr/>
              <p:nvPr/>
            </p:nvSpPr>
            <p:spPr>
              <a:xfrm rot="16200000">
                <a:off x="3202171" y="1665797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" name="右矢印 61"/>
              <p:cNvSpPr/>
              <p:nvPr/>
            </p:nvSpPr>
            <p:spPr>
              <a:xfrm rot="16200000">
                <a:off x="1991321" y="1690646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右矢印 62"/>
              <p:cNvSpPr/>
              <p:nvPr/>
            </p:nvSpPr>
            <p:spPr>
              <a:xfrm rot="10800000">
                <a:off x="865464" y="2962856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右矢印 63"/>
              <p:cNvSpPr/>
              <p:nvPr/>
            </p:nvSpPr>
            <p:spPr>
              <a:xfrm rot="10800000">
                <a:off x="152079" y="359000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右矢印 64"/>
              <p:cNvSpPr/>
              <p:nvPr/>
            </p:nvSpPr>
            <p:spPr>
              <a:xfrm rot="5400000">
                <a:off x="3204442" y="4795630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右矢印 65"/>
              <p:cNvSpPr/>
              <p:nvPr/>
            </p:nvSpPr>
            <p:spPr>
              <a:xfrm rot="5400000">
                <a:off x="4657475" y="4826059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右矢印 66"/>
              <p:cNvSpPr/>
              <p:nvPr/>
            </p:nvSpPr>
            <p:spPr>
              <a:xfrm rot="5400000">
                <a:off x="5986837" y="4823573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右矢印 67"/>
              <p:cNvSpPr/>
              <p:nvPr/>
            </p:nvSpPr>
            <p:spPr>
              <a:xfrm>
                <a:off x="7133140" y="3610884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右矢印 68"/>
              <p:cNvSpPr/>
              <p:nvPr/>
            </p:nvSpPr>
            <p:spPr>
              <a:xfrm>
                <a:off x="4646987" y="2995654"/>
                <a:ext cx="465153" cy="1610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0" name="右矢印 69"/>
              <p:cNvSpPr/>
              <p:nvPr/>
            </p:nvSpPr>
            <p:spPr>
              <a:xfrm>
                <a:off x="7524307" y="2235365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右矢印 70"/>
              <p:cNvSpPr/>
              <p:nvPr/>
            </p:nvSpPr>
            <p:spPr>
              <a:xfrm>
                <a:off x="7526293" y="2349498"/>
                <a:ext cx="465153" cy="161015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10809797" y="294198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9386505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9887437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8609265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8108333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017025" y="1995778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smtClean="0">
                    <a:solidFill>
                      <a:schemeClr val="tx1"/>
                    </a:solidFill>
                  </a:rPr>
                  <a:t>678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5964477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 smtClean="0">
                    <a:solidFill>
                      <a:schemeClr val="tx1"/>
                    </a:solidFill>
                  </a:rPr>
                  <a:t>9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4496467" y="1991802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13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4138654" y="282668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14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4639586" y="416847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12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6625427" y="3436950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ja-JP" sz="20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5970421" y="416847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3189971" y="1987827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16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189971" y="4134679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15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974917" y="2011681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17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17232" y="3436950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19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332850" y="2784943"/>
                <a:ext cx="500932" cy="5009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18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テキスト ボックス 72"/>
            <p:cNvSpPr txBox="1"/>
            <p:nvPr/>
          </p:nvSpPr>
          <p:spPr>
            <a:xfrm>
              <a:off x="988516" y="1396118"/>
              <a:ext cx="101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988516" y="1779069"/>
              <a:ext cx="101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08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tamura</dc:creator>
  <cp:lastModifiedBy>田村 崚</cp:lastModifiedBy>
  <cp:revision>6</cp:revision>
  <dcterms:created xsi:type="dcterms:W3CDTF">2018-12-17T05:16:57Z</dcterms:created>
  <dcterms:modified xsi:type="dcterms:W3CDTF">2018-12-20T14:54:37Z</dcterms:modified>
</cp:coreProperties>
</file>