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2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9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6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17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5" Type="http://schemas.openxmlformats.org/officeDocument/2006/relationships/image" Target="../media/image172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62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3106" y="1423391"/>
            <a:ext cx="396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281779" y="3621798"/>
            <a:ext cx="7084754" cy="1780368"/>
            <a:chOff x="2281779" y="3621798"/>
            <a:chExt cx="7084754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8" t="-76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49287" y="3141048"/>
            <a:ext cx="20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i,j</a:t>
            </a:r>
            <a:r>
              <a:rPr lang="ja-JP" altLang="en-US" dirty="0" smtClean="0"/>
              <a:t>はフィールド内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7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2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1170" y="799629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771326" y="4437048"/>
            <a:ext cx="8649348" cy="1499953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blipFill>
                  <a:blip r:embed="rId2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570644" y="497472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961840" y="3183317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-562903" y="2443041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242760" y="1303747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6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2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707716" y="284669"/>
            <a:ext cx="8649348" cy="1455840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blipFill>
                  <a:blip r:embed="rId2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246540" y="1898783"/>
            <a:ext cx="9110524" cy="1455840"/>
            <a:chOff x="1115655" y="1663040"/>
            <a:chExt cx="9110524" cy="1499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115655" y="2065383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𝑑𝑜𝑤𝑛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55" y="2065383"/>
                  <a:ext cx="3603368" cy="811188"/>
                </a:xfrm>
                <a:prstGeom prst="rect">
                  <a:avLst/>
                </a:prstGeom>
                <a:blipFill>
                  <a:blip r:embed="rId4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5"/>
                  <a:stretch>
                    <a:fillRect l="-2144" t="-10680" b="-97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1246540" y="3489044"/>
            <a:ext cx="9110524" cy="1455840"/>
            <a:chOff x="1115655" y="1663040"/>
            <a:chExt cx="9110524" cy="1499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1115655" y="2073914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𝑟𝑖𝑔h𝑡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55" y="2073914"/>
                  <a:ext cx="3603368" cy="811188"/>
                </a:xfrm>
                <a:prstGeom prst="rect">
                  <a:avLst/>
                </a:prstGeom>
                <a:blipFill>
                  <a:blip r:embed="rId6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中かっこ 1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4541400" y="1784035"/>
                  <a:ext cx="5684779" cy="646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  <m:r>
                            <a:rPr lang="en-US" altLang="ja-JP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6096"/>
                </a:xfrm>
                <a:prstGeom prst="rect">
                  <a:avLst/>
                </a:prstGeom>
                <a:blipFill>
                  <a:blip r:embed="rId7"/>
                  <a:stretch>
                    <a:fillRect l="-2144" t="-10784" b="-107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707716" y="5071353"/>
            <a:ext cx="8649348" cy="1455840"/>
            <a:chOff x="1576831" y="1663040"/>
            <a:chExt cx="8649348" cy="1499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1576831" y="2090638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𝑙𝑒𝑓𝑡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8" name="テキスト ボックス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8"/>
                  <a:ext cx="3603368" cy="811188"/>
                </a:xfrm>
                <a:prstGeom prst="rect">
                  <a:avLst/>
                </a:prstGeom>
                <a:blipFill>
                  <a:blip r:embed="rId8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9"/>
                  <a:stretch>
                    <a:fillRect l="-2144" t="-9709" b="-97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31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2277121" y="5957395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837657" y="4905641"/>
            <a:ext cx="8516150" cy="1421086"/>
            <a:chOff x="4913841" y="4905641"/>
            <a:chExt cx="6481808" cy="1421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𝐴𝑛</m:t>
                            </m:r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421086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Pre>
                            <m:sPre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𝐴𝑛</m:t>
                              </m:r>
                            </m:e>
                          </m:sPre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50" t="-6316" b="-231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416264" y="5616430"/>
              <a:ext cx="2135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45485" y="4307454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18" t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6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992" y="335684"/>
            <a:ext cx="11460892" cy="5497136"/>
            <a:chOff x="316992" y="335684"/>
            <a:chExt cx="11460892" cy="5497136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414528" y="1207008"/>
              <a:ext cx="111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38912" y="2718816"/>
              <a:ext cx="11253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16992" y="83767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パブリックネット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16992" y="2349483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エッジ</a:t>
              </a:r>
              <a:endParaRPr kumimoji="1" lang="ja-JP" altLang="en-US" dirty="0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5280115" y="335684"/>
              <a:ext cx="1387930" cy="833278"/>
              <a:chOff x="5712354" y="2150072"/>
              <a:chExt cx="4050771" cy="2431980"/>
            </a:xfrm>
          </p:grpSpPr>
          <p:pic>
            <p:nvPicPr>
              <p:cNvPr id="45" name="Picture 8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042" y="2150072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雲のイラスト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768"/>
              <a:stretch/>
            </p:blipFill>
            <p:spPr bwMode="auto">
              <a:xfrm>
                <a:off x="5712354" y="2871327"/>
                <a:ext cx="4050771" cy="171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5" name="直線矢印コネクタ 94"/>
            <p:cNvCxnSpPr/>
            <p:nvPr/>
          </p:nvCxnSpPr>
          <p:spPr>
            <a:xfrm flipH="1" flipV="1">
              <a:off x="6373668" y="1022342"/>
              <a:ext cx="4962355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 flipH="1" flipV="1">
              <a:off x="6337807" y="1170255"/>
              <a:ext cx="2983731" cy="24797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6159621" y="1022342"/>
              <a:ext cx="1826558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V="1">
              <a:off x="5663923" y="1022342"/>
              <a:ext cx="226811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flipV="1">
              <a:off x="2921006" y="923129"/>
              <a:ext cx="2583994" cy="272685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楕円 109"/>
            <p:cNvSpPr/>
            <p:nvPr/>
          </p:nvSpPr>
          <p:spPr>
            <a:xfrm>
              <a:off x="6259475" y="337634"/>
              <a:ext cx="1068997" cy="6156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計算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2" name="直線コネクタ 111"/>
            <p:cNvCxnSpPr/>
            <p:nvPr/>
          </p:nvCxnSpPr>
          <p:spPr>
            <a:xfrm>
              <a:off x="316992" y="4303776"/>
              <a:ext cx="113629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609600" y="5815584"/>
              <a:ext cx="10984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テキスト ボックス 113"/>
            <p:cNvSpPr txBox="1"/>
            <p:nvPr/>
          </p:nvSpPr>
          <p:spPr>
            <a:xfrm>
              <a:off x="316992" y="397963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16992" y="546348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grpSp>
          <p:nvGrpSpPr>
            <p:cNvPr id="116" name="グループ化 115"/>
            <p:cNvGrpSpPr/>
            <p:nvPr/>
          </p:nvGrpSpPr>
          <p:grpSpPr>
            <a:xfrm>
              <a:off x="2466845" y="4960375"/>
              <a:ext cx="894086" cy="810016"/>
              <a:chOff x="1332577" y="3645685"/>
              <a:chExt cx="1670364" cy="1513301"/>
            </a:xfrm>
          </p:grpSpPr>
          <p:pic>
            <p:nvPicPr>
              <p:cNvPr id="117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楕円 118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0" name="グループ化 119"/>
            <p:cNvGrpSpPr/>
            <p:nvPr/>
          </p:nvGrpSpPr>
          <p:grpSpPr>
            <a:xfrm>
              <a:off x="3917693" y="4960375"/>
              <a:ext cx="894086" cy="810016"/>
              <a:chOff x="1332577" y="3645685"/>
              <a:chExt cx="1670364" cy="1513301"/>
            </a:xfrm>
          </p:grpSpPr>
          <p:pic>
            <p:nvPicPr>
              <p:cNvPr id="121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楕円 122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4" name="グループ化 123"/>
            <p:cNvGrpSpPr/>
            <p:nvPr/>
          </p:nvGrpSpPr>
          <p:grpSpPr>
            <a:xfrm>
              <a:off x="5443721" y="4960375"/>
              <a:ext cx="894086" cy="810016"/>
              <a:chOff x="1332577" y="3645685"/>
              <a:chExt cx="1670364" cy="1513301"/>
            </a:xfrm>
          </p:grpSpPr>
          <p:pic>
            <p:nvPicPr>
              <p:cNvPr id="125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楕円 126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8" name="グループ化 127"/>
            <p:cNvGrpSpPr/>
            <p:nvPr/>
          </p:nvGrpSpPr>
          <p:grpSpPr>
            <a:xfrm>
              <a:off x="6589769" y="4960375"/>
              <a:ext cx="894086" cy="810016"/>
              <a:chOff x="1332577" y="3645685"/>
              <a:chExt cx="1670364" cy="1513301"/>
            </a:xfrm>
          </p:grpSpPr>
          <p:pic>
            <p:nvPicPr>
              <p:cNvPr id="129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1" name="楕円 130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7773157" y="4960375"/>
              <a:ext cx="894086" cy="810016"/>
              <a:chOff x="1332577" y="3645685"/>
              <a:chExt cx="1670364" cy="1513301"/>
            </a:xfrm>
          </p:grpSpPr>
          <p:pic>
            <p:nvPicPr>
              <p:cNvPr id="133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楕円 134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36" name="グループ化 135"/>
            <p:cNvGrpSpPr/>
            <p:nvPr/>
          </p:nvGrpSpPr>
          <p:grpSpPr>
            <a:xfrm>
              <a:off x="9028169" y="4960375"/>
              <a:ext cx="894086" cy="810016"/>
              <a:chOff x="1332577" y="3645685"/>
              <a:chExt cx="1670364" cy="1513301"/>
            </a:xfrm>
          </p:grpSpPr>
          <p:pic>
            <p:nvPicPr>
              <p:cNvPr id="137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楕円 138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40" name="グループ化 139"/>
            <p:cNvGrpSpPr/>
            <p:nvPr/>
          </p:nvGrpSpPr>
          <p:grpSpPr>
            <a:xfrm>
              <a:off x="9966953" y="4960375"/>
              <a:ext cx="894086" cy="810016"/>
              <a:chOff x="1332577" y="3645685"/>
              <a:chExt cx="1670364" cy="1513301"/>
            </a:xfrm>
          </p:grpSpPr>
          <p:pic>
            <p:nvPicPr>
              <p:cNvPr id="141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楕円 142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>
              <a:off x="10883798" y="4960375"/>
              <a:ext cx="894086" cy="810016"/>
              <a:chOff x="1332577" y="3645685"/>
              <a:chExt cx="1670364" cy="1513301"/>
            </a:xfrm>
          </p:grpSpPr>
          <p:pic>
            <p:nvPicPr>
              <p:cNvPr id="145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楕円 146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pic>
          <p:nvPicPr>
            <p:cNvPr id="148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652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3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1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76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035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テキスト ボックス 152"/>
            <p:cNvSpPr txBox="1"/>
            <p:nvPr/>
          </p:nvSpPr>
          <p:spPr>
            <a:xfrm>
              <a:off x="757031" y="329285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VSS</a:t>
              </a:r>
              <a:r>
                <a:rPr lang="ja-JP" altLang="en-US" dirty="0" smtClean="0"/>
                <a:t>情報提供サーバ</a:t>
              </a:r>
              <a:endParaRPr kumimoji="1" lang="ja-JP" altLang="en-US" dirty="0"/>
            </a:p>
          </p:txBody>
        </p:sp>
        <p:cxnSp>
          <p:nvCxnSpPr>
            <p:cNvPr id="154" name="直線矢印コネクタ 153"/>
            <p:cNvCxnSpPr>
              <a:endCxn id="148" idx="2"/>
            </p:cNvCxnSpPr>
            <p:nvPr/>
          </p:nvCxnSpPr>
          <p:spPr>
            <a:xfrm flipH="1" flipV="1">
              <a:off x="2833199" y="4273755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矢印コネクタ 154"/>
            <p:cNvCxnSpPr/>
            <p:nvPr/>
          </p:nvCxnSpPr>
          <p:spPr>
            <a:xfrm flipH="1" flipV="1">
              <a:off x="3149313" y="4303776"/>
              <a:ext cx="1223827" cy="8470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endCxn id="149" idx="2"/>
            </p:cNvCxnSpPr>
            <p:nvPr/>
          </p:nvCxnSpPr>
          <p:spPr>
            <a:xfrm flipH="1" flipV="1">
              <a:off x="5749185" y="4273755"/>
              <a:ext cx="72769" cy="765812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矢印コネクタ 156"/>
            <p:cNvCxnSpPr/>
            <p:nvPr/>
          </p:nvCxnSpPr>
          <p:spPr>
            <a:xfrm flipH="1" flipV="1">
              <a:off x="5914029" y="4376222"/>
              <a:ext cx="1101143" cy="71693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/>
            <p:cNvCxnSpPr/>
            <p:nvPr/>
          </p:nvCxnSpPr>
          <p:spPr>
            <a:xfrm flipH="1" flipV="1">
              <a:off x="7975334" y="4423263"/>
              <a:ext cx="334073" cy="66989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矢印コネクタ 158"/>
            <p:cNvCxnSpPr/>
            <p:nvPr/>
          </p:nvCxnSpPr>
          <p:spPr>
            <a:xfrm flipH="1" flipV="1">
              <a:off x="9449219" y="4376222"/>
              <a:ext cx="29898" cy="74383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/>
            <p:cNvCxnSpPr/>
            <p:nvPr/>
          </p:nvCxnSpPr>
          <p:spPr>
            <a:xfrm flipV="1">
              <a:off x="10478175" y="4348970"/>
              <a:ext cx="600616" cy="77108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矢印コネクタ 160"/>
            <p:cNvCxnSpPr/>
            <p:nvPr/>
          </p:nvCxnSpPr>
          <p:spPr>
            <a:xfrm flipH="1" flipV="1">
              <a:off x="11250159" y="4230624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992" y="335684"/>
            <a:ext cx="11460892" cy="5497136"/>
            <a:chOff x="316992" y="335684"/>
            <a:chExt cx="11460892" cy="5497136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414528" y="1207008"/>
              <a:ext cx="111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38912" y="2718816"/>
              <a:ext cx="11253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316992" y="4303776"/>
              <a:ext cx="113629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09600" y="5815584"/>
              <a:ext cx="10984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16992" y="83767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パブリックネット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16992" y="2349483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エッジ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316992" y="397963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16992" y="546348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5280115" y="335684"/>
              <a:ext cx="1387930" cy="833278"/>
              <a:chOff x="5712354" y="2150072"/>
              <a:chExt cx="4050771" cy="2431980"/>
            </a:xfrm>
          </p:grpSpPr>
          <p:pic>
            <p:nvPicPr>
              <p:cNvPr id="45" name="Picture 8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042" y="2150072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雲のイラスト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768"/>
              <a:stretch/>
            </p:blipFill>
            <p:spPr bwMode="auto">
              <a:xfrm>
                <a:off x="5712354" y="2871327"/>
                <a:ext cx="4050771" cy="171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グループ化 46"/>
            <p:cNvGrpSpPr/>
            <p:nvPr/>
          </p:nvGrpSpPr>
          <p:grpSpPr>
            <a:xfrm>
              <a:off x="2466845" y="4960375"/>
              <a:ext cx="894086" cy="810016"/>
              <a:chOff x="1332577" y="3645685"/>
              <a:chExt cx="1670364" cy="1513301"/>
            </a:xfrm>
          </p:grpSpPr>
          <p:pic>
            <p:nvPicPr>
              <p:cNvPr id="48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楕円 49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1" name="グループ化 50"/>
            <p:cNvGrpSpPr/>
            <p:nvPr/>
          </p:nvGrpSpPr>
          <p:grpSpPr>
            <a:xfrm>
              <a:off x="3917693" y="4960375"/>
              <a:ext cx="894086" cy="810016"/>
              <a:chOff x="1332577" y="3645685"/>
              <a:chExt cx="1670364" cy="1513301"/>
            </a:xfrm>
          </p:grpSpPr>
          <p:pic>
            <p:nvPicPr>
              <p:cNvPr id="52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楕円 53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5443721" y="4960375"/>
              <a:ext cx="894086" cy="810016"/>
              <a:chOff x="1332577" y="3645685"/>
              <a:chExt cx="1670364" cy="1513301"/>
            </a:xfrm>
          </p:grpSpPr>
          <p:pic>
            <p:nvPicPr>
              <p:cNvPr id="56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楕円 57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6589769" y="4960375"/>
              <a:ext cx="894086" cy="810016"/>
              <a:chOff x="1332577" y="3645685"/>
              <a:chExt cx="1670364" cy="1513301"/>
            </a:xfrm>
          </p:grpSpPr>
          <p:pic>
            <p:nvPicPr>
              <p:cNvPr id="60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楕円 61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63" name="グループ化 62"/>
            <p:cNvGrpSpPr/>
            <p:nvPr/>
          </p:nvGrpSpPr>
          <p:grpSpPr>
            <a:xfrm>
              <a:off x="7773157" y="4960375"/>
              <a:ext cx="894086" cy="810016"/>
              <a:chOff x="1332577" y="3645685"/>
              <a:chExt cx="1670364" cy="1513301"/>
            </a:xfrm>
          </p:grpSpPr>
          <p:pic>
            <p:nvPicPr>
              <p:cNvPr id="64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楕円 65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9028169" y="4960375"/>
              <a:ext cx="894086" cy="810016"/>
              <a:chOff x="1332577" y="3645685"/>
              <a:chExt cx="1670364" cy="1513301"/>
            </a:xfrm>
          </p:grpSpPr>
          <p:pic>
            <p:nvPicPr>
              <p:cNvPr id="68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楕円 69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9966953" y="4960375"/>
              <a:ext cx="894086" cy="810016"/>
              <a:chOff x="1332577" y="3645685"/>
              <a:chExt cx="1670364" cy="1513301"/>
            </a:xfrm>
          </p:grpSpPr>
          <p:pic>
            <p:nvPicPr>
              <p:cNvPr id="72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楕円 73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75" name="グループ化 74"/>
            <p:cNvGrpSpPr/>
            <p:nvPr/>
          </p:nvGrpSpPr>
          <p:grpSpPr>
            <a:xfrm>
              <a:off x="10883798" y="4960375"/>
              <a:ext cx="894086" cy="810016"/>
              <a:chOff x="1332577" y="3645685"/>
              <a:chExt cx="1670364" cy="1513301"/>
            </a:xfrm>
          </p:grpSpPr>
          <p:pic>
            <p:nvPicPr>
              <p:cNvPr id="76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楕円 77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pic>
          <p:nvPicPr>
            <p:cNvPr id="1026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652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3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1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76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035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スマホの二台持ちのイラスト（男性）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3942" y="1820212"/>
              <a:ext cx="876008" cy="87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直線矢印コネクタ 80"/>
            <p:cNvCxnSpPr/>
            <p:nvPr/>
          </p:nvCxnSpPr>
          <p:spPr>
            <a:xfrm flipV="1">
              <a:off x="9366511" y="2696220"/>
              <a:ext cx="439925" cy="101702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 flipH="1" flipV="1">
              <a:off x="10275880" y="2707519"/>
              <a:ext cx="1014681" cy="102832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楕円 82"/>
            <p:cNvSpPr/>
            <p:nvPr/>
          </p:nvSpPr>
          <p:spPr>
            <a:xfrm>
              <a:off x="10443306" y="2080543"/>
              <a:ext cx="1068997" cy="6156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計算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 flipH="1" flipV="1">
              <a:off x="6337807" y="1069957"/>
              <a:ext cx="3639334" cy="1176675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テキスト ボックス 94"/>
            <p:cNvSpPr txBox="1"/>
            <p:nvPr/>
          </p:nvSpPr>
          <p:spPr>
            <a:xfrm>
              <a:off x="757031" y="329285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VSS</a:t>
              </a:r>
              <a:r>
                <a:rPr lang="ja-JP" altLang="en-US" dirty="0" smtClean="0"/>
                <a:t>情報提供サーバ</a:t>
              </a:r>
              <a:endParaRPr kumimoji="1" lang="ja-JP" altLang="en-US" dirty="0"/>
            </a:p>
          </p:txBody>
        </p:sp>
        <p:cxnSp>
          <p:nvCxnSpPr>
            <p:cNvPr id="96" name="直線矢印コネクタ 95"/>
            <p:cNvCxnSpPr>
              <a:endCxn id="1026" idx="2"/>
            </p:cNvCxnSpPr>
            <p:nvPr/>
          </p:nvCxnSpPr>
          <p:spPr>
            <a:xfrm flipH="1" flipV="1">
              <a:off x="2833199" y="4273755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 flipH="1" flipV="1">
              <a:off x="3149313" y="4303776"/>
              <a:ext cx="1223827" cy="8470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endCxn id="85" idx="2"/>
            </p:cNvCxnSpPr>
            <p:nvPr/>
          </p:nvCxnSpPr>
          <p:spPr>
            <a:xfrm flipH="1" flipV="1">
              <a:off x="5749185" y="4273755"/>
              <a:ext cx="72769" cy="765812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5914029" y="4376222"/>
              <a:ext cx="1101143" cy="71693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 flipH="1" flipV="1">
              <a:off x="7975334" y="4423263"/>
              <a:ext cx="334073" cy="66989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H="1" flipV="1">
              <a:off x="9449219" y="4376222"/>
              <a:ext cx="29898" cy="74383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 flipV="1">
              <a:off x="10478175" y="4348970"/>
              <a:ext cx="600616" cy="77108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flipH="1" flipV="1">
              <a:off x="11250159" y="4230624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8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70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Cdn</a:t>
            </a:r>
            <a:r>
              <a:rPr lang="en-US" altLang="ja-JP" dirty="0" smtClean="0">
                <a:solidFill>
                  <a:srgbClr val="FF0000"/>
                </a:solidFill>
              </a:rPr>
              <a:t>(t)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RT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4400" dirty="0" smtClean="0"/>
                  <a:t>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blipFill>
                <a:blip r:embed="rId2"/>
                <a:stretch>
                  <a:fillRect t="-12319" b="-275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616</Words>
  <Application>Microsoft Office PowerPoint</Application>
  <PresentationFormat>ワイド画面</PresentationFormat>
  <Paragraphs>257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HGPｺﾞｼｯｸM</vt:lpstr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数理モデルv5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RTのモデル化</vt:lpstr>
      <vt:lpstr>VSS情報提供サーバ(RT)のモデル化</vt:lpstr>
      <vt:lpstr>対象者(Positive)のモデル化</vt:lpstr>
      <vt:lpstr>対象者(Positive)のモデル化</vt:lpstr>
      <vt:lpstr>PowerPoint プレゼンテーション</vt:lpstr>
      <vt:lpstr>対象者(Positive)のモデル化</vt:lpstr>
      <vt:lpstr>瞬間的な計算量(RTin量)のモデル化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数理モデルv5</dc:title>
  <dc:creator>tamura</dc:creator>
  <cp:lastModifiedBy>tamura</cp:lastModifiedBy>
  <cp:revision>13</cp:revision>
  <dcterms:created xsi:type="dcterms:W3CDTF">2019-02-14T07:56:51Z</dcterms:created>
  <dcterms:modified xsi:type="dcterms:W3CDTF">2019-02-21T03:43:01Z</dcterms:modified>
</cp:coreProperties>
</file>