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EDD-4951-463E-92DE-B5FB06F7687D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71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6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3106" y="1423391"/>
            <a:ext cx="396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281779" y="3621798"/>
            <a:ext cx="7084754" cy="1780368"/>
            <a:chOff x="2281779" y="3621798"/>
            <a:chExt cx="7084754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49287" y="3141048"/>
            <a:ext cx="2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i,j</a:t>
            </a:r>
            <a:r>
              <a:rPr lang="ja-JP" altLang="en-US" dirty="0" smtClean="0"/>
              <a:t>はフィールド内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7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xmlns="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771326" y="4437048"/>
            <a:ext cx="8649348" cy="1499953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961840" y="3183317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-562903" y="2443041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242760" y="1303747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707716" y="284669"/>
            <a:ext cx="8649348" cy="1455840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246540" y="1898783"/>
            <a:ext cx="9110524" cy="1455840"/>
            <a:chOff x="1115655" y="1663040"/>
            <a:chExt cx="9110524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115655" y="2065383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𝑑𝑜𝑤𝑛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5" y="2065383"/>
                  <a:ext cx="3603368" cy="811188"/>
                </a:xfrm>
                <a:prstGeom prst="rect">
                  <a:avLst/>
                </a:prstGeom>
                <a:blipFill>
                  <a:blip r:embed="rId4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5"/>
                  <a:stretch>
                    <a:fillRect l="-2144" t="-10680" b="-97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1246540" y="3489044"/>
            <a:ext cx="9110524" cy="1455840"/>
            <a:chOff x="1115655" y="1663040"/>
            <a:chExt cx="9110524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1115655" y="2073914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𝑟𝑖𝑔h𝑡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5" y="2073914"/>
                  <a:ext cx="3603368" cy="811188"/>
                </a:xfrm>
                <a:prstGeom prst="rect">
                  <a:avLst/>
                </a:prstGeom>
                <a:blipFill>
                  <a:blip r:embed="rId6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中かっこ 1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4541400" y="1784035"/>
                  <a:ext cx="5684779" cy="646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  <m:r>
                            <a:rPr lang="en-US" altLang="ja-JP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6096"/>
                </a:xfrm>
                <a:prstGeom prst="rect">
                  <a:avLst/>
                </a:prstGeom>
                <a:blipFill>
                  <a:blip r:embed="rId7"/>
                  <a:stretch>
                    <a:fillRect l="-2144" t="-10784" b="-107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707716" y="5071353"/>
            <a:ext cx="8649348" cy="1455840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1576831" y="2090638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𝑙𝑒𝑓𝑡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8"/>
                  <a:ext cx="3603368" cy="811188"/>
                </a:xfrm>
                <a:prstGeom prst="rect">
                  <a:avLst/>
                </a:prstGeom>
                <a:blipFill>
                  <a:blip r:embed="rId8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9"/>
                  <a:stretch>
                    <a:fillRect l="-2144" t="-9709" b="-97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31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837657" y="4905641"/>
            <a:ext cx="8516150" cy="1421086"/>
            <a:chOff x="4913841" y="4905641"/>
            <a:chExt cx="6481808" cy="1421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𝐴𝑛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48" t="-6316" b="-2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684170" y="1595508"/>
                <a:ext cx="4476227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0" y="1595508"/>
                <a:ext cx="4476227" cy="694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466563" y="1595508"/>
                <a:ext cx="3321387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63" y="1595508"/>
                <a:ext cx="3321387" cy="6949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45485" y="4307454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6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5" name="直線矢印コネクタ 94"/>
            <p:cNvCxnSpPr/>
            <p:nvPr/>
          </p:nvCxnSpPr>
          <p:spPr>
            <a:xfrm flipH="1" flipV="1">
              <a:off x="6373668" y="1022342"/>
              <a:ext cx="4962355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flipH="1" flipV="1">
              <a:off x="6337807" y="1170255"/>
              <a:ext cx="2983731" cy="24797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6159621" y="1022342"/>
              <a:ext cx="1826558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V="1">
              <a:off x="5663923" y="1022342"/>
              <a:ext cx="226811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V="1">
              <a:off x="2921006" y="923129"/>
              <a:ext cx="2583994" cy="272685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楕円 109"/>
            <p:cNvSpPr/>
            <p:nvPr/>
          </p:nvSpPr>
          <p:spPr>
            <a:xfrm>
              <a:off x="6259475" y="337634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2" name="直線コネクタ 111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116" name="グループ化 115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11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楕円 118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0" name="グループ化 119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12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楕円 122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4" name="グループ化 123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12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楕円 126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8" name="グループ化 127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129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楕円 130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133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楕円 134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36" name="グループ化 135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13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楕円 138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40" name="グループ化 139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14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楕円 142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14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楕円 146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4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テキスト ボックス 152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154" name="直線矢印コネクタ 153"/>
            <p:cNvCxnSpPr>
              <a:endCxn id="148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矢印コネクタ 154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endCxn id="149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矢印コネクタ 156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矢印コネクタ 158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矢印コネクタ 160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グループ化 46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4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楕円 4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5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楕円 5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5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楕円 5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0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楕円 61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64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楕円 65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楕円 6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7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楕円 7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7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楕円 7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026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スマホの二台持ちのイラスト（男性）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942" y="1820212"/>
              <a:ext cx="876008" cy="87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直線矢印コネクタ 80"/>
            <p:cNvCxnSpPr/>
            <p:nvPr/>
          </p:nvCxnSpPr>
          <p:spPr>
            <a:xfrm flipV="1">
              <a:off x="9366511" y="2696220"/>
              <a:ext cx="439925" cy="101702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H="1" flipV="1">
              <a:off x="10275880" y="2707519"/>
              <a:ext cx="1014681" cy="102832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楕円 82"/>
            <p:cNvSpPr/>
            <p:nvPr/>
          </p:nvSpPr>
          <p:spPr>
            <a:xfrm>
              <a:off x="10443306" y="2080543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 flipH="1" flipV="1">
              <a:off x="6337807" y="1069957"/>
              <a:ext cx="3639334" cy="1176675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96" name="直線矢印コネクタ 95"/>
            <p:cNvCxnSpPr>
              <a:endCxn id="1026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endCxn id="85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xmlns="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Cdn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RT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4400" dirty="0" smtClean="0"/>
                  <a:t>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blipFill>
                <a:blip r:embed="rId2"/>
                <a:stretch>
                  <a:fillRect t="-12319" b="-27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616</Words>
  <Application>Microsoft Office PowerPoint</Application>
  <PresentationFormat>ワイド画面</PresentationFormat>
  <Paragraphs>258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数理モデルv5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RTのモデル化</vt:lpstr>
      <vt:lpstr>VSS情報提供サーバ(RT)のモデル化</vt:lpstr>
      <vt:lpstr>対象者(Positive)のモデル化</vt:lpstr>
      <vt:lpstr>対象者(Positive)のモデル化</vt:lpstr>
      <vt:lpstr>PowerPoint プレゼンテーション</vt:lpstr>
      <vt:lpstr>対象者(Positive)のモデル化</vt:lpstr>
      <vt:lpstr>瞬間的な計算量(RTin量)のモデル化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数理モデルv5</dc:title>
  <dc:creator>tamura</dc:creator>
  <cp:lastModifiedBy>田村 崚</cp:lastModifiedBy>
  <cp:revision>16</cp:revision>
  <dcterms:created xsi:type="dcterms:W3CDTF">2019-02-14T07:56:51Z</dcterms:created>
  <dcterms:modified xsi:type="dcterms:W3CDTF">2019-02-21T19:32:12Z</dcterms:modified>
</cp:coreProperties>
</file>