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1084781" y="1103139"/>
            <a:ext cx="10322608" cy="5244732"/>
            <a:chOff x="1084781" y="1103139"/>
            <a:chExt cx="10322608" cy="524473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1084781" y="2398779"/>
              <a:ext cx="10322608" cy="3949092"/>
              <a:chOff x="949199" y="2640892"/>
              <a:chExt cx="10322608" cy="3949092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949199" y="3438191"/>
                <a:ext cx="10322608" cy="3151793"/>
                <a:chOff x="1035908" y="3107116"/>
                <a:chExt cx="10322608" cy="3151793"/>
              </a:xfrm>
            </p:grpSpPr>
            <p:sp>
              <p:nvSpPr>
                <p:cNvPr id="5" name="角丸四角形吹き出し 4"/>
                <p:cNvSpPr/>
                <p:nvPr/>
              </p:nvSpPr>
              <p:spPr>
                <a:xfrm>
                  <a:off x="1491049" y="4476680"/>
                  <a:ext cx="4267200" cy="1653340"/>
                </a:xfrm>
                <a:prstGeom prst="wedgeRoundRectCallout">
                  <a:avLst>
                    <a:gd name="adj1" fmla="val -40932"/>
                    <a:gd name="adj2" fmla="val -73003"/>
                    <a:gd name="adj3" fmla="val 16667"/>
                  </a:avLst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角丸四角形吹き出し 6"/>
                <p:cNvSpPr/>
                <p:nvPr/>
              </p:nvSpPr>
              <p:spPr>
                <a:xfrm flipH="1">
                  <a:off x="6376086" y="4476680"/>
                  <a:ext cx="4267200" cy="1653340"/>
                </a:xfrm>
                <a:prstGeom prst="wedgeRoundRectCallout">
                  <a:avLst>
                    <a:gd name="adj1" fmla="val -43381"/>
                    <a:gd name="adj2" fmla="val -78534"/>
                    <a:gd name="adj3" fmla="val 16667"/>
                  </a:avLst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" name="正方形/長方形 1"/>
                <p:cNvSpPr/>
                <p:nvPr/>
              </p:nvSpPr>
              <p:spPr>
                <a:xfrm>
                  <a:off x="5758249" y="3215940"/>
                  <a:ext cx="617837" cy="3042969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r>
                    <a:rPr kumimoji="1" lang="ja-JP" altLang="en-US" dirty="0" smtClean="0"/>
                    <a:t>　　　　　</a:t>
                  </a:r>
                  <a:r>
                    <a:rPr kumimoji="1" lang="ja-JP" altLang="en-US" sz="2400" dirty="0" smtClean="0"/>
                    <a:t>人流センサ</a:t>
                  </a:r>
                  <a:endParaRPr kumimoji="1" lang="ja-JP" altLang="en-US" sz="2400" dirty="0"/>
                </a:p>
              </p:txBody>
            </p:sp>
            <p:sp>
              <p:nvSpPr>
                <p:cNvPr id="3" name="左矢印 2"/>
                <p:cNvSpPr/>
                <p:nvPr/>
              </p:nvSpPr>
              <p:spPr>
                <a:xfrm>
                  <a:off x="2986249" y="5269513"/>
                  <a:ext cx="2772000" cy="720000"/>
                </a:xfrm>
                <a:prstGeom prst="leftArrow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800" dirty="0"/>
                    <a:t>i</a:t>
                  </a:r>
                  <a:r>
                    <a:rPr kumimoji="1" lang="en-US" altLang="ja-JP" sz="2800" dirty="0" smtClean="0"/>
                    <a:t>n</a:t>
                  </a:r>
                  <a:r>
                    <a:rPr kumimoji="1" lang="ja-JP" altLang="en-US" sz="2800" dirty="0" smtClean="0"/>
                    <a:t>データ</a:t>
                  </a:r>
                  <a:endParaRPr kumimoji="1" lang="ja-JP" altLang="en-US" sz="2800" dirty="0"/>
                </a:p>
              </p:txBody>
            </p:sp>
            <p:pic>
              <p:nvPicPr>
                <p:cNvPr id="1026" name="Picture 2" descr="ãã¼ã å½¢ã®é²ç¯ã«ã¡ã©ã®ã¤ã©ã¹ã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908" y="3149631"/>
                  <a:ext cx="910281" cy="910281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ãã¼ã å½¢ã®é²ç¯ã«ã¡ã©ã®ã¤ã©ã¹ã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0448235" y="3107116"/>
                  <a:ext cx="910281" cy="910281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右矢印 5"/>
                <p:cNvSpPr/>
                <p:nvPr/>
              </p:nvSpPr>
              <p:spPr>
                <a:xfrm>
                  <a:off x="6378002" y="5258112"/>
                  <a:ext cx="2772000" cy="720000"/>
                </a:xfrm>
                <a:prstGeom prst="rightArrow">
                  <a:avLst/>
                </a:prstGeom>
                <a:ln w="571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800" dirty="0"/>
                    <a:t>o</a:t>
                  </a:r>
                  <a:r>
                    <a:rPr kumimoji="1" lang="en-US" altLang="ja-JP" sz="2800" dirty="0" smtClean="0"/>
                    <a:t>ut</a:t>
                  </a:r>
                  <a:r>
                    <a:rPr kumimoji="1" lang="ja-JP" altLang="en-US" sz="2800" dirty="0" smtClean="0"/>
                    <a:t>データ</a:t>
                  </a:r>
                  <a:endParaRPr kumimoji="1" lang="ja-JP" altLang="en-US" sz="2800" dirty="0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789386" y="4605786"/>
                  <a:ext cx="2473663" cy="52322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カメラ有効範囲</a:t>
                  </a:r>
                  <a:endParaRPr kumimoji="1" lang="ja-JP" altLang="en-US" sz="2800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7871286" y="4605786"/>
                  <a:ext cx="2628784" cy="52322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800" dirty="0" smtClean="0"/>
                    <a:t>カメラ有効範囲</a:t>
                  </a:r>
                  <a:endParaRPr kumimoji="1" lang="ja-JP" altLang="en-US" sz="2800" dirty="0"/>
                </a:p>
              </p:txBody>
            </p:sp>
          </p:grpSp>
          <p:pic>
            <p:nvPicPr>
              <p:cNvPr id="4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4828" y="2640892"/>
                <a:ext cx="1432509" cy="1432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テキスト ボックス 11"/>
            <p:cNvSpPr txBox="1"/>
            <p:nvPr/>
          </p:nvSpPr>
          <p:spPr>
            <a:xfrm>
              <a:off x="2006884" y="3543365"/>
              <a:ext cx="1080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カメラ</a:t>
              </a:r>
              <a:endParaRPr kumimoji="1" lang="ja-JP" altLang="en-US" sz="24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9694919" y="3655567"/>
              <a:ext cx="1080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カメラ</a:t>
              </a:r>
              <a:endParaRPr kumimoji="1" lang="ja-JP" altLang="en-US" sz="2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619047" y="3693733"/>
              <a:ext cx="1080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ルータ</a:t>
              </a:r>
              <a:endParaRPr kumimoji="1" lang="ja-JP" altLang="en-US" sz="2400" dirty="0"/>
            </a:p>
          </p:txBody>
        </p:sp>
        <p:pic>
          <p:nvPicPr>
            <p:cNvPr id="1032" name="Picture 8" descr="立ってスマホを使う人のイラスト（男子学生・笑顔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334" y="1194977"/>
              <a:ext cx="1285875" cy="183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右矢印 23"/>
            <p:cNvSpPr/>
            <p:nvPr/>
          </p:nvSpPr>
          <p:spPr>
            <a:xfrm>
              <a:off x="2313830" y="2961786"/>
              <a:ext cx="2880000" cy="773811"/>
            </a:xfrm>
            <a:prstGeom prst="rightArrow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データ送信</a:t>
              </a:r>
              <a:endParaRPr kumimoji="1" lang="ja-JP" altLang="en-US" sz="2400" dirty="0"/>
            </a:p>
          </p:txBody>
        </p:sp>
        <p:sp>
          <p:nvSpPr>
            <p:cNvPr id="25" name="左矢印 24"/>
            <p:cNvSpPr/>
            <p:nvPr/>
          </p:nvSpPr>
          <p:spPr>
            <a:xfrm>
              <a:off x="7219499" y="2962826"/>
              <a:ext cx="2880000" cy="773811"/>
            </a:xfrm>
            <a:prstGeom prst="leftArrow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データ送信</a:t>
              </a:r>
              <a:endParaRPr kumimoji="1" lang="ja-JP" altLang="en-US" sz="2400" dirty="0"/>
            </a:p>
          </p:txBody>
        </p:sp>
        <p:sp>
          <p:nvSpPr>
            <p:cNvPr id="28" name="曲折矢印 27"/>
            <p:cNvSpPr/>
            <p:nvPr/>
          </p:nvSpPr>
          <p:spPr>
            <a:xfrm>
              <a:off x="5895099" y="1103139"/>
              <a:ext cx="3097352" cy="1493589"/>
            </a:xfrm>
            <a:prstGeom prst="bentArrow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728160" y="1255846"/>
              <a:ext cx="1652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データ送信</a:t>
              </a:r>
              <a:endParaRPr kumimoji="1" lang="ja-JP" altLang="en-US" sz="24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77346" y="2444464"/>
              <a:ext cx="1543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LPLC</a:t>
              </a:r>
              <a:r>
                <a:rPr kumimoji="1" lang="ja-JP" altLang="en-US" sz="2400" dirty="0" smtClean="0"/>
                <a:t>ノード</a:t>
              </a:r>
              <a:endParaRPr kumimoji="1" lang="ja-JP" altLang="en-US" sz="2400" dirty="0"/>
            </a:p>
          </p:txBody>
        </p:sp>
        <p:sp>
          <p:nvSpPr>
            <p:cNvPr id="31" name="左矢印 30"/>
            <p:cNvSpPr/>
            <p:nvPr/>
          </p:nvSpPr>
          <p:spPr>
            <a:xfrm rot="20545521">
              <a:off x="6874383" y="2219285"/>
              <a:ext cx="2191657" cy="6283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データリクエスト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/>
          <p:cNvSpPr/>
          <p:nvPr/>
        </p:nvSpPr>
        <p:spPr>
          <a:xfrm rot="10133291">
            <a:off x="1627390" y="1496317"/>
            <a:ext cx="3376372" cy="1171349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 rot="20917296">
            <a:off x="2205195" y="1773321"/>
            <a:ext cx="253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センシング命令</a:t>
            </a:r>
            <a:endParaRPr kumimoji="1" lang="ja-JP" altLang="en-US" sz="2800" dirty="0"/>
          </a:p>
        </p:txBody>
      </p:sp>
      <p:pic>
        <p:nvPicPr>
          <p:cNvPr id="4" name="Picture 4" descr="歩きスマホのイラスト（男子学生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1" y="38653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公衆Wi-Fiを見つけた人のイラスト（アジア人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08" y="672616"/>
            <a:ext cx="2225238" cy="22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tamura</cp:lastModifiedBy>
  <cp:revision>13</cp:revision>
  <dcterms:created xsi:type="dcterms:W3CDTF">2018-12-18T18:21:25Z</dcterms:created>
  <dcterms:modified xsi:type="dcterms:W3CDTF">2019-01-10T07:42:43Z</dcterms:modified>
</cp:coreProperties>
</file>