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6858000" cy="12192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Local_dat\&#12489;&#12461;&#12517;&#12513;&#12531;&#12488;\_&#30740;&#31350;\&#9733;&#38283;&#30330;&#12539;&#23455;&#39443;\04_&#12503;&#12521;&#12452;&#12496;&#12471;&#12487;&#12540;&#12479;&#12471;&#12511;&#12517;&#12524;&#12540;&#12471;&#12519;&#12531;\&#23455;&#39443;&#32080;&#26524;\&#35542;&#25991;&#36969;&#29992;&#20505;&#35036;&#65293;dataout_simC(100&#22238;)&#20462;&#27491;&#29256;-11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89006707476545"/>
          <c:y val="5.6844374453193354E-2"/>
          <c:w val="0.77534930327822249"/>
          <c:h val="0.6913038670166229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'dataout_simC(100回) (歩行密度)'!$A$2:$A$101</c:f>
              <c:numCache>
                <c:formatCode>General</c:formatCode>
                <c:ptCount val="100"/>
                <c:pt idx="0">
                  <c:v>3.8095238095238095E-3</c:v>
                </c:pt>
                <c:pt idx="1">
                  <c:v>7.619047619047619E-3</c:v>
                </c:pt>
                <c:pt idx="2">
                  <c:v>1.1428571428571429E-2</c:v>
                </c:pt>
                <c:pt idx="3">
                  <c:v>1.5238095238095238E-2</c:v>
                </c:pt>
                <c:pt idx="4">
                  <c:v>1.9047619047619049E-2</c:v>
                </c:pt>
                <c:pt idx="5">
                  <c:v>2.2857142857142857E-2</c:v>
                </c:pt>
                <c:pt idx="6">
                  <c:v>2.6666666666666668E-2</c:v>
                </c:pt>
                <c:pt idx="7">
                  <c:v>3.0476190476190476E-2</c:v>
                </c:pt>
                <c:pt idx="8">
                  <c:v>3.4285714285714287E-2</c:v>
                </c:pt>
                <c:pt idx="9">
                  <c:v>3.8095238095238099E-2</c:v>
                </c:pt>
                <c:pt idx="10">
                  <c:v>4.1904761904761903E-2</c:v>
                </c:pt>
                <c:pt idx="11">
                  <c:v>4.5714285714285714E-2</c:v>
                </c:pt>
                <c:pt idx="12">
                  <c:v>4.9523809523809526E-2</c:v>
                </c:pt>
                <c:pt idx="13">
                  <c:v>5.3333333333333337E-2</c:v>
                </c:pt>
                <c:pt idx="14">
                  <c:v>5.7142857142857141E-2</c:v>
                </c:pt>
                <c:pt idx="15">
                  <c:v>6.0952380952380952E-2</c:v>
                </c:pt>
                <c:pt idx="16">
                  <c:v>6.4761904761904757E-2</c:v>
                </c:pt>
                <c:pt idx="17">
                  <c:v>6.8571428571428575E-2</c:v>
                </c:pt>
                <c:pt idx="18">
                  <c:v>7.2380952380952379E-2</c:v>
                </c:pt>
                <c:pt idx="19">
                  <c:v>7.6190476190476197E-2</c:v>
                </c:pt>
                <c:pt idx="20">
                  <c:v>0.08</c:v>
                </c:pt>
                <c:pt idx="21">
                  <c:v>8.3809523809523806E-2</c:v>
                </c:pt>
                <c:pt idx="22">
                  <c:v>8.7619047619047624E-2</c:v>
                </c:pt>
                <c:pt idx="23">
                  <c:v>9.1428571428571428E-2</c:v>
                </c:pt>
                <c:pt idx="24">
                  <c:v>9.5238095238095233E-2</c:v>
                </c:pt>
                <c:pt idx="25">
                  <c:v>9.9047619047619051E-2</c:v>
                </c:pt>
                <c:pt idx="26">
                  <c:v>0.10285714285714286</c:v>
                </c:pt>
                <c:pt idx="27">
                  <c:v>0.10666666666666667</c:v>
                </c:pt>
                <c:pt idx="28">
                  <c:v>0.11047619047619048</c:v>
                </c:pt>
                <c:pt idx="29">
                  <c:v>0.11428571428571428</c:v>
                </c:pt>
                <c:pt idx="30">
                  <c:v>0.1180952380952381</c:v>
                </c:pt>
                <c:pt idx="31">
                  <c:v>0.1219047619047619</c:v>
                </c:pt>
                <c:pt idx="32">
                  <c:v>0.12571428571428572</c:v>
                </c:pt>
                <c:pt idx="33">
                  <c:v>0.12952380952380951</c:v>
                </c:pt>
                <c:pt idx="34">
                  <c:v>0.13333333333333333</c:v>
                </c:pt>
                <c:pt idx="35">
                  <c:v>0.13714285714285715</c:v>
                </c:pt>
                <c:pt idx="36">
                  <c:v>0.14095238095238094</c:v>
                </c:pt>
                <c:pt idx="37">
                  <c:v>0.14476190476190476</c:v>
                </c:pt>
                <c:pt idx="38">
                  <c:v>0.14857142857142858</c:v>
                </c:pt>
                <c:pt idx="39">
                  <c:v>0.15238095238095239</c:v>
                </c:pt>
                <c:pt idx="40">
                  <c:v>0.15619047619047619</c:v>
                </c:pt>
                <c:pt idx="41">
                  <c:v>0.16</c:v>
                </c:pt>
                <c:pt idx="42">
                  <c:v>0.16380952380952382</c:v>
                </c:pt>
                <c:pt idx="43">
                  <c:v>0.16761904761904761</c:v>
                </c:pt>
                <c:pt idx="44">
                  <c:v>0.17142857142857143</c:v>
                </c:pt>
                <c:pt idx="45">
                  <c:v>0.17523809523809525</c:v>
                </c:pt>
                <c:pt idx="46">
                  <c:v>0.17904761904761904</c:v>
                </c:pt>
                <c:pt idx="47">
                  <c:v>0.18285714285714286</c:v>
                </c:pt>
                <c:pt idx="48">
                  <c:v>0.18666666666666668</c:v>
                </c:pt>
                <c:pt idx="49">
                  <c:v>0.19047619047619047</c:v>
                </c:pt>
                <c:pt idx="50">
                  <c:v>0.19428571428571428</c:v>
                </c:pt>
                <c:pt idx="51">
                  <c:v>0.1980952380952381</c:v>
                </c:pt>
                <c:pt idx="52">
                  <c:v>0.20190476190476189</c:v>
                </c:pt>
                <c:pt idx="53">
                  <c:v>0.20571428571428571</c:v>
                </c:pt>
                <c:pt idx="54">
                  <c:v>0.20952380952380953</c:v>
                </c:pt>
                <c:pt idx="55">
                  <c:v>0.21333333333333335</c:v>
                </c:pt>
                <c:pt idx="56">
                  <c:v>0.21714285714285714</c:v>
                </c:pt>
                <c:pt idx="57">
                  <c:v>0.22095238095238096</c:v>
                </c:pt>
                <c:pt idx="58">
                  <c:v>0.22476190476190477</c:v>
                </c:pt>
                <c:pt idx="59">
                  <c:v>0.22857142857142856</c:v>
                </c:pt>
                <c:pt idx="60">
                  <c:v>0.23238095238095238</c:v>
                </c:pt>
                <c:pt idx="61">
                  <c:v>0.2361904761904762</c:v>
                </c:pt>
                <c:pt idx="62">
                  <c:v>0.24</c:v>
                </c:pt>
                <c:pt idx="63">
                  <c:v>0.24380952380952381</c:v>
                </c:pt>
                <c:pt idx="64">
                  <c:v>0.24761904761904763</c:v>
                </c:pt>
                <c:pt idx="65">
                  <c:v>0.25142857142857145</c:v>
                </c:pt>
                <c:pt idx="66">
                  <c:v>0.25523809523809526</c:v>
                </c:pt>
                <c:pt idx="67">
                  <c:v>0.25904761904761903</c:v>
                </c:pt>
                <c:pt idx="68">
                  <c:v>0.26285714285714284</c:v>
                </c:pt>
                <c:pt idx="69">
                  <c:v>0.26666666666666666</c:v>
                </c:pt>
                <c:pt idx="70">
                  <c:v>0.27047619047619048</c:v>
                </c:pt>
                <c:pt idx="71">
                  <c:v>0.2742857142857143</c:v>
                </c:pt>
                <c:pt idx="72">
                  <c:v>0.27809523809523812</c:v>
                </c:pt>
                <c:pt idx="73">
                  <c:v>0.28190476190476188</c:v>
                </c:pt>
                <c:pt idx="74">
                  <c:v>0.2857142857142857</c:v>
                </c:pt>
                <c:pt idx="75">
                  <c:v>0.28952380952380952</c:v>
                </c:pt>
                <c:pt idx="76">
                  <c:v>0.29333333333333333</c:v>
                </c:pt>
                <c:pt idx="77">
                  <c:v>0.29714285714285715</c:v>
                </c:pt>
                <c:pt idx="78">
                  <c:v>0.30095238095238097</c:v>
                </c:pt>
                <c:pt idx="79">
                  <c:v>0.30476190476190479</c:v>
                </c:pt>
                <c:pt idx="80">
                  <c:v>0.30857142857142855</c:v>
                </c:pt>
                <c:pt idx="81">
                  <c:v>0.31238095238095237</c:v>
                </c:pt>
                <c:pt idx="82">
                  <c:v>0.31619047619047619</c:v>
                </c:pt>
                <c:pt idx="83">
                  <c:v>0.32</c:v>
                </c:pt>
                <c:pt idx="84">
                  <c:v>0.32380952380952382</c:v>
                </c:pt>
                <c:pt idx="85">
                  <c:v>0.32761904761904764</c:v>
                </c:pt>
                <c:pt idx="86">
                  <c:v>0.33142857142857141</c:v>
                </c:pt>
                <c:pt idx="87">
                  <c:v>0.33523809523809522</c:v>
                </c:pt>
                <c:pt idx="88">
                  <c:v>0.33904761904761904</c:v>
                </c:pt>
                <c:pt idx="89">
                  <c:v>0.34285714285714286</c:v>
                </c:pt>
                <c:pt idx="90">
                  <c:v>0.34666666666666668</c:v>
                </c:pt>
                <c:pt idx="91">
                  <c:v>0.3504761904761905</c:v>
                </c:pt>
                <c:pt idx="92">
                  <c:v>0.35428571428571426</c:v>
                </c:pt>
                <c:pt idx="93">
                  <c:v>0.35809523809523808</c:v>
                </c:pt>
                <c:pt idx="94">
                  <c:v>0.3619047619047619</c:v>
                </c:pt>
                <c:pt idx="95">
                  <c:v>0.36571428571428571</c:v>
                </c:pt>
                <c:pt idx="96">
                  <c:v>0.36952380952380953</c:v>
                </c:pt>
                <c:pt idx="97">
                  <c:v>0.37333333333333335</c:v>
                </c:pt>
                <c:pt idx="98">
                  <c:v>0.37714285714285717</c:v>
                </c:pt>
                <c:pt idx="99">
                  <c:v>0.38095238095238093</c:v>
                </c:pt>
              </c:numCache>
            </c:numRef>
          </c:cat>
          <c:val>
            <c:numRef>
              <c:f>'dataout_simC(100回) (歩行密度)'!$B$2:$B$101</c:f>
              <c:numCache>
                <c:formatCode>General</c:formatCode>
                <c:ptCount val="100"/>
                <c:pt idx="0">
                  <c:v>0.27083333333333331</c:v>
                </c:pt>
                <c:pt idx="1">
                  <c:v>0.20454545454545456</c:v>
                </c:pt>
                <c:pt idx="2">
                  <c:v>0.53947368421052633</c:v>
                </c:pt>
                <c:pt idx="3">
                  <c:v>0.52054794520547942</c:v>
                </c:pt>
                <c:pt idx="4">
                  <c:v>0.58823529411764708</c:v>
                </c:pt>
                <c:pt idx="5">
                  <c:v>0.63541666666666663</c:v>
                </c:pt>
                <c:pt idx="6">
                  <c:v>0.67592592592592593</c:v>
                </c:pt>
                <c:pt idx="7">
                  <c:v>0.72222222222222221</c:v>
                </c:pt>
                <c:pt idx="8">
                  <c:v>0.69827586206896552</c:v>
                </c:pt>
                <c:pt idx="9">
                  <c:v>0.73484848484848486</c:v>
                </c:pt>
                <c:pt idx="10">
                  <c:v>0.76027397260273977</c:v>
                </c:pt>
                <c:pt idx="11">
                  <c:v>0.73282442748091603</c:v>
                </c:pt>
                <c:pt idx="12">
                  <c:v>0.75</c:v>
                </c:pt>
                <c:pt idx="13">
                  <c:v>0.75524475524475521</c:v>
                </c:pt>
                <c:pt idx="14">
                  <c:v>0.75862068965517238</c:v>
                </c:pt>
                <c:pt idx="15">
                  <c:v>0.83720930232558144</c:v>
                </c:pt>
                <c:pt idx="16">
                  <c:v>0.82051282051282048</c:v>
                </c:pt>
                <c:pt idx="17">
                  <c:v>0.83412322274881512</c:v>
                </c:pt>
                <c:pt idx="18">
                  <c:v>0.85169491525423724</c:v>
                </c:pt>
                <c:pt idx="19">
                  <c:v>0.86274509803921573</c:v>
                </c:pt>
                <c:pt idx="20">
                  <c:v>0.86590038314176243</c:v>
                </c:pt>
                <c:pt idx="21">
                  <c:v>0.8797250859106529</c:v>
                </c:pt>
                <c:pt idx="22">
                  <c:v>0.86111111111111116</c:v>
                </c:pt>
                <c:pt idx="23">
                  <c:v>0.87588652482269502</c:v>
                </c:pt>
                <c:pt idx="24">
                  <c:v>0.87364620938628157</c:v>
                </c:pt>
                <c:pt idx="25">
                  <c:v>0.85537190082644632</c:v>
                </c:pt>
                <c:pt idx="26">
                  <c:v>0.89520958083832336</c:v>
                </c:pt>
                <c:pt idx="27">
                  <c:v>0.86434108527131781</c:v>
                </c:pt>
                <c:pt idx="28">
                  <c:v>0.90716180371352784</c:v>
                </c:pt>
                <c:pt idx="29">
                  <c:v>0.89520958083832336</c:v>
                </c:pt>
                <c:pt idx="30">
                  <c:v>0.90196078431372551</c:v>
                </c:pt>
                <c:pt idx="31">
                  <c:v>0.890625</c:v>
                </c:pt>
                <c:pt idx="32">
                  <c:v>0.90112994350282483</c:v>
                </c:pt>
                <c:pt idx="33">
                  <c:v>0.90540540540540537</c:v>
                </c:pt>
                <c:pt idx="34">
                  <c:v>0.89296636085626913</c:v>
                </c:pt>
                <c:pt idx="35">
                  <c:v>0.90084985835694054</c:v>
                </c:pt>
                <c:pt idx="36">
                  <c:v>0.90716180371352784</c:v>
                </c:pt>
                <c:pt idx="37">
                  <c:v>0.9107142857142857</c:v>
                </c:pt>
                <c:pt idx="38">
                  <c:v>0.90489130434782605</c:v>
                </c:pt>
                <c:pt idx="39">
                  <c:v>0.91442542787286063</c:v>
                </c:pt>
                <c:pt idx="40">
                  <c:v>0.91972477064220182</c:v>
                </c:pt>
                <c:pt idx="41">
                  <c:v>0.91002570694087404</c:v>
                </c:pt>
                <c:pt idx="42">
                  <c:v>0.92537313432835822</c:v>
                </c:pt>
                <c:pt idx="43">
                  <c:v>0.90540540540540537</c:v>
                </c:pt>
                <c:pt idx="44">
                  <c:v>0.92152466367713004</c:v>
                </c:pt>
                <c:pt idx="45">
                  <c:v>0.92943548387096775</c:v>
                </c:pt>
                <c:pt idx="46">
                  <c:v>0.90765171503957787</c:v>
                </c:pt>
                <c:pt idx="47">
                  <c:v>0.92929292929292928</c:v>
                </c:pt>
                <c:pt idx="48">
                  <c:v>0.92738589211618261</c:v>
                </c:pt>
                <c:pt idx="49">
                  <c:v>0.93333333333333335</c:v>
                </c:pt>
                <c:pt idx="50">
                  <c:v>0.93396226415094341</c:v>
                </c:pt>
                <c:pt idx="51">
                  <c:v>0.93256262042389215</c:v>
                </c:pt>
                <c:pt idx="52">
                  <c:v>0.93470149253731338</c:v>
                </c:pt>
                <c:pt idx="53">
                  <c:v>0.93371212121212122</c:v>
                </c:pt>
                <c:pt idx="54">
                  <c:v>0.9276859504132231</c:v>
                </c:pt>
                <c:pt idx="55">
                  <c:v>0.93371212121212122</c:v>
                </c:pt>
                <c:pt idx="56">
                  <c:v>0.93518518518518523</c:v>
                </c:pt>
                <c:pt idx="57">
                  <c:v>0.93055555555555558</c:v>
                </c:pt>
                <c:pt idx="58">
                  <c:v>0.94195688225538976</c:v>
                </c:pt>
                <c:pt idx="59">
                  <c:v>0.94057724957555178</c:v>
                </c:pt>
                <c:pt idx="60">
                  <c:v>0.95104895104895104</c:v>
                </c:pt>
                <c:pt idx="61">
                  <c:v>0.93783303730017764</c:v>
                </c:pt>
                <c:pt idx="62">
                  <c:v>0.94514106583072099</c:v>
                </c:pt>
                <c:pt idx="63">
                  <c:v>0.94496855345911945</c:v>
                </c:pt>
                <c:pt idx="64">
                  <c:v>0.94582043343653255</c:v>
                </c:pt>
                <c:pt idx="65">
                  <c:v>0.93955094991364418</c:v>
                </c:pt>
                <c:pt idx="66">
                  <c:v>0.95308310991957101</c:v>
                </c:pt>
                <c:pt idx="67">
                  <c:v>0.9479940564635958</c:v>
                </c:pt>
                <c:pt idx="68">
                  <c:v>0.9494949494949495</c:v>
                </c:pt>
                <c:pt idx="69">
                  <c:v>0.94399999999999995</c:v>
                </c:pt>
                <c:pt idx="70">
                  <c:v>0.95442708333333337</c:v>
                </c:pt>
                <c:pt idx="71">
                  <c:v>0.94640122511485447</c:v>
                </c:pt>
                <c:pt idx="72">
                  <c:v>0.94992846924177399</c:v>
                </c:pt>
                <c:pt idx="73">
                  <c:v>0.95716034271725825</c:v>
                </c:pt>
                <c:pt idx="74">
                  <c:v>0.95270270270270274</c:v>
                </c:pt>
                <c:pt idx="75">
                  <c:v>0.95394736842105265</c:v>
                </c:pt>
                <c:pt idx="76">
                  <c:v>0.95185694635488305</c:v>
                </c:pt>
                <c:pt idx="77">
                  <c:v>0.95857988165680474</c:v>
                </c:pt>
                <c:pt idx="78">
                  <c:v>0.95524296675191811</c:v>
                </c:pt>
                <c:pt idx="79">
                  <c:v>0.9546044098573282</c:v>
                </c:pt>
                <c:pt idx="80">
                  <c:v>0.9525101763907734</c:v>
                </c:pt>
                <c:pt idx="81">
                  <c:v>0.95524296675191811</c:v>
                </c:pt>
                <c:pt idx="82">
                  <c:v>0.94890510948905105</c:v>
                </c:pt>
                <c:pt idx="83">
                  <c:v>0.95042492917847021</c:v>
                </c:pt>
                <c:pt idx="84">
                  <c:v>0.95552731893265563</c:v>
                </c:pt>
                <c:pt idx="85">
                  <c:v>0.95547073791348602</c:v>
                </c:pt>
                <c:pt idx="86">
                  <c:v>0.95808383233532934</c:v>
                </c:pt>
                <c:pt idx="87">
                  <c:v>0.95934959349593496</c:v>
                </c:pt>
                <c:pt idx="88">
                  <c:v>0.95586380832282469</c:v>
                </c:pt>
                <c:pt idx="89">
                  <c:v>0.96158068057080137</c:v>
                </c:pt>
                <c:pt idx="90">
                  <c:v>0.9576271186440678</c:v>
                </c:pt>
                <c:pt idx="91">
                  <c:v>0.9619151251360174</c:v>
                </c:pt>
                <c:pt idx="92">
                  <c:v>0.96128318584070793</c:v>
                </c:pt>
                <c:pt idx="93">
                  <c:v>0.96187363834422657</c:v>
                </c:pt>
                <c:pt idx="94">
                  <c:v>0.96149614961496155</c:v>
                </c:pt>
                <c:pt idx="95">
                  <c:v>0.96124031007751942</c:v>
                </c:pt>
                <c:pt idx="96">
                  <c:v>0.96471774193548387</c:v>
                </c:pt>
                <c:pt idx="97">
                  <c:v>0.96461071789686548</c:v>
                </c:pt>
                <c:pt idx="98">
                  <c:v>0.96252676659528913</c:v>
                </c:pt>
                <c:pt idx="99">
                  <c:v>0.96232508073196987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11-4AED-B0C1-67F45F9C9A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4127552"/>
        <c:axId val="1724132960"/>
      </c:lineChart>
      <c:catAx>
        <c:axId val="1724127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800"/>
                  <a:t>1m</a:t>
                </a:r>
                <a:r>
                  <a:rPr lang="en-US" altLang="ja-JP" sz="1800" baseline="30000"/>
                  <a:t>2</a:t>
                </a:r>
                <a:r>
                  <a:rPr lang="ja-JP" altLang="en-US" sz="1800"/>
                  <a:t>あたりの歩行密度</a:t>
                </a:r>
                <a:r>
                  <a:rPr lang="en-US" altLang="ja-JP" sz="1800"/>
                  <a:t>[%]</a:t>
                </a:r>
                <a:endParaRPr lang="ja-JP" altLang="en-US" sz="1800"/>
              </a:p>
            </c:rich>
          </c:tx>
          <c:layout>
            <c:manualLayout>
              <c:xMode val="edge"/>
              <c:yMode val="edge"/>
              <c:x val="0.34942538542155455"/>
              <c:y val="0.866181962818281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%" sourceLinked="0"/>
        <c:majorTickMark val="in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24132960"/>
        <c:crosses val="autoZero"/>
        <c:auto val="1"/>
        <c:lblAlgn val="ctr"/>
        <c:lblOffset val="100"/>
        <c:tickLblSkip val="13"/>
        <c:tickMarkSkip val="13"/>
        <c:noMultiLvlLbl val="0"/>
      </c:catAx>
      <c:valAx>
        <c:axId val="1724132960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/>
                  <a:t>不要データ流通比率</a:t>
                </a:r>
                <a:r>
                  <a:rPr lang="en-US" altLang="ja-JP" sz="1800"/>
                  <a:t>[%]</a:t>
                </a:r>
                <a:endParaRPr lang="ja-JP" altLang="en-US" sz="1800"/>
              </a:p>
            </c:rich>
          </c:tx>
          <c:layout>
            <c:manualLayout>
              <c:xMode val="edge"/>
              <c:yMode val="edge"/>
              <c:x val="0"/>
              <c:y val="1.851851851851851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24127552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0.38934</cdr:x>
      <cdr:y>0.43991</cdr:y>
    </cdr:from>
    <cdr:to>
      <cdr:x>0.66912</cdr:x>
      <cdr:y>0.72534</cdr:y>
    </cdr:to>
    <cdr:sp macro="" textlink="">
      <cdr:nvSpPr>
        <cdr:cNvPr id="10" name="テキスト ボックス 9"/>
        <cdr:cNvSpPr txBox="1"/>
      </cdr:nvSpPr>
      <cdr:spPr>
        <a:xfrm xmlns:a="http://schemas.openxmlformats.org/drawingml/2006/main">
          <a:off x="2491671" y="1552833"/>
          <a:ext cx="1790453" cy="10075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ja-JP" altLang="en-US" sz="1800">
              <a:solidFill>
                <a:schemeClr val="tx1">
                  <a:lumMod val="50000"/>
                  <a:lumOff val="50000"/>
                </a:schemeClr>
              </a:solidFill>
            </a:rPr>
            <a:t>快適な歩行密度</a:t>
          </a:r>
          <a:endParaRPr lang="en-US" altLang="ja-JP" sz="1800">
            <a:solidFill>
              <a:schemeClr val="tx1">
                <a:lumMod val="50000"/>
                <a:lumOff val="50000"/>
              </a:schemeClr>
            </a:solidFill>
          </a:endParaRPr>
        </a:p>
        <a:p xmlns:a="http://schemas.openxmlformats.org/drawingml/2006/main">
          <a:pPr algn="ctr"/>
          <a:r>
            <a:rPr lang="ja-JP" altLang="en-US" sz="1800">
              <a:solidFill>
                <a:schemeClr val="tx1">
                  <a:lumMod val="50000"/>
                  <a:lumOff val="50000"/>
                </a:schemeClr>
              </a:solidFill>
            </a:rPr>
            <a:t>（</a:t>
          </a:r>
          <a:r>
            <a:rPr lang="en-US" altLang="ja-JP" sz="1800">
              <a:solidFill>
                <a:schemeClr val="tx1">
                  <a:lumMod val="50000"/>
                  <a:lumOff val="50000"/>
                </a:schemeClr>
              </a:solidFill>
            </a:rPr>
            <a:t>30%</a:t>
          </a:r>
          <a:r>
            <a:rPr lang="ja-JP" altLang="en-US" sz="1800">
              <a:solidFill>
                <a:schemeClr val="tx1">
                  <a:lumMod val="50000"/>
                  <a:lumOff val="50000"/>
                </a:schemeClr>
              </a:solidFill>
            </a:rPr>
            <a:t>以下）</a:t>
          </a:r>
          <a:endParaRPr lang="en-US" altLang="ja-JP" sz="1800">
            <a:solidFill>
              <a:schemeClr val="tx1">
                <a:lumMod val="50000"/>
                <a:lumOff val="5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0.67301</cdr:x>
      <cdr:y>0.50243</cdr:y>
    </cdr:from>
    <cdr:to>
      <cdr:x>0.79088</cdr:x>
      <cdr:y>0.50243</cdr:y>
    </cdr:to>
    <cdr:cxnSp macro="">
      <cdr:nvCxnSpPr>
        <cdr:cNvPr id="12" name="直線矢印コネクタ 11"/>
        <cdr:cNvCxnSpPr/>
      </cdr:nvCxnSpPr>
      <cdr:spPr>
        <a:xfrm xmlns:a="http://schemas.openxmlformats.org/drawingml/2006/main" flipH="1">
          <a:off x="4307024" y="1773495"/>
          <a:ext cx="754366" cy="0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rgbClr val="FF0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0.30931</cdr:x>
      <cdr:y>0.04451</cdr:y>
    </cdr:from>
    <cdr:to>
      <cdr:x>0.3105</cdr:x>
      <cdr:y>0.19274</cdr:y>
    </cdr:to>
    <cdr:cxnSp macro="">
      <cdr:nvCxnSpPr>
        <cdr:cNvPr id="13" name="直線矢印コネクタ 12"/>
        <cdr:cNvCxnSpPr/>
      </cdr:nvCxnSpPr>
      <cdr:spPr>
        <a:xfrm xmlns:a="http://schemas.openxmlformats.org/drawingml/2006/main" flipV="1">
          <a:off x="1990325" y="160375"/>
          <a:ext cx="7677" cy="534053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rgbClr val="0000CC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0.3052</cdr:x>
      <cdr:y>0</cdr:y>
    </cdr:from>
    <cdr:to>
      <cdr:x>0.49065</cdr:x>
      <cdr:y>0.12698</cdr:y>
    </cdr:to>
    <cdr:sp macro="" textlink="">
      <cdr:nvSpPr>
        <cdr:cNvPr id="17" name="テキスト ボックス 16"/>
        <cdr:cNvSpPr txBox="1"/>
      </cdr:nvSpPr>
      <cdr:spPr>
        <a:xfrm xmlns:a="http://schemas.openxmlformats.org/drawingml/2006/main">
          <a:off x="1963902" y="0"/>
          <a:ext cx="1193302" cy="4575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altLang="ja-JP" sz="1800">
              <a:solidFill>
                <a:schemeClr val="tx1">
                  <a:lumMod val="50000"/>
                  <a:lumOff val="50000"/>
                </a:schemeClr>
              </a:solidFill>
            </a:rPr>
            <a:t>80%</a:t>
          </a:r>
          <a:r>
            <a:rPr lang="ja-JP" altLang="en-US" sz="1800">
              <a:solidFill>
                <a:schemeClr val="tx1">
                  <a:lumMod val="50000"/>
                  <a:lumOff val="50000"/>
                </a:schemeClr>
              </a:solidFill>
            </a:rPr>
            <a:t>以上</a:t>
          </a:r>
          <a:endParaRPr lang="en-US" altLang="ja-JP" sz="1800">
            <a:solidFill>
              <a:schemeClr val="tx1">
                <a:lumMod val="50000"/>
                <a:lumOff val="50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878-2084-4F7C-A673-4126DA7C267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1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878-2084-4F7C-A673-4126DA7C267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4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878-2084-4F7C-A673-4126DA7C267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79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2">
                <a:lumMod val="90000"/>
              </a:schemeClr>
            </a:solidFill>
          </a:ln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878-2084-4F7C-A673-4126DA7C267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" y="1827392"/>
            <a:ext cx="6832378" cy="8849032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0" y="3933825"/>
            <a:ext cx="6858000" cy="9525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0" y="3219450"/>
            <a:ext cx="6858000" cy="0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>
          <a:xfrm>
            <a:off x="0" y="2495550"/>
            <a:ext cx="6858000" cy="0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 flipV="1">
            <a:off x="0" y="1771650"/>
            <a:ext cx="6858000" cy="3810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 flipV="1">
            <a:off x="-66675" y="4657725"/>
            <a:ext cx="6943725" cy="1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>
            <a:off x="0" y="5372100"/>
            <a:ext cx="6877050" cy="2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>
            <a:off x="0" y="6096000"/>
            <a:ext cx="6877050" cy="0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 userDrawn="1"/>
        </p:nvCxnSpPr>
        <p:spPr>
          <a:xfrm>
            <a:off x="0" y="8258175"/>
            <a:ext cx="6858000" cy="9525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 userDrawn="1"/>
        </p:nvCxnSpPr>
        <p:spPr>
          <a:xfrm>
            <a:off x="0" y="7543800"/>
            <a:ext cx="6858000" cy="0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 userDrawn="1"/>
        </p:nvCxnSpPr>
        <p:spPr>
          <a:xfrm>
            <a:off x="0" y="6819900"/>
            <a:ext cx="6858000" cy="0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 userDrawn="1"/>
        </p:nvCxnSpPr>
        <p:spPr>
          <a:xfrm flipV="1">
            <a:off x="-66675" y="8982075"/>
            <a:ext cx="6943725" cy="1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 userDrawn="1"/>
        </p:nvCxnSpPr>
        <p:spPr>
          <a:xfrm>
            <a:off x="0" y="9696450"/>
            <a:ext cx="6877050" cy="2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 userDrawn="1"/>
        </p:nvCxnSpPr>
        <p:spPr>
          <a:xfrm>
            <a:off x="0" y="10420350"/>
            <a:ext cx="6877050" cy="0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>
            <a:off x="546100" y="1055372"/>
            <a:ext cx="0" cy="10120628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>
            <a:off x="1270000" y="1048386"/>
            <a:ext cx="0" cy="10120628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987550" y="1049022"/>
            <a:ext cx="0" cy="10120628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2711450" y="1042036"/>
            <a:ext cx="0" cy="10120628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3429000" y="1048386"/>
            <a:ext cx="0" cy="10120628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>
            <a:off x="4152900" y="1041400"/>
            <a:ext cx="0" cy="10120628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>
            <a:off x="4870450" y="1042036"/>
            <a:ext cx="0" cy="10120628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>
            <a:off x="5594350" y="1035050"/>
            <a:ext cx="0" cy="10120628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1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878-2084-4F7C-A673-4126DA7C267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23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878-2084-4F7C-A673-4126DA7C267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46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878-2084-4F7C-A673-4126DA7C267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98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878-2084-4F7C-A673-4126DA7C267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2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878-2084-4F7C-A673-4126DA7C267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18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878-2084-4F7C-A673-4126DA7C267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01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878-2084-4F7C-A673-4126DA7C267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22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63878-2084-4F7C-A673-4126DA7C2679}" type="datetimeFigureOut">
              <a:rPr kumimoji="1" lang="ja-JP" altLang="en-US" smtClean="0"/>
              <a:t>2018/8/21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37461-9F31-4904-9CA7-B5BC08CB76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14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/>
        </p:nvCxnSpPr>
        <p:spPr>
          <a:xfrm>
            <a:off x="2438400" y="1781811"/>
            <a:ext cx="0" cy="14090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705100" y="1781811"/>
            <a:ext cx="0" cy="14090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2447925" y="3324861"/>
            <a:ext cx="0" cy="14090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3482975" y="1781811"/>
            <a:ext cx="0" cy="14090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2705100" y="3324861"/>
            <a:ext cx="0" cy="13639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2438400" y="4820286"/>
            <a:ext cx="0" cy="55880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2705100" y="4794255"/>
            <a:ext cx="0" cy="60642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2438400" y="5639436"/>
            <a:ext cx="0" cy="146621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2705100" y="5677536"/>
            <a:ext cx="0" cy="62483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2435225" y="7199631"/>
            <a:ext cx="0" cy="17900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2705100" y="8197850"/>
            <a:ext cx="0" cy="18300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2438400" y="9150350"/>
            <a:ext cx="0" cy="19977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2705100" y="10195560"/>
            <a:ext cx="0" cy="9525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3582035" y="1781811"/>
            <a:ext cx="0" cy="37464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3590290" y="2275206"/>
            <a:ext cx="0" cy="91566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3475355" y="3324861"/>
            <a:ext cx="0" cy="13639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3583305" y="3324861"/>
            <a:ext cx="0" cy="135318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1996440" y="3190875"/>
            <a:ext cx="4387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>
            <a:off x="1996440" y="3322956"/>
            <a:ext cx="45402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2705100" y="3190875"/>
            <a:ext cx="77787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>
            <a:off x="2697481" y="3322956"/>
            <a:ext cx="78549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>
            <a:off x="3590292" y="3190875"/>
            <a:ext cx="55498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>
            <a:off x="3582672" y="3322956"/>
            <a:ext cx="56260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>
            <a:off x="3582036" y="2154555"/>
            <a:ext cx="56324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3590291" y="2275206"/>
            <a:ext cx="55498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H="1">
            <a:off x="1996440" y="4728846"/>
            <a:ext cx="451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H="1">
            <a:off x="1996440" y="4822827"/>
            <a:ext cx="45148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 flipH="1">
            <a:off x="3589655" y="4678047"/>
            <a:ext cx="55562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 flipH="1">
            <a:off x="2705101" y="4700274"/>
            <a:ext cx="77787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flipH="1">
            <a:off x="2705102" y="4794255"/>
            <a:ext cx="144017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 flipH="1">
            <a:off x="1996440" y="5379090"/>
            <a:ext cx="45148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1991360" y="5647056"/>
            <a:ext cx="45148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 flipV="1">
            <a:off x="2705100" y="5400675"/>
            <a:ext cx="1440180" cy="40576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 flipH="1" flipV="1">
            <a:off x="2697481" y="5672137"/>
            <a:ext cx="1440180" cy="40576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1983739" y="7105650"/>
            <a:ext cx="45910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 flipH="1">
            <a:off x="1983741" y="7199631"/>
            <a:ext cx="45910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H="1">
            <a:off x="2705101" y="7117080"/>
            <a:ext cx="5302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 flipH="1">
            <a:off x="2705100" y="7211061"/>
            <a:ext cx="65087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>
            <a:off x="2709545" y="6372543"/>
            <a:ext cx="0" cy="74453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/>
          <p:nvPr/>
        </p:nvCxnSpPr>
        <p:spPr>
          <a:xfrm flipH="1">
            <a:off x="2697481" y="6297930"/>
            <a:ext cx="62039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 flipH="1">
            <a:off x="2705101" y="6385879"/>
            <a:ext cx="5302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>
            <a:off x="3317875" y="6297930"/>
            <a:ext cx="0" cy="8191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3235325" y="6372543"/>
            <a:ext cx="0" cy="74453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>
          <a:xfrm flipH="1">
            <a:off x="3310573" y="7118985"/>
            <a:ext cx="83470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3355975" y="7211061"/>
            <a:ext cx="0" cy="3898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/>
          <p:nvPr/>
        </p:nvCxnSpPr>
        <p:spPr>
          <a:xfrm>
            <a:off x="3425190" y="7211061"/>
            <a:ext cx="0" cy="3263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/>
          <p:nvPr/>
        </p:nvCxnSpPr>
        <p:spPr>
          <a:xfrm flipH="1">
            <a:off x="3417572" y="7211061"/>
            <a:ext cx="72770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 flipH="1">
            <a:off x="3355975" y="7601586"/>
            <a:ext cx="37195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コネクタ 151"/>
          <p:cNvCxnSpPr/>
          <p:nvPr/>
        </p:nvCxnSpPr>
        <p:spPr>
          <a:xfrm flipH="1">
            <a:off x="3425190" y="7537450"/>
            <a:ext cx="37195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>
            <a:off x="3727926" y="7601586"/>
            <a:ext cx="0" cy="3898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/>
          <p:nvPr/>
        </p:nvCxnSpPr>
        <p:spPr>
          <a:xfrm>
            <a:off x="3797141" y="7537450"/>
            <a:ext cx="0" cy="431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/>
          <p:nvPr/>
        </p:nvCxnSpPr>
        <p:spPr>
          <a:xfrm flipH="1">
            <a:off x="2705100" y="7991474"/>
            <a:ext cx="1022826" cy="12700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/>
          <p:nvPr/>
        </p:nvCxnSpPr>
        <p:spPr>
          <a:xfrm>
            <a:off x="2714625" y="7199631"/>
            <a:ext cx="0" cy="91884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/>
          <p:nvPr/>
        </p:nvCxnSpPr>
        <p:spPr>
          <a:xfrm flipH="1">
            <a:off x="2701290" y="8027672"/>
            <a:ext cx="1447271" cy="17970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/>
          <p:nvPr/>
        </p:nvCxnSpPr>
        <p:spPr>
          <a:xfrm flipH="1">
            <a:off x="3790791" y="7936863"/>
            <a:ext cx="355230" cy="4410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/>
          <p:nvPr/>
        </p:nvCxnSpPr>
        <p:spPr>
          <a:xfrm flipH="1">
            <a:off x="1976121" y="8989694"/>
            <a:ext cx="45910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/>
          <p:nvPr/>
        </p:nvCxnSpPr>
        <p:spPr>
          <a:xfrm flipH="1">
            <a:off x="1976121" y="9150350"/>
            <a:ext cx="45910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/>
          <p:nvPr/>
        </p:nvCxnSpPr>
        <p:spPr>
          <a:xfrm flipH="1">
            <a:off x="2698750" y="10034904"/>
            <a:ext cx="88328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/>
          <p:nvPr/>
        </p:nvCxnSpPr>
        <p:spPr>
          <a:xfrm flipH="1">
            <a:off x="2698750" y="10195560"/>
            <a:ext cx="61182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/>
          <p:nvPr/>
        </p:nvCxnSpPr>
        <p:spPr>
          <a:xfrm>
            <a:off x="3310573" y="10195560"/>
            <a:ext cx="0" cy="4762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/>
          <p:nvPr/>
        </p:nvCxnSpPr>
        <p:spPr>
          <a:xfrm>
            <a:off x="3424925" y="10195560"/>
            <a:ext cx="0" cy="3962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/>
          <p:nvPr/>
        </p:nvCxnSpPr>
        <p:spPr>
          <a:xfrm>
            <a:off x="3575975" y="9855200"/>
            <a:ext cx="0" cy="17970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>
            <a:off x="3664875" y="9861550"/>
            <a:ext cx="0" cy="17970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/>
          <p:nvPr/>
        </p:nvCxnSpPr>
        <p:spPr>
          <a:xfrm flipH="1">
            <a:off x="3664876" y="10041254"/>
            <a:ext cx="48040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/>
          <p:nvPr/>
        </p:nvCxnSpPr>
        <p:spPr>
          <a:xfrm flipH="1">
            <a:off x="3417571" y="10203814"/>
            <a:ext cx="61467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/>
          <p:nvPr/>
        </p:nvCxnSpPr>
        <p:spPr>
          <a:xfrm>
            <a:off x="4032250" y="10216515"/>
            <a:ext cx="0" cy="3962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/>
          <p:nvPr/>
        </p:nvCxnSpPr>
        <p:spPr>
          <a:xfrm>
            <a:off x="4137661" y="10203814"/>
            <a:ext cx="0" cy="46799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 flipH="1">
            <a:off x="3303826" y="10671810"/>
            <a:ext cx="83383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/>
          <p:nvPr/>
        </p:nvCxnSpPr>
        <p:spPr>
          <a:xfrm flipH="1">
            <a:off x="3413403" y="10586719"/>
            <a:ext cx="61467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04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78414" y="1047115"/>
            <a:ext cx="7008336" cy="1081055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2438400" y="1781811"/>
            <a:ext cx="0" cy="14090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2705100" y="1781811"/>
            <a:ext cx="0" cy="14090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447925" y="3324861"/>
            <a:ext cx="0" cy="14090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3482975" y="1781811"/>
            <a:ext cx="0" cy="14090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705100" y="3324861"/>
            <a:ext cx="0" cy="13639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2438400" y="4820286"/>
            <a:ext cx="0" cy="55880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705100" y="4810761"/>
            <a:ext cx="0" cy="58991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2438400" y="5639436"/>
            <a:ext cx="0" cy="146621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05100" y="5677536"/>
            <a:ext cx="0" cy="62483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435225" y="7199631"/>
            <a:ext cx="0" cy="17900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2705100" y="8197850"/>
            <a:ext cx="0" cy="18300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2438400" y="9150350"/>
            <a:ext cx="0" cy="19977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2705100" y="10195560"/>
            <a:ext cx="0" cy="9525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3582035" y="1781811"/>
            <a:ext cx="0" cy="37464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590290" y="2275206"/>
            <a:ext cx="0" cy="91566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475355" y="3324861"/>
            <a:ext cx="0" cy="13639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583305" y="3324861"/>
            <a:ext cx="0" cy="135318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1996440" y="3190875"/>
            <a:ext cx="4387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1996440" y="3322956"/>
            <a:ext cx="45402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2705100" y="3190875"/>
            <a:ext cx="77787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2697481" y="3322956"/>
            <a:ext cx="78549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3590292" y="3190875"/>
            <a:ext cx="55498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582672" y="3322956"/>
            <a:ext cx="56260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3582036" y="2154555"/>
            <a:ext cx="56324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>
            <a:off x="3590291" y="2275206"/>
            <a:ext cx="55498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1996440" y="4728846"/>
            <a:ext cx="4514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1996440" y="4822827"/>
            <a:ext cx="45148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3589655" y="4678047"/>
            <a:ext cx="55562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2705101" y="4700274"/>
            <a:ext cx="77787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2705102" y="4794255"/>
            <a:ext cx="144017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1996440" y="5379090"/>
            <a:ext cx="45148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>
            <a:off x="1991360" y="5647056"/>
            <a:ext cx="45148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 flipV="1">
            <a:off x="2705100" y="5400675"/>
            <a:ext cx="1440180" cy="40576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 flipV="1">
            <a:off x="2697481" y="5672137"/>
            <a:ext cx="1440180" cy="40576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H="1">
            <a:off x="1983739" y="7105650"/>
            <a:ext cx="45910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1983741" y="7199631"/>
            <a:ext cx="45910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2705101" y="7117080"/>
            <a:ext cx="5302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2705100" y="7211061"/>
            <a:ext cx="65087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2709545" y="6372543"/>
            <a:ext cx="0" cy="74453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2697481" y="6297930"/>
            <a:ext cx="62039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2705101" y="6385879"/>
            <a:ext cx="5302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3317875" y="6297930"/>
            <a:ext cx="0" cy="8191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3235325" y="6372543"/>
            <a:ext cx="0" cy="74453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H="1">
            <a:off x="3310573" y="7118985"/>
            <a:ext cx="83470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355975" y="7211061"/>
            <a:ext cx="0" cy="3898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3425190" y="7211061"/>
            <a:ext cx="0" cy="3263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>
            <a:off x="3417572" y="7211061"/>
            <a:ext cx="727708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H="1">
            <a:off x="3355975" y="7601586"/>
            <a:ext cx="37195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H="1">
            <a:off x="3425190" y="7537450"/>
            <a:ext cx="37195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3727926" y="7601586"/>
            <a:ext cx="0" cy="3898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3797141" y="7537450"/>
            <a:ext cx="0" cy="431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H="1">
            <a:off x="2705100" y="7991474"/>
            <a:ext cx="1022826" cy="12700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2714625" y="7199631"/>
            <a:ext cx="0" cy="91884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H="1">
            <a:off x="2701290" y="8027672"/>
            <a:ext cx="1447271" cy="17970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3790791" y="7936863"/>
            <a:ext cx="355230" cy="4410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1976121" y="8989694"/>
            <a:ext cx="45910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1976121" y="9150350"/>
            <a:ext cx="45910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2698750" y="10034904"/>
            <a:ext cx="88328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H="1">
            <a:off x="2698750" y="10195560"/>
            <a:ext cx="61182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3310573" y="10195560"/>
            <a:ext cx="0" cy="4762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3424925" y="10195560"/>
            <a:ext cx="0" cy="3962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>
            <a:off x="3664876" y="10041254"/>
            <a:ext cx="48040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>
            <a:off x="3417571" y="10203814"/>
            <a:ext cx="61467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4032250" y="10216515"/>
            <a:ext cx="0" cy="3962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4137661" y="10203814"/>
            <a:ext cx="0" cy="46799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>
            <a:off x="3303826" y="10671810"/>
            <a:ext cx="83383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>
            <a:off x="3413403" y="10586719"/>
            <a:ext cx="61467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右矢印 73"/>
          <p:cNvSpPr/>
          <p:nvPr/>
        </p:nvSpPr>
        <p:spPr>
          <a:xfrm>
            <a:off x="1547809" y="3002284"/>
            <a:ext cx="478793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④</a:t>
            </a:r>
            <a:endParaRPr kumimoji="1" lang="ja-JP" altLang="en-US" b="1" dirty="0"/>
          </a:p>
        </p:txBody>
      </p:sp>
      <p:sp>
        <p:nvSpPr>
          <p:cNvPr id="76" name="下矢印 75"/>
          <p:cNvSpPr/>
          <p:nvPr/>
        </p:nvSpPr>
        <p:spPr>
          <a:xfrm>
            <a:off x="2278380" y="1397465"/>
            <a:ext cx="571900" cy="486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①</a:t>
            </a:r>
            <a:endParaRPr kumimoji="1" lang="ja-JP" altLang="en-US" b="1" dirty="0"/>
          </a:p>
        </p:txBody>
      </p:sp>
      <p:sp>
        <p:nvSpPr>
          <p:cNvPr id="79" name="右矢印 78"/>
          <p:cNvSpPr/>
          <p:nvPr/>
        </p:nvSpPr>
        <p:spPr>
          <a:xfrm flipH="1">
            <a:off x="4064955" y="3011490"/>
            <a:ext cx="511174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⑤</a:t>
            </a:r>
            <a:endParaRPr kumimoji="1" lang="ja-JP" altLang="en-US" b="1" dirty="0"/>
          </a:p>
        </p:txBody>
      </p:sp>
      <p:sp>
        <p:nvSpPr>
          <p:cNvPr id="80" name="右矢印 79"/>
          <p:cNvSpPr/>
          <p:nvPr/>
        </p:nvSpPr>
        <p:spPr>
          <a:xfrm>
            <a:off x="1547809" y="4526288"/>
            <a:ext cx="478793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⑥</a:t>
            </a:r>
            <a:endParaRPr kumimoji="1" lang="ja-JP" altLang="en-US" b="1" dirty="0"/>
          </a:p>
        </p:txBody>
      </p:sp>
      <p:sp>
        <p:nvSpPr>
          <p:cNvPr id="81" name="右矢印 80"/>
          <p:cNvSpPr/>
          <p:nvPr/>
        </p:nvSpPr>
        <p:spPr>
          <a:xfrm flipH="1">
            <a:off x="4072575" y="4469767"/>
            <a:ext cx="511174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⑦</a:t>
            </a:r>
            <a:endParaRPr kumimoji="1" lang="ja-JP" altLang="en-US" b="1" dirty="0"/>
          </a:p>
        </p:txBody>
      </p:sp>
      <p:sp>
        <p:nvSpPr>
          <p:cNvPr id="82" name="右矢印 81"/>
          <p:cNvSpPr/>
          <p:nvPr/>
        </p:nvSpPr>
        <p:spPr>
          <a:xfrm>
            <a:off x="1558926" y="5238758"/>
            <a:ext cx="478793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⑧</a:t>
            </a:r>
            <a:endParaRPr kumimoji="1" lang="ja-JP" altLang="en-US" b="1" dirty="0"/>
          </a:p>
        </p:txBody>
      </p:sp>
      <p:sp>
        <p:nvSpPr>
          <p:cNvPr id="83" name="右矢印 82"/>
          <p:cNvSpPr/>
          <p:nvPr/>
        </p:nvSpPr>
        <p:spPr>
          <a:xfrm rot="1401181" flipH="1">
            <a:off x="3990815" y="5719526"/>
            <a:ext cx="511174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⑨</a:t>
            </a:r>
            <a:endParaRPr kumimoji="1" lang="ja-JP" altLang="en-US" b="1" dirty="0"/>
          </a:p>
        </p:txBody>
      </p:sp>
      <p:sp>
        <p:nvSpPr>
          <p:cNvPr id="84" name="右矢印 83"/>
          <p:cNvSpPr/>
          <p:nvPr/>
        </p:nvSpPr>
        <p:spPr>
          <a:xfrm>
            <a:off x="1542574" y="6899436"/>
            <a:ext cx="478793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⑩</a:t>
            </a:r>
            <a:endParaRPr kumimoji="1" lang="ja-JP" altLang="en-US" b="1" dirty="0"/>
          </a:p>
        </p:txBody>
      </p:sp>
      <p:sp>
        <p:nvSpPr>
          <p:cNvPr id="85" name="右矢印 84"/>
          <p:cNvSpPr/>
          <p:nvPr/>
        </p:nvSpPr>
        <p:spPr>
          <a:xfrm flipH="1">
            <a:off x="4080511" y="6913893"/>
            <a:ext cx="511174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⑪</a:t>
            </a:r>
            <a:endParaRPr kumimoji="1" lang="ja-JP" altLang="en-US" b="1" dirty="0"/>
          </a:p>
        </p:txBody>
      </p:sp>
      <p:sp>
        <p:nvSpPr>
          <p:cNvPr id="86" name="右矢印 85"/>
          <p:cNvSpPr/>
          <p:nvPr/>
        </p:nvSpPr>
        <p:spPr>
          <a:xfrm rot="21066929" flipH="1">
            <a:off x="4080511" y="7694462"/>
            <a:ext cx="511174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⑫</a:t>
            </a:r>
            <a:endParaRPr kumimoji="1" lang="ja-JP" altLang="en-US" b="1" dirty="0"/>
          </a:p>
        </p:txBody>
      </p:sp>
      <p:sp>
        <p:nvSpPr>
          <p:cNvPr id="87" name="右矢印 86"/>
          <p:cNvSpPr/>
          <p:nvPr/>
        </p:nvSpPr>
        <p:spPr>
          <a:xfrm>
            <a:off x="1582098" y="8805387"/>
            <a:ext cx="478793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⑬</a:t>
            </a:r>
            <a:endParaRPr kumimoji="1" lang="ja-JP" altLang="en-US" b="1" dirty="0"/>
          </a:p>
        </p:txBody>
      </p:sp>
      <p:sp>
        <p:nvSpPr>
          <p:cNvPr id="88" name="下矢印 87"/>
          <p:cNvSpPr/>
          <p:nvPr/>
        </p:nvSpPr>
        <p:spPr>
          <a:xfrm rot="10800000">
            <a:off x="2278380" y="11031217"/>
            <a:ext cx="571900" cy="486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2362598" y="111480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⑮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90" name="右矢印 89"/>
          <p:cNvSpPr/>
          <p:nvPr/>
        </p:nvSpPr>
        <p:spPr>
          <a:xfrm flipH="1">
            <a:off x="4056204" y="9893939"/>
            <a:ext cx="511174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⑭</a:t>
            </a:r>
            <a:endParaRPr kumimoji="1" lang="ja-JP" altLang="en-US" b="1" dirty="0"/>
          </a:p>
        </p:txBody>
      </p:sp>
      <p:sp>
        <p:nvSpPr>
          <p:cNvPr id="91" name="正方形/長方形 90"/>
          <p:cNvSpPr/>
          <p:nvPr/>
        </p:nvSpPr>
        <p:spPr>
          <a:xfrm>
            <a:off x="3620650" y="1761210"/>
            <a:ext cx="517011" cy="3796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下矢印 91"/>
          <p:cNvSpPr/>
          <p:nvPr/>
        </p:nvSpPr>
        <p:spPr>
          <a:xfrm>
            <a:off x="3254458" y="1376426"/>
            <a:ext cx="571900" cy="486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②</a:t>
            </a:r>
            <a:endParaRPr kumimoji="1" lang="ja-JP" altLang="en-US" b="1" dirty="0"/>
          </a:p>
        </p:txBody>
      </p:sp>
      <p:sp>
        <p:nvSpPr>
          <p:cNvPr id="93" name="右矢印 92"/>
          <p:cNvSpPr/>
          <p:nvPr/>
        </p:nvSpPr>
        <p:spPr>
          <a:xfrm flipH="1">
            <a:off x="4072575" y="1952792"/>
            <a:ext cx="511174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③</a:t>
            </a:r>
            <a:endParaRPr kumimoji="1" lang="ja-JP" altLang="en-US" b="1" dirty="0"/>
          </a:p>
        </p:txBody>
      </p:sp>
      <p:sp>
        <p:nvSpPr>
          <p:cNvPr id="102" name="正方形/長方形 101"/>
          <p:cNvSpPr/>
          <p:nvPr/>
        </p:nvSpPr>
        <p:spPr>
          <a:xfrm>
            <a:off x="2740326" y="8235317"/>
            <a:ext cx="1369197" cy="17681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直線コネクタ 102"/>
          <p:cNvCxnSpPr/>
          <p:nvPr/>
        </p:nvCxnSpPr>
        <p:spPr>
          <a:xfrm>
            <a:off x="3575975" y="9855200"/>
            <a:ext cx="0" cy="17970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3664875" y="9861550"/>
            <a:ext cx="0" cy="17970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直角三角形 105"/>
          <p:cNvSpPr/>
          <p:nvPr/>
        </p:nvSpPr>
        <p:spPr>
          <a:xfrm flipH="1">
            <a:off x="2714625" y="8061963"/>
            <a:ext cx="1394896" cy="17335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3777786" y="127695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出発位置</a:t>
            </a:r>
            <a:endParaRPr kumimoji="1" lang="ja-JP" altLang="en-US" sz="2000" b="1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628154" y="16375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（公園）</a:t>
            </a:r>
            <a:endParaRPr kumimoji="1" lang="ja-JP" altLang="en-US" sz="2000" b="1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2911240" y="901947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目的位置</a:t>
            </a:r>
            <a:endParaRPr kumimoji="1" lang="ja-JP" altLang="en-US" sz="2000" b="1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2897912" y="93592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（学校）</a:t>
            </a:r>
            <a:endParaRPr kumimoji="1" lang="ja-JP" altLang="en-US" sz="2000" b="1" dirty="0"/>
          </a:p>
        </p:txBody>
      </p:sp>
      <p:cxnSp>
        <p:nvCxnSpPr>
          <p:cNvPr id="115" name="直線コネクタ 114"/>
          <p:cNvCxnSpPr/>
          <p:nvPr/>
        </p:nvCxnSpPr>
        <p:spPr>
          <a:xfrm flipH="1">
            <a:off x="3540408" y="2211871"/>
            <a:ext cx="13917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>
            <a:off x="3534058" y="2180121"/>
            <a:ext cx="0" cy="254872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H="1">
            <a:off x="2628900" y="4743617"/>
            <a:ext cx="9352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>
            <a:off x="2655695" y="4728846"/>
            <a:ext cx="0" cy="537717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 flipH="1">
            <a:off x="2628900" y="10106025"/>
            <a:ext cx="99175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3620650" y="9696450"/>
            <a:ext cx="0" cy="441761"/>
          </a:xfrm>
          <a:prstGeom prst="line">
            <a:avLst/>
          </a:prstGeom>
          <a:ln w="63500"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楕円 134"/>
          <p:cNvSpPr/>
          <p:nvPr/>
        </p:nvSpPr>
        <p:spPr>
          <a:xfrm>
            <a:off x="3200546" y="1857480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/>
          <p:cNvSpPr/>
          <p:nvPr/>
        </p:nvSpPr>
        <p:spPr>
          <a:xfrm>
            <a:off x="2219684" y="2904493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楕円 136"/>
          <p:cNvSpPr/>
          <p:nvPr/>
        </p:nvSpPr>
        <p:spPr>
          <a:xfrm>
            <a:off x="3179905" y="2907198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/>
          <p:cNvSpPr/>
          <p:nvPr/>
        </p:nvSpPr>
        <p:spPr>
          <a:xfrm>
            <a:off x="2200432" y="4409442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/>
          <p:cNvSpPr/>
          <p:nvPr/>
        </p:nvSpPr>
        <p:spPr>
          <a:xfrm>
            <a:off x="2187856" y="5180331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/>
          <p:cNvSpPr/>
          <p:nvPr/>
        </p:nvSpPr>
        <p:spPr>
          <a:xfrm>
            <a:off x="3180481" y="4409601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楕円 140"/>
          <p:cNvSpPr/>
          <p:nvPr/>
        </p:nvSpPr>
        <p:spPr>
          <a:xfrm>
            <a:off x="2199704" y="5989478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楕円 141"/>
          <p:cNvSpPr/>
          <p:nvPr/>
        </p:nvSpPr>
        <p:spPr>
          <a:xfrm>
            <a:off x="2206708" y="6790214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楕円 142"/>
          <p:cNvSpPr/>
          <p:nvPr/>
        </p:nvSpPr>
        <p:spPr>
          <a:xfrm>
            <a:off x="2930843" y="6790250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楕円 143"/>
          <p:cNvSpPr/>
          <p:nvPr/>
        </p:nvSpPr>
        <p:spPr>
          <a:xfrm>
            <a:off x="2206708" y="7820105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楕円 144"/>
          <p:cNvSpPr/>
          <p:nvPr/>
        </p:nvSpPr>
        <p:spPr>
          <a:xfrm>
            <a:off x="3414079" y="7678438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楕円 145"/>
          <p:cNvSpPr/>
          <p:nvPr/>
        </p:nvSpPr>
        <p:spPr>
          <a:xfrm>
            <a:off x="2218770" y="8728231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/>
          <p:cNvSpPr/>
          <p:nvPr/>
        </p:nvSpPr>
        <p:spPr>
          <a:xfrm>
            <a:off x="2212388" y="9767887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楕円 147"/>
          <p:cNvSpPr/>
          <p:nvPr/>
        </p:nvSpPr>
        <p:spPr>
          <a:xfrm>
            <a:off x="3021807" y="9777487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楕円 148"/>
          <p:cNvSpPr/>
          <p:nvPr/>
        </p:nvSpPr>
        <p:spPr>
          <a:xfrm>
            <a:off x="3738194" y="9768522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0" name="直線矢印コネクタ 149"/>
          <p:cNvCxnSpPr/>
          <p:nvPr/>
        </p:nvCxnSpPr>
        <p:spPr>
          <a:xfrm>
            <a:off x="5211763" y="10370501"/>
            <a:ext cx="0" cy="713739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/>
          <p:cNvSpPr txBox="1"/>
          <p:nvPr/>
        </p:nvSpPr>
        <p:spPr>
          <a:xfrm>
            <a:off x="5336227" y="10472418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/>
              <a:t>5m</a:t>
            </a:r>
            <a:endParaRPr kumimoji="1" lang="ja-JP" altLang="en-US" sz="2000" b="1" dirty="0"/>
          </a:p>
        </p:txBody>
      </p:sp>
      <p:pic>
        <p:nvPicPr>
          <p:cNvPr id="161" name="図 1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54893">
            <a:off x="5902208" y="9712123"/>
            <a:ext cx="1003179" cy="1488050"/>
          </a:xfrm>
          <a:prstGeom prst="rect">
            <a:avLst/>
          </a:prstGeom>
        </p:spPr>
      </p:pic>
      <p:sp>
        <p:nvSpPr>
          <p:cNvPr id="174" name="正方形/長方形 173"/>
          <p:cNvSpPr/>
          <p:nvPr/>
        </p:nvSpPr>
        <p:spPr>
          <a:xfrm>
            <a:off x="5087703" y="1780542"/>
            <a:ext cx="2904018" cy="324041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6" name="直線コネクタ 175"/>
          <p:cNvCxnSpPr/>
          <p:nvPr/>
        </p:nvCxnSpPr>
        <p:spPr>
          <a:xfrm flipH="1">
            <a:off x="5300877" y="2810481"/>
            <a:ext cx="666580" cy="0"/>
          </a:xfrm>
          <a:prstGeom prst="line">
            <a:avLst/>
          </a:prstGeom>
          <a:ln w="63500"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楕円 176"/>
          <p:cNvSpPr/>
          <p:nvPr/>
        </p:nvSpPr>
        <p:spPr>
          <a:xfrm>
            <a:off x="5254390" y="4002916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5971105" y="2455973"/>
            <a:ext cx="206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追跡対象者の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移動経路</a:t>
            </a:r>
            <a:endParaRPr kumimoji="1" lang="ja-JP" altLang="en-US" sz="2000" b="1" dirty="0"/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5971105" y="3998612"/>
            <a:ext cx="206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センサの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有効検知範囲</a:t>
            </a:r>
            <a:endParaRPr kumimoji="1" lang="ja-JP" altLang="en-US" sz="2000" b="1" dirty="0"/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5055208" y="188862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/>
              <a:t>【</a:t>
            </a:r>
            <a:r>
              <a:rPr kumimoji="1" lang="ja-JP" altLang="en-US" sz="2000" b="1" dirty="0" smtClean="0"/>
              <a:t>記号凡例</a:t>
            </a:r>
            <a:r>
              <a:rPr kumimoji="1" lang="en-US" altLang="ja-JP" sz="2000" b="1" dirty="0" smtClean="0"/>
              <a:t>】</a:t>
            </a:r>
            <a:endParaRPr kumimoji="1" lang="ja-JP" altLang="en-US" sz="2000" b="1" dirty="0"/>
          </a:p>
        </p:txBody>
      </p:sp>
      <p:sp>
        <p:nvSpPr>
          <p:cNvPr id="182" name="右矢印 181"/>
          <p:cNvSpPr/>
          <p:nvPr/>
        </p:nvSpPr>
        <p:spPr>
          <a:xfrm>
            <a:off x="5307190" y="3280747"/>
            <a:ext cx="643197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971105" y="3188215"/>
            <a:ext cx="206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無関係な歩行者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の流入口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9189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 rot="5400000">
            <a:off x="1892250" y="406130"/>
            <a:ext cx="6034236" cy="110641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/>
          <p:nvPr/>
        </p:nvCxnSpPr>
        <p:spPr>
          <a:xfrm>
            <a:off x="-163423" y="5183734"/>
            <a:ext cx="0" cy="713739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-38959" y="5285651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/>
              <a:t>5m</a:t>
            </a:r>
            <a:endParaRPr kumimoji="1" lang="ja-JP" altLang="en-US" sz="2000" b="1" dirty="0"/>
          </a:p>
        </p:txBody>
      </p:sp>
      <p:pic>
        <p:nvPicPr>
          <p:cNvPr id="120" name="図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0266">
            <a:off x="8816574" y="6675281"/>
            <a:ext cx="1003179" cy="1488050"/>
          </a:xfrm>
          <a:prstGeom prst="rect">
            <a:avLst/>
          </a:prstGeom>
        </p:spPr>
      </p:pic>
      <p:sp>
        <p:nvSpPr>
          <p:cNvPr id="121" name="正方形/長方形 120"/>
          <p:cNvSpPr/>
          <p:nvPr/>
        </p:nvSpPr>
        <p:spPr>
          <a:xfrm>
            <a:off x="-354172" y="6734635"/>
            <a:ext cx="8508688" cy="18050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2" name="直線コネクタ 121"/>
          <p:cNvCxnSpPr/>
          <p:nvPr/>
        </p:nvCxnSpPr>
        <p:spPr>
          <a:xfrm flipH="1">
            <a:off x="-140998" y="7764573"/>
            <a:ext cx="666580" cy="0"/>
          </a:xfrm>
          <a:prstGeom prst="line">
            <a:avLst/>
          </a:prstGeom>
          <a:ln w="63500"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楕円 122"/>
          <p:cNvSpPr/>
          <p:nvPr/>
        </p:nvSpPr>
        <p:spPr>
          <a:xfrm>
            <a:off x="5363972" y="7395470"/>
            <a:ext cx="704532" cy="704532"/>
          </a:xfrm>
          <a:prstGeom prst="ellipse">
            <a:avLst/>
          </a:prstGeom>
          <a:solidFill>
            <a:srgbClr val="FFFF00">
              <a:alpha val="20000"/>
            </a:srgbClr>
          </a:solidFill>
          <a:ln w="50800">
            <a:solidFill>
              <a:srgbClr val="FF99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529230" y="7410065"/>
            <a:ext cx="206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追跡対象者の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移動経路</a:t>
            </a:r>
            <a:endParaRPr kumimoji="1" lang="ja-JP" altLang="en-US" sz="2000" b="1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6080687" y="7391166"/>
            <a:ext cx="206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センサの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有効検知範囲</a:t>
            </a:r>
            <a:endParaRPr kumimoji="1" lang="ja-JP" altLang="en-US" sz="2000" b="1" dirty="0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-386667" y="684272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/>
              <a:t>【</a:t>
            </a:r>
            <a:r>
              <a:rPr kumimoji="1" lang="ja-JP" altLang="en-US" sz="2000" b="1" dirty="0" smtClean="0"/>
              <a:t>記号凡例</a:t>
            </a:r>
            <a:r>
              <a:rPr kumimoji="1" lang="en-US" altLang="ja-JP" sz="2000" b="1" dirty="0" smtClean="0"/>
              <a:t>】</a:t>
            </a:r>
            <a:endParaRPr kumimoji="1" lang="ja-JP" altLang="en-US" sz="2000" b="1" dirty="0"/>
          </a:p>
        </p:txBody>
      </p:sp>
      <p:sp>
        <p:nvSpPr>
          <p:cNvPr id="127" name="右矢印 126"/>
          <p:cNvSpPr/>
          <p:nvPr/>
        </p:nvSpPr>
        <p:spPr>
          <a:xfrm>
            <a:off x="2499835" y="7511839"/>
            <a:ext cx="643197" cy="51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163750" y="7419307"/>
            <a:ext cx="206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無関係な歩行者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の流入口</a:t>
            </a:r>
            <a:endParaRPr kumimoji="1" lang="ja-JP" altLang="en-US" sz="2000" b="1" dirty="0"/>
          </a:p>
        </p:txBody>
      </p:sp>
      <p:pic>
        <p:nvPicPr>
          <p:cNvPr id="425" name="図 4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153169" y="-4116722"/>
            <a:ext cx="3084535" cy="9788022"/>
          </a:xfrm>
          <a:prstGeom prst="rect">
            <a:avLst/>
          </a:prstGeom>
        </p:spPr>
      </p:pic>
      <p:pic>
        <p:nvPicPr>
          <p:cNvPr id="427" name="図 4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185292" y="-163195"/>
            <a:ext cx="3194581" cy="10150720"/>
          </a:xfrm>
          <a:prstGeom prst="rect">
            <a:avLst/>
          </a:prstGeom>
        </p:spPr>
      </p:pic>
      <p:sp>
        <p:nvSpPr>
          <p:cNvPr id="428" name="テキスト ボックス 427"/>
          <p:cNvSpPr txBox="1"/>
          <p:nvPr/>
        </p:nvSpPr>
        <p:spPr>
          <a:xfrm>
            <a:off x="-313020" y="41857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⑮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29" name="テキスト ボックス 428"/>
          <p:cNvSpPr txBox="1"/>
          <p:nvPr/>
        </p:nvSpPr>
        <p:spPr>
          <a:xfrm>
            <a:off x="1969351" y="33333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⑬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30" name="テキスト ボックス 429"/>
          <p:cNvSpPr txBox="1"/>
          <p:nvPr/>
        </p:nvSpPr>
        <p:spPr>
          <a:xfrm>
            <a:off x="3861651" y="32893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⑩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31" name="テキスト ボックス 430"/>
          <p:cNvSpPr txBox="1"/>
          <p:nvPr/>
        </p:nvSpPr>
        <p:spPr>
          <a:xfrm>
            <a:off x="5538051" y="32826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⑧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32" name="テキスト ボックス 431"/>
          <p:cNvSpPr txBox="1"/>
          <p:nvPr/>
        </p:nvSpPr>
        <p:spPr>
          <a:xfrm>
            <a:off x="6241855" y="32766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⑨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33" name="テキスト ボックス 432"/>
          <p:cNvSpPr txBox="1"/>
          <p:nvPr/>
        </p:nvSpPr>
        <p:spPr>
          <a:xfrm>
            <a:off x="7764992" y="32857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④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34" name="テキスト ボックス 433"/>
          <p:cNvSpPr txBox="1"/>
          <p:nvPr/>
        </p:nvSpPr>
        <p:spPr>
          <a:xfrm>
            <a:off x="9464925" y="41668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①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35" name="テキスト ボックス 434"/>
          <p:cNvSpPr txBox="1"/>
          <p:nvPr/>
        </p:nvSpPr>
        <p:spPr>
          <a:xfrm>
            <a:off x="9494701" y="51223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②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36" name="テキスト ボックス 435"/>
          <p:cNvSpPr txBox="1"/>
          <p:nvPr/>
        </p:nvSpPr>
        <p:spPr>
          <a:xfrm>
            <a:off x="8814482" y="60559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③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37" name="テキスト ボックス 436"/>
          <p:cNvSpPr txBox="1"/>
          <p:nvPr/>
        </p:nvSpPr>
        <p:spPr>
          <a:xfrm>
            <a:off x="7758258" y="6039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⑤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38" name="テキスト ボックス 437"/>
          <p:cNvSpPr txBox="1"/>
          <p:nvPr/>
        </p:nvSpPr>
        <p:spPr>
          <a:xfrm>
            <a:off x="6301484" y="60371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⑦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39" name="テキスト ボックス 438"/>
          <p:cNvSpPr txBox="1"/>
          <p:nvPr/>
        </p:nvSpPr>
        <p:spPr>
          <a:xfrm>
            <a:off x="5018784" y="58712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⑨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40" name="テキスト ボックス 439"/>
          <p:cNvSpPr txBox="1"/>
          <p:nvPr/>
        </p:nvSpPr>
        <p:spPr>
          <a:xfrm>
            <a:off x="3848403" y="6037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⑪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41" name="テキスト ボックス 440"/>
          <p:cNvSpPr txBox="1"/>
          <p:nvPr/>
        </p:nvSpPr>
        <p:spPr>
          <a:xfrm>
            <a:off x="3080358" y="60202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/>
                </a:solidFill>
              </a:rPr>
              <a:t>⑫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42" name="テキスト ボックス 441"/>
          <p:cNvSpPr txBox="1"/>
          <p:nvPr/>
        </p:nvSpPr>
        <p:spPr>
          <a:xfrm>
            <a:off x="9230846" y="565580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出発位置</a:t>
            </a:r>
            <a:endParaRPr kumimoji="1" lang="ja-JP" altLang="en-US" sz="2000" b="1" dirty="0"/>
          </a:p>
        </p:txBody>
      </p:sp>
      <p:sp>
        <p:nvSpPr>
          <p:cNvPr id="443" name="テキスト ボックス 442"/>
          <p:cNvSpPr txBox="1"/>
          <p:nvPr/>
        </p:nvSpPr>
        <p:spPr>
          <a:xfrm>
            <a:off x="9081214" y="60164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（公園）</a:t>
            </a:r>
            <a:endParaRPr kumimoji="1" lang="ja-JP" altLang="en-US" sz="2000" b="1" dirty="0"/>
          </a:p>
        </p:txBody>
      </p:sp>
      <p:sp>
        <p:nvSpPr>
          <p:cNvPr id="444" name="テキスト ボックス 443"/>
          <p:cNvSpPr txBox="1"/>
          <p:nvPr/>
        </p:nvSpPr>
        <p:spPr>
          <a:xfrm>
            <a:off x="1470323" y="51576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目的位置</a:t>
            </a:r>
            <a:endParaRPr kumimoji="1" lang="ja-JP" altLang="en-US" sz="2000" b="1" dirty="0"/>
          </a:p>
        </p:txBody>
      </p:sp>
      <p:sp>
        <p:nvSpPr>
          <p:cNvPr id="445" name="テキスト ボックス 444"/>
          <p:cNvSpPr txBox="1"/>
          <p:nvPr/>
        </p:nvSpPr>
        <p:spPr>
          <a:xfrm>
            <a:off x="1456995" y="54973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（学校）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7996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311531"/>
              </p:ext>
            </p:extLst>
          </p:nvPr>
        </p:nvGraphicFramePr>
        <p:xfrm>
          <a:off x="270054" y="207891"/>
          <a:ext cx="6446228" cy="3626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直線コネクタ 5"/>
          <p:cNvCxnSpPr/>
          <p:nvPr/>
        </p:nvCxnSpPr>
        <p:spPr>
          <a:xfrm flipV="1">
            <a:off x="5368221" y="372840"/>
            <a:ext cx="8060" cy="2535115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2264453" y="380635"/>
            <a:ext cx="8060" cy="2530243"/>
          </a:xfrm>
          <a:prstGeom prst="line">
            <a:avLst/>
          </a:prstGeom>
          <a:ln w="25400">
            <a:solidFill>
              <a:srgbClr val="0000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>
            <a:off x="1467017" y="906063"/>
            <a:ext cx="5106432" cy="0"/>
          </a:xfrm>
          <a:prstGeom prst="line">
            <a:avLst/>
          </a:prstGeom>
          <a:ln w="25400">
            <a:solidFill>
              <a:srgbClr val="0000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10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</TotalTime>
  <Words>114</Words>
  <Application>Microsoft Office PowerPoint</Application>
  <PresentationFormat>ワイド画面</PresentationFormat>
  <Paragraphs>58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Hoshikawa</dc:creator>
  <cp:lastModifiedBy>Hoshikawa</cp:lastModifiedBy>
  <cp:revision>16</cp:revision>
  <cp:lastPrinted>2018-06-22T07:11:31Z</cp:lastPrinted>
  <dcterms:created xsi:type="dcterms:W3CDTF">2018-06-22T02:55:30Z</dcterms:created>
  <dcterms:modified xsi:type="dcterms:W3CDTF">2018-08-21T06:56:31Z</dcterms:modified>
</cp:coreProperties>
</file>