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7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9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04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90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45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05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97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54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81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42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76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7C6C9-4D87-42DA-8DC4-BE3B1EEA3836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32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589979" y="751152"/>
            <a:ext cx="10686365" cy="5531406"/>
            <a:chOff x="637276" y="1058579"/>
            <a:chExt cx="10686365" cy="5531406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637276" y="2522339"/>
              <a:ext cx="10686365" cy="4067646"/>
              <a:chOff x="723985" y="2191264"/>
              <a:chExt cx="10686365" cy="4067646"/>
            </a:xfrm>
          </p:grpSpPr>
          <p:sp>
            <p:nvSpPr>
              <p:cNvPr id="5" name="角丸四角形吹き出し 4"/>
              <p:cNvSpPr/>
              <p:nvPr/>
            </p:nvSpPr>
            <p:spPr>
              <a:xfrm>
                <a:off x="1491049" y="3496962"/>
                <a:ext cx="4267200" cy="2586681"/>
              </a:xfrm>
              <a:prstGeom prst="wedgeRoundRectCallout">
                <a:avLst>
                  <a:gd name="adj1" fmla="val -47667"/>
                  <a:gd name="adj2" fmla="val -72213"/>
                  <a:gd name="adj3" fmla="val 16667"/>
                </a:avLst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角丸四角形吹き出し 6"/>
              <p:cNvSpPr/>
              <p:nvPr/>
            </p:nvSpPr>
            <p:spPr>
              <a:xfrm flipH="1">
                <a:off x="6376086" y="3496962"/>
                <a:ext cx="4267200" cy="2586681"/>
              </a:xfrm>
              <a:prstGeom prst="wedgeRoundRectCallout">
                <a:avLst>
                  <a:gd name="adj1" fmla="val -47667"/>
                  <a:gd name="adj2" fmla="val -72213"/>
                  <a:gd name="adj3" fmla="val 16667"/>
                </a:avLst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" name="正方形/長方形 1"/>
              <p:cNvSpPr/>
              <p:nvPr/>
            </p:nvSpPr>
            <p:spPr>
              <a:xfrm>
                <a:off x="5758249" y="2191264"/>
                <a:ext cx="617837" cy="4067646"/>
              </a:xfrm>
              <a:prstGeom prst="rect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r>
                  <a:rPr kumimoji="1" lang="ja-JP" altLang="en-US" dirty="0" smtClean="0"/>
                  <a:t>　　　　　</a:t>
                </a:r>
                <a:r>
                  <a:rPr kumimoji="1" lang="ja-JP" altLang="en-US" sz="2400" dirty="0" smtClean="0"/>
                  <a:t>人流センサ</a:t>
                </a:r>
                <a:endParaRPr kumimoji="1" lang="ja-JP" altLang="en-US" sz="2400" dirty="0"/>
              </a:p>
            </p:txBody>
          </p:sp>
          <p:sp>
            <p:nvSpPr>
              <p:cNvPr id="3" name="左矢印 2"/>
              <p:cNvSpPr/>
              <p:nvPr/>
            </p:nvSpPr>
            <p:spPr>
              <a:xfrm>
                <a:off x="2986249" y="4430302"/>
                <a:ext cx="2772000" cy="720000"/>
              </a:xfrm>
              <a:prstGeom prst="leftArrow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/>
                  <a:t>i</a:t>
                </a:r>
                <a:r>
                  <a:rPr kumimoji="1" lang="en-US" altLang="ja-JP" sz="2800" dirty="0" smtClean="0"/>
                  <a:t>n</a:t>
                </a:r>
                <a:r>
                  <a:rPr kumimoji="1" lang="ja-JP" altLang="en-US" sz="2800" dirty="0" smtClean="0"/>
                  <a:t>データ</a:t>
                </a:r>
                <a:endParaRPr kumimoji="1" lang="ja-JP" altLang="en-US" sz="2800" dirty="0"/>
              </a:p>
            </p:txBody>
          </p:sp>
          <p:pic>
            <p:nvPicPr>
              <p:cNvPr id="1026" name="Picture 2" descr="ãã¼ã å½¢ã®é²ç¯ã«ã¡ã©ã®ã¤ã©ã¹ã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3985" y="2191264"/>
                <a:ext cx="910281" cy="910281"/>
              </a:xfrm>
              <a:prstGeom prst="rect">
                <a:avLst/>
              </a:prstGeom>
              <a:noFill/>
              <a:ln w="571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ãã¼ã å½¢ã®é²ç¯ã«ã¡ã©ã®ã¤ã©ã¹ã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500069" y="2191264"/>
                <a:ext cx="910281" cy="910281"/>
              </a:xfrm>
              <a:prstGeom prst="rect">
                <a:avLst/>
              </a:prstGeom>
              <a:noFill/>
              <a:ln w="571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右矢印 5"/>
              <p:cNvSpPr/>
              <p:nvPr/>
            </p:nvSpPr>
            <p:spPr>
              <a:xfrm>
                <a:off x="6376086" y="4430302"/>
                <a:ext cx="2772000" cy="720000"/>
              </a:xfrm>
              <a:prstGeom prst="rightArrow">
                <a:avLst/>
              </a:prstGeom>
              <a:ln w="571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/>
                  <a:t>o</a:t>
                </a:r>
                <a:r>
                  <a:rPr kumimoji="1" lang="en-US" altLang="ja-JP" sz="2800" dirty="0" smtClean="0"/>
                  <a:t>ut</a:t>
                </a:r>
                <a:r>
                  <a:rPr kumimoji="1" lang="ja-JP" altLang="en-US" sz="2800" dirty="0" smtClean="0"/>
                  <a:t>データ</a:t>
                </a:r>
                <a:endParaRPr kumimoji="1" lang="ja-JP" altLang="en-US" sz="2800" dirty="0"/>
              </a:p>
            </p:txBody>
          </p:sp>
          <p:sp>
            <p:nvSpPr>
              <p:cNvPr id="9" name="テキスト ボックス 8"/>
              <p:cNvSpPr txBox="1"/>
              <p:nvPr/>
            </p:nvSpPr>
            <p:spPr>
              <a:xfrm>
                <a:off x="1789386" y="3626069"/>
                <a:ext cx="2473663" cy="523220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 smtClean="0"/>
                  <a:t>カメラ有効範囲</a:t>
                </a:r>
                <a:endParaRPr kumimoji="1" lang="ja-JP" altLang="en-US" sz="2800" dirty="0"/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7871286" y="3626069"/>
                <a:ext cx="2628784" cy="523220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 smtClean="0"/>
                  <a:t>カメラ有効範囲</a:t>
                </a:r>
                <a:endParaRPr kumimoji="1" lang="ja-JP" altLang="en-US" sz="2800" dirty="0"/>
              </a:p>
            </p:txBody>
          </p:sp>
        </p:grpSp>
        <p:pic>
          <p:nvPicPr>
            <p:cNvPr id="4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3208" y="1058579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グループ化 15"/>
            <p:cNvGrpSpPr/>
            <p:nvPr/>
          </p:nvGrpSpPr>
          <p:grpSpPr>
            <a:xfrm>
              <a:off x="1674687" y="1803744"/>
              <a:ext cx="3376372" cy="1171349"/>
              <a:chOff x="1674687" y="1803744"/>
              <a:chExt cx="3376372" cy="1171349"/>
            </a:xfrm>
          </p:grpSpPr>
          <p:sp>
            <p:nvSpPr>
              <p:cNvPr id="14" name="右矢印 13"/>
              <p:cNvSpPr/>
              <p:nvPr/>
            </p:nvSpPr>
            <p:spPr>
              <a:xfrm rot="10133291">
                <a:off x="1674687" y="1803744"/>
                <a:ext cx="3376372" cy="1171349"/>
              </a:xfrm>
              <a:prstGeom prst="rightArrow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 rot="20917296">
                <a:off x="2252492" y="2080748"/>
                <a:ext cx="25389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 smtClean="0"/>
                  <a:t>センシング命令</a:t>
                </a:r>
                <a:endParaRPr kumimoji="1" lang="ja-JP" altLang="en-US" sz="2800" dirty="0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 rot="12149473">
              <a:off x="6904991" y="1793717"/>
              <a:ext cx="3376372" cy="1171349"/>
              <a:chOff x="1674687" y="1803744"/>
              <a:chExt cx="3376372" cy="1171349"/>
            </a:xfrm>
          </p:grpSpPr>
          <p:sp>
            <p:nvSpPr>
              <p:cNvPr id="19" name="右矢印 18"/>
              <p:cNvSpPr/>
              <p:nvPr/>
            </p:nvSpPr>
            <p:spPr>
              <a:xfrm rot="10102800">
                <a:off x="1674687" y="1803744"/>
                <a:ext cx="3376372" cy="1171349"/>
              </a:xfrm>
              <a:prstGeom prst="rightArrow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 rot="10122579">
                <a:off x="2250702" y="2062191"/>
                <a:ext cx="27328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 smtClean="0"/>
                  <a:t>センシング命令</a:t>
                </a:r>
                <a:endParaRPr kumimoji="1" lang="ja-JP" altLang="en-US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48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田村 崚</dc:creator>
  <cp:lastModifiedBy>田村 崚</cp:lastModifiedBy>
  <cp:revision>10</cp:revision>
  <dcterms:created xsi:type="dcterms:W3CDTF">2018-12-18T18:21:25Z</dcterms:created>
  <dcterms:modified xsi:type="dcterms:W3CDTF">2019-01-09T18:59:01Z</dcterms:modified>
</cp:coreProperties>
</file>