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0" r:id="rId6"/>
    <p:sldId id="259" r:id="rId7"/>
    <p:sldId id="258" r:id="rId8"/>
    <p:sldId id="265" r:id="rId9"/>
    <p:sldId id="267" r:id="rId10"/>
    <p:sldId id="266" r:id="rId11"/>
    <p:sldId id="269" r:id="rId12"/>
    <p:sldId id="275" r:id="rId13"/>
    <p:sldId id="270" r:id="rId14"/>
    <p:sldId id="276" r:id="rId15"/>
    <p:sldId id="272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66" d="100"/>
          <a:sy n="66" d="100"/>
        </p:scale>
        <p:origin x="-7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2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61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5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5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0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54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56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9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7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17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04140" y="1390961"/>
                <a:ext cx="660878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400" dirty="0" smtClean="0"/>
                  <a:t>RTn</a:t>
                </a:r>
                <a:r>
                  <a:rPr kumimoji="1" lang="en-US" altLang="ja-JP" sz="4400" dirty="0" smtClean="0"/>
                  <a:t>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VSS</m:t>
                        </m:r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𝑉𝑆𝑆𝑛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40" y="1390961"/>
                <a:ext cx="6608781" cy="769441"/>
              </a:xfrm>
              <a:prstGeom prst="rect">
                <a:avLst/>
              </a:prstGeom>
              <a:blipFill>
                <a:blip r:embed="rId2"/>
                <a:stretch>
                  <a:fillRect l="-3782" t="-15079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4140" y="2160402"/>
            <a:ext cx="664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RTn</a:t>
            </a:r>
            <a:r>
              <a:rPr kumimoji="1" lang="en-US" altLang="ja-JP" sz="4000" dirty="0" smtClean="0"/>
              <a:t> = 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597967" y="3621798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</a:t>
                  </a:r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</a:t>
                  </a:r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if </a:t>
                  </a:r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</a:t>
              </a:r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745505" y="2088776"/>
            <a:ext cx="3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VS</a:t>
            </a:r>
            <a:r>
              <a:rPr lang="en-US" altLang="ja-JP" dirty="0" err="1"/>
              <a:t>S</a:t>
            </a:r>
            <a:r>
              <a:rPr kumimoji="1" lang="en-US" altLang="ja-JP" dirty="0" err="1" smtClean="0"/>
              <a:t>n:n</a:t>
            </a:r>
            <a:r>
              <a:rPr kumimoji="1" lang="ja-JP" altLang="en-US" dirty="0" smtClean="0"/>
              <a:t>番目のルータに属する</a:t>
            </a:r>
            <a:r>
              <a:rPr kumimoji="1" lang="en-US" altLang="ja-JP" dirty="0" smtClean="0"/>
              <a:t>VSS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4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xmlns="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4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510949" y="4768801"/>
            <a:ext cx="9574712" cy="1499953"/>
            <a:chOff x="651467" y="1663040"/>
            <a:chExt cx="9574712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51467" y="1958152"/>
                  <a:ext cx="3603368" cy="1038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𝑃𝑛</m:t>
                                  </m:r>
                                </m:e>
                                <m:sub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44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44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67" y="1958152"/>
                  <a:ext cx="3603368" cy="10386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765" b="-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HGPｺﾞｼｯｸM" panose="020B0600000000000000" pitchFamily="50" charset="-128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53" t="-11215" b="-3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109206" y="1902195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10949" y="1407875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695914" y="1308344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9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77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878531" y="4905641"/>
            <a:ext cx="9475267" cy="1421086"/>
            <a:chOff x="4183835" y="4905641"/>
            <a:chExt cx="7211814" cy="14210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183835" y="5252857"/>
                  <a:ext cx="277143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</m:e>
                        </m:d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835" y="5252857"/>
                  <a:ext cx="27714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𝐴𝑅𝑇𝑛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50" t="-10526" b="-18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𝑅𝑇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𝐴𝑅𝑇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𝑅𝑇𝑆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𝑅𝑇𝑆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688948" y="2651736"/>
                <a:ext cx="4420249" cy="7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𝑅𝑇𝑆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𝑅𝑇𝐶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𝑛𝑑𝑖𝑟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48" y="2651736"/>
                <a:ext cx="4420249" cy="7648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/>
          <p:cNvGrpSpPr/>
          <p:nvPr/>
        </p:nvGrpSpPr>
        <p:grpSpPr>
          <a:xfrm>
            <a:off x="1350069" y="6581527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左中かっこ 32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</a:t>
                  </a:r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</a:t>
                  </a:r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if </a:t>
                  </a:r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</a:t>
              </a:r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相談事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全てのエッジサーバがフィルタデータを持っている前提でよいか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フィルタデータを持たないサーバはどのようなプライバシデータを生成するのか</a:t>
            </a:r>
            <a:r>
              <a:rPr lang="en-US" altLang="ja-JP" dirty="0" smtClean="0"/>
              <a:t>(</a:t>
            </a:r>
            <a:r>
              <a:rPr lang="ja-JP" altLang="en-US" dirty="0" smtClean="0"/>
              <a:t>必要か未定義</a:t>
            </a:r>
            <a:r>
              <a:rPr lang="ja-JP" altLang="en-US" dirty="0"/>
              <a:t>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クラウド</a:t>
            </a:r>
            <a:r>
              <a:rPr kumimoji="1" lang="ja-JP" altLang="en-US" dirty="0"/>
              <a:t>サーバ</a:t>
            </a:r>
            <a:r>
              <a:rPr kumimoji="1" lang="ja-JP" altLang="en-US" dirty="0" smtClean="0"/>
              <a:t>の信用度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警察か知らん企業か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も一つの指標になるが，他研究</a:t>
            </a:r>
            <a:r>
              <a:rPr lang="ja-JP" altLang="en-US" dirty="0" smtClean="0"/>
              <a:t>を使うべき</a:t>
            </a:r>
            <a:r>
              <a:rPr kumimoji="1" lang="ja-JP" altLang="en-US" dirty="0" smtClean="0"/>
              <a:t>．参考文献はどう調べるのだったか．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</a:t>
            </a:r>
            <a:r>
              <a:rPr lang="ja-JP" altLang="en-US" dirty="0" smtClean="0"/>
              <a:t>会員権利を使う？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国内会議　→　★国際会議　→　論文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フルペーパー</a:t>
            </a:r>
            <a:r>
              <a:rPr lang="en-US" altLang="ja-JP" dirty="0" smtClean="0"/>
              <a:t>)or</a:t>
            </a:r>
            <a:r>
              <a:rPr lang="ja-JP" altLang="en-US" dirty="0" smtClean="0"/>
              <a:t>商業誌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72400" y="2261937"/>
            <a:ext cx="2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良い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66255" y="1556869"/>
                <a:ext cx="11846450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RT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ja-JP" altLang="en-US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RT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1556869"/>
                <a:ext cx="11846450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430298" y="5056106"/>
                <a:ext cx="1666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𝐴𝑅𝑇𝑛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98" y="5056106"/>
                <a:ext cx="166693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/>
          <p:cNvSpPr/>
          <p:nvPr/>
        </p:nvSpPr>
        <p:spPr>
          <a:xfrm>
            <a:off x="3186952" y="4212713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68270" y="4502108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11" name="右矢印 10"/>
          <p:cNvSpPr/>
          <p:nvPr/>
        </p:nvSpPr>
        <p:spPr>
          <a:xfrm>
            <a:off x="6118410" y="505610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/>
          <p:cNvSpPr/>
          <p:nvPr/>
        </p:nvSpPr>
        <p:spPr>
          <a:xfrm>
            <a:off x="6862482" y="4124246"/>
            <a:ext cx="627529" cy="223046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0011" y="4594692"/>
                <a:ext cx="386378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1 if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Pre>
                          <m:sPre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</m:e>
                        </m:sPre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kumimoji="1" lang="en-US" altLang="ja-JP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11" y="4594692"/>
                <a:ext cx="3863789" cy="509178"/>
              </a:xfrm>
              <a:prstGeom prst="rect">
                <a:avLst/>
              </a:prstGeom>
              <a:blipFill>
                <a:blip r:embed="rId4"/>
                <a:stretch>
                  <a:fillRect l="-2524" t="-2410" b="-25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7521387" y="5425438"/>
            <a:ext cx="190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0 otherwise</a:t>
            </a:r>
            <a:endParaRPr kumimoji="1" lang="en-US" altLang="ja-JP" sz="2400" b="0" dirty="0" smtClean="0">
              <a:ea typeface="Cambria Math" panose="020405030504060302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92481" y="3134909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RT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ルータ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273" y="-30835"/>
            <a:ext cx="4717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800" dirty="0" smtClean="0">
                <a:solidFill>
                  <a:srgbClr val="FF0000"/>
                </a:solidFill>
              </a:rPr>
              <a:t>前</a:t>
            </a:r>
            <a:r>
              <a:rPr lang="en-US" altLang="ja-JP" sz="13800" dirty="0" err="1" smtClean="0">
                <a:solidFill>
                  <a:srgbClr val="FF0000"/>
                </a:solidFill>
              </a:rPr>
              <a:t>ver</a:t>
            </a:r>
            <a:endParaRPr kumimoji="1" lang="ja-JP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5" name="直線矢印コネクタ 94"/>
          <p:cNvCxnSpPr/>
          <p:nvPr/>
        </p:nvCxnSpPr>
        <p:spPr>
          <a:xfrm flipH="1" flipV="1">
            <a:off x="6373668" y="1022342"/>
            <a:ext cx="4962355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337807" y="1170255"/>
            <a:ext cx="2983731" cy="24797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159621" y="1022342"/>
            <a:ext cx="1826558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5663923" y="1022342"/>
            <a:ext cx="226811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V="1">
            <a:off x="2921006" y="923129"/>
            <a:ext cx="2583994" cy="272685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/>
          <p:cNvSpPr/>
          <p:nvPr/>
        </p:nvSpPr>
        <p:spPr>
          <a:xfrm>
            <a:off x="6259475" y="337634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直線コネクタ 111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1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楕円 11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2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楕円 12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2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楕円 12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9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楕円 130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33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楕円 134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3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楕円 13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4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楕円 14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4" name="グループ化 143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4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楕円 14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4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テキスト ボックス 152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54" name="直線矢印コネクタ 153"/>
          <p:cNvCxnSpPr>
            <a:endCxn id="148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endCxn id="149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グループ化 4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4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楕円 4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5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5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6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楕円 6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6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6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楕円 6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7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楕円 7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7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026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スマホの二台持ちのイラスト（男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42" y="1820212"/>
            <a:ext cx="876008" cy="8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/>
          <p:cNvCxnSpPr/>
          <p:nvPr/>
        </p:nvCxnSpPr>
        <p:spPr>
          <a:xfrm flipV="1">
            <a:off x="9366511" y="269622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10275880" y="2707519"/>
            <a:ext cx="1014681" cy="102832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10443306" y="2080543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6337807" y="1069957"/>
            <a:ext cx="3639334" cy="11766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endCxn id="1026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85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35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90983"/>
              </p:ext>
            </p:extLst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2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xmlns="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Cndir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4" y="2511552"/>
                <a:ext cx="96560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VSSn(t):=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Cn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𝐶𝑛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4" y="2511552"/>
                <a:ext cx="9656064" cy="769441"/>
              </a:xfrm>
              <a:prstGeom prst="rect">
                <a:avLst/>
              </a:prstGeom>
              <a:blipFill>
                <a:blip r:embed="rId2"/>
                <a:stretch>
                  <a:fillRect l="-2525" t="-15079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0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738</Words>
  <Application>Microsoft Office PowerPoint</Application>
  <PresentationFormat>ワイド画面</PresentationFormat>
  <Paragraphs>263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HGPｺﾞｼｯｸM</vt:lpstr>
      <vt:lpstr>游ゴシック</vt:lpstr>
      <vt:lpstr>游ゴシック Light</vt:lpstr>
      <vt:lpstr>Arial</vt:lpstr>
      <vt:lpstr>Cambria Math</vt:lpstr>
      <vt:lpstr>Wingdings</vt:lpstr>
      <vt:lpstr>Office テーマ</vt:lpstr>
      <vt:lpstr>数理モデルv4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VSSのモデル化</vt:lpstr>
      <vt:lpstr>VSS情報提供サーバ(RT)のモデル化</vt:lpstr>
      <vt:lpstr>対象者(Positive)のモデル化</vt:lpstr>
      <vt:lpstr>対象者(Positive)のモデル化</vt:lpstr>
      <vt:lpstr>対象者(Positive)のモデル化</vt:lpstr>
      <vt:lpstr>瞬間的な計算量(RTin量)のモデル化</vt:lpstr>
      <vt:lpstr>相談事</vt:lpstr>
      <vt:lpstr>瞬間的な計算量(RTin量)のモデル化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数理モデルv2</dc:title>
  <dc:creator>田村 崚</dc:creator>
  <cp:lastModifiedBy>田村 崚</cp:lastModifiedBy>
  <cp:revision>60</cp:revision>
  <dcterms:created xsi:type="dcterms:W3CDTF">2018-10-05T05:16:29Z</dcterms:created>
  <dcterms:modified xsi:type="dcterms:W3CDTF">2019-01-09T17:55:18Z</dcterms:modified>
</cp:coreProperties>
</file>