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1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234008" y="4542224"/>
            <a:ext cx="8649348" cy="1499953"/>
            <a:chOff x="1576831" y="1663040"/>
            <a:chExt cx="8649348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0949" y="1407875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37657" y="4905641"/>
            <a:ext cx="8516150" cy="1421086"/>
            <a:chOff x="4913841" y="4905641"/>
            <a:chExt cx="6481808" cy="14210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5" name="直線矢印コネクタ 94"/>
          <p:cNvCxnSpPr/>
          <p:nvPr/>
        </p:nvCxnSpPr>
        <p:spPr>
          <a:xfrm flipH="1" flipV="1">
            <a:off x="6373668" y="1022342"/>
            <a:ext cx="4962355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337807" y="1170255"/>
            <a:ext cx="2983731" cy="24797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159621" y="1022342"/>
            <a:ext cx="1826558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663923" y="1022342"/>
            <a:ext cx="226811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2921006" y="923129"/>
            <a:ext cx="2583994" cy="27268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/>
          <p:cNvSpPr/>
          <p:nvPr/>
        </p:nvSpPr>
        <p:spPr>
          <a:xfrm>
            <a:off x="6259475" y="337634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1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楕円 11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2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2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楕円 12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9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楕円 130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33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楕円 134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3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楕円 13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4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楕円 14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4" name="グループ化 143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4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楕円 14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4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テキスト ボックス 152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54" name="直線矢印コネクタ 153"/>
          <p:cNvCxnSpPr>
            <a:endCxn id="148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endCxn id="149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2" y="1820212"/>
            <a:ext cx="876008" cy="8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9366511" y="269622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10275880" y="2707519"/>
            <a:ext cx="1014681" cy="102832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443306" y="2080543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6337807" y="1069957"/>
            <a:ext cx="3639334" cy="11766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600</Words>
  <Application>Microsoft Office PowerPoint</Application>
  <PresentationFormat>ワイド画面</PresentationFormat>
  <Paragraphs>245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tamura</cp:lastModifiedBy>
  <cp:revision>9</cp:revision>
  <dcterms:created xsi:type="dcterms:W3CDTF">2019-02-14T07:56:51Z</dcterms:created>
  <dcterms:modified xsi:type="dcterms:W3CDTF">2019-02-19T06:32:49Z</dcterms:modified>
</cp:coreProperties>
</file>