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Local_dat\&#12489;&#12461;&#12517;&#12513;&#12531;&#12488;\_&#30740;&#31350;\&#9733;&#38283;&#30330;&#12539;&#23455;&#39443;\04_&#12503;&#12521;&#12452;&#12496;&#12471;&#12487;&#12540;&#12479;&#12471;&#12511;&#12517;&#12524;&#12540;&#12471;&#12519;&#12531;\&#23455;&#39443;&#32080;&#26524;\&#35542;&#25991;&#36969;&#29992;&#20505;&#35036;&#65293;dataout_simC(100&#22238;)&#20462;&#27491;&#29256;-1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91241288819375"/>
          <c:y val="5.6844374453193354E-2"/>
          <c:w val="0.81732694127799677"/>
          <c:h val="0.7101915244696379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'dataout_simC(100回) (歩行密度)'!$A$2:$A$101</c:f>
              <c:numCache>
                <c:formatCode>General</c:formatCode>
                <c:ptCount val="100"/>
                <c:pt idx="0">
                  <c:v>3.8095238095238095E-3</c:v>
                </c:pt>
                <c:pt idx="1">
                  <c:v>7.619047619047619E-3</c:v>
                </c:pt>
                <c:pt idx="2">
                  <c:v>1.1428571428571429E-2</c:v>
                </c:pt>
                <c:pt idx="3">
                  <c:v>1.5238095238095238E-2</c:v>
                </c:pt>
                <c:pt idx="4">
                  <c:v>1.9047619047619049E-2</c:v>
                </c:pt>
                <c:pt idx="5">
                  <c:v>2.2857142857142857E-2</c:v>
                </c:pt>
                <c:pt idx="6">
                  <c:v>2.6666666666666668E-2</c:v>
                </c:pt>
                <c:pt idx="7">
                  <c:v>3.0476190476190476E-2</c:v>
                </c:pt>
                <c:pt idx="8">
                  <c:v>3.4285714285714287E-2</c:v>
                </c:pt>
                <c:pt idx="9">
                  <c:v>3.8095238095238099E-2</c:v>
                </c:pt>
                <c:pt idx="10">
                  <c:v>4.1904761904761903E-2</c:v>
                </c:pt>
                <c:pt idx="11">
                  <c:v>4.5714285714285714E-2</c:v>
                </c:pt>
                <c:pt idx="12">
                  <c:v>4.9523809523809526E-2</c:v>
                </c:pt>
                <c:pt idx="13">
                  <c:v>5.3333333333333337E-2</c:v>
                </c:pt>
                <c:pt idx="14">
                  <c:v>5.7142857142857141E-2</c:v>
                </c:pt>
                <c:pt idx="15">
                  <c:v>6.0952380952380952E-2</c:v>
                </c:pt>
                <c:pt idx="16">
                  <c:v>6.4761904761904757E-2</c:v>
                </c:pt>
                <c:pt idx="17">
                  <c:v>6.8571428571428575E-2</c:v>
                </c:pt>
                <c:pt idx="18">
                  <c:v>7.2380952380952379E-2</c:v>
                </c:pt>
                <c:pt idx="19">
                  <c:v>7.6190476190476197E-2</c:v>
                </c:pt>
                <c:pt idx="20">
                  <c:v>0.08</c:v>
                </c:pt>
                <c:pt idx="21">
                  <c:v>8.3809523809523806E-2</c:v>
                </c:pt>
                <c:pt idx="22">
                  <c:v>8.7619047619047624E-2</c:v>
                </c:pt>
                <c:pt idx="23">
                  <c:v>9.1428571428571428E-2</c:v>
                </c:pt>
                <c:pt idx="24">
                  <c:v>9.5238095238095233E-2</c:v>
                </c:pt>
                <c:pt idx="25">
                  <c:v>9.9047619047619051E-2</c:v>
                </c:pt>
                <c:pt idx="26">
                  <c:v>0.10285714285714286</c:v>
                </c:pt>
                <c:pt idx="27">
                  <c:v>0.10666666666666667</c:v>
                </c:pt>
                <c:pt idx="28">
                  <c:v>0.11047619047619048</c:v>
                </c:pt>
                <c:pt idx="29">
                  <c:v>0.11428571428571428</c:v>
                </c:pt>
                <c:pt idx="30">
                  <c:v>0.1180952380952381</c:v>
                </c:pt>
                <c:pt idx="31">
                  <c:v>0.1219047619047619</c:v>
                </c:pt>
                <c:pt idx="32">
                  <c:v>0.12571428571428572</c:v>
                </c:pt>
                <c:pt idx="33">
                  <c:v>0.12952380952380951</c:v>
                </c:pt>
                <c:pt idx="34">
                  <c:v>0.13333333333333333</c:v>
                </c:pt>
                <c:pt idx="35">
                  <c:v>0.13714285714285715</c:v>
                </c:pt>
                <c:pt idx="36">
                  <c:v>0.14095238095238094</c:v>
                </c:pt>
                <c:pt idx="37">
                  <c:v>0.14476190476190476</c:v>
                </c:pt>
                <c:pt idx="38">
                  <c:v>0.14857142857142858</c:v>
                </c:pt>
                <c:pt idx="39">
                  <c:v>0.15238095238095239</c:v>
                </c:pt>
                <c:pt idx="40">
                  <c:v>0.15619047619047619</c:v>
                </c:pt>
                <c:pt idx="41">
                  <c:v>0.16</c:v>
                </c:pt>
                <c:pt idx="42">
                  <c:v>0.16380952380952382</c:v>
                </c:pt>
                <c:pt idx="43">
                  <c:v>0.16761904761904761</c:v>
                </c:pt>
                <c:pt idx="44">
                  <c:v>0.17142857142857143</c:v>
                </c:pt>
                <c:pt idx="45">
                  <c:v>0.17523809523809525</c:v>
                </c:pt>
                <c:pt idx="46">
                  <c:v>0.17904761904761904</c:v>
                </c:pt>
                <c:pt idx="47">
                  <c:v>0.18285714285714286</c:v>
                </c:pt>
                <c:pt idx="48">
                  <c:v>0.18666666666666668</c:v>
                </c:pt>
                <c:pt idx="49">
                  <c:v>0.19047619047619047</c:v>
                </c:pt>
                <c:pt idx="50">
                  <c:v>0.19428571428571428</c:v>
                </c:pt>
                <c:pt idx="51">
                  <c:v>0.1980952380952381</c:v>
                </c:pt>
                <c:pt idx="52">
                  <c:v>0.20190476190476189</c:v>
                </c:pt>
                <c:pt idx="53">
                  <c:v>0.20571428571428571</c:v>
                </c:pt>
                <c:pt idx="54">
                  <c:v>0.20952380952380953</c:v>
                </c:pt>
                <c:pt idx="55">
                  <c:v>0.21333333333333335</c:v>
                </c:pt>
                <c:pt idx="56">
                  <c:v>0.21714285714285714</c:v>
                </c:pt>
                <c:pt idx="57">
                  <c:v>0.22095238095238096</c:v>
                </c:pt>
                <c:pt idx="58">
                  <c:v>0.22476190476190477</c:v>
                </c:pt>
                <c:pt idx="59">
                  <c:v>0.22857142857142856</c:v>
                </c:pt>
                <c:pt idx="60">
                  <c:v>0.23238095238095238</c:v>
                </c:pt>
                <c:pt idx="61">
                  <c:v>0.2361904761904762</c:v>
                </c:pt>
                <c:pt idx="62">
                  <c:v>0.24</c:v>
                </c:pt>
                <c:pt idx="63">
                  <c:v>0.24380952380952381</c:v>
                </c:pt>
                <c:pt idx="64">
                  <c:v>0.24761904761904763</c:v>
                </c:pt>
                <c:pt idx="65">
                  <c:v>0.25142857142857145</c:v>
                </c:pt>
                <c:pt idx="66">
                  <c:v>0.25523809523809526</c:v>
                </c:pt>
                <c:pt idx="67">
                  <c:v>0.25904761904761903</c:v>
                </c:pt>
                <c:pt idx="68">
                  <c:v>0.26285714285714284</c:v>
                </c:pt>
                <c:pt idx="69">
                  <c:v>0.26666666666666666</c:v>
                </c:pt>
                <c:pt idx="70">
                  <c:v>0.27047619047619048</c:v>
                </c:pt>
                <c:pt idx="71">
                  <c:v>0.2742857142857143</c:v>
                </c:pt>
                <c:pt idx="72">
                  <c:v>0.27809523809523812</c:v>
                </c:pt>
                <c:pt idx="73">
                  <c:v>0.28190476190476188</c:v>
                </c:pt>
                <c:pt idx="74">
                  <c:v>0.2857142857142857</c:v>
                </c:pt>
                <c:pt idx="75">
                  <c:v>0.28952380952380952</c:v>
                </c:pt>
                <c:pt idx="76">
                  <c:v>0.29333333333333333</c:v>
                </c:pt>
                <c:pt idx="77">
                  <c:v>0.29714285714285715</c:v>
                </c:pt>
                <c:pt idx="78">
                  <c:v>0.30095238095238097</c:v>
                </c:pt>
                <c:pt idx="79">
                  <c:v>0.30476190476190479</c:v>
                </c:pt>
                <c:pt idx="80">
                  <c:v>0.30857142857142855</c:v>
                </c:pt>
                <c:pt idx="81">
                  <c:v>0.31238095238095237</c:v>
                </c:pt>
                <c:pt idx="82">
                  <c:v>0.31619047619047619</c:v>
                </c:pt>
                <c:pt idx="83">
                  <c:v>0.32</c:v>
                </c:pt>
                <c:pt idx="84">
                  <c:v>0.32380952380952382</c:v>
                </c:pt>
                <c:pt idx="85">
                  <c:v>0.32761904761904764</c:v>
                </c:pt>
                <c:pt idx="86">
                  <c:v>0.33142857142857141</c:v>
                </c:pt>
                <c:pt idx="87">
                  <c:v>0.33523809523809522</c:v>
                </c:pt>
                <c:pt idx="88">
                  <c:v>0.33904761904761904</c:v>
                </c:pt>
                <c:pt idx="89">
                  <c:v>0.34285714285714286</c:v>
                </c:pt>
                <c:pt idx="90">
                  <c:v>0.34666666666666668</c:v>
                </c:pt>
                <c:pt idx="91">
                  <c:v>0.3504761904761905</c:v>
                </c:pt>
                <c:pt idx="92">
                  <c:v>0.35428571428571426</c:v>
                </c:pt>
                <c:pt idx="93">
                  <c:v>0.35809523809523808</c:v>
                </c:pt>
                <c:pt idx="94">
                  <c:v>0.3619047619047619</c:v>
                </c:pt>
                <c:pt idx="95">
                  <c:v>0.36571428571428571</c:v>
                </c:pt>
                <c:pt idx="96">
                  <c:v>0.36952380952380953</c:v>
                </c:pt>
                <c:pt idx="97">
                  <c:v>0.37333333333333335</c:v>
                </c:pt>
                <c:pt idx="98">
                  <c:v>0.37714285714285717</c:v>
                </c:pt>
                <c:pt idx="99">
                  <c:v>0.38095238095238093</c:v>
                </c:pt>
              </c:numCache>
            </c:numRef>
          </c:cat>
          <c:val>
            <c:numRef>
              <c:f>'dataout_simC(100回) (歩行密度)'!$B$2:$B$101</c:f>
              <c:numCache>
                <c:formatCode>General</c:formatCode>
                <c:ptCount val="100"/>
                <c:pt idx="0">
                  <c:v>0.27083333333333331</c:v>
                </c:pt>
                <c:pt idx="1">
                  <c:v>0.20454545454545456</c:v>
                </c:pt>
                <c:pt idx="2">
                  <c:v>0.53947368421052633</c:v>
                </c:pt>
                <c:pt idx="3">
                  <c:v>0.52054794520547942</c:v>
                </c:pt>
                <c:pt idx="4">
                  <c:v>0.58823529411764708</c:v>
                </c:pt>
                <c:pt idx="5">
                  <c:v>0.63541666666666663</c:v>
                </c:pt>
                <c:pt idx="6">
                  <c:v>0.67592592592592593</c:v>
                </c:pt>
                <c:pt idx="7">
                  <c:v>0.72222222222222221</c:v>
                </c:pt>
                <c:pt idx="8">
                  <c:v>0.69827586206896552</c:v>
                </c:pt>
                <c:pt idx="9">
                  <c:v>0.73484848484848486</c:v>
                </c:pt>
                <c:pt idx="10">
                  <c:v>0.76027397260273977</c:v>
                </c:pt>
                <c:pt idx="11">
                  <c:v>0.73282442748091603</c:v>
                </c:pt>
                <c:pt idx="12">
                  <c:v>0.75</c:v>
                </c:pt>
                <c:pt idx="13">
                  <c:v>0.75524475524475521</c:v>
                </c:pt>
                <c:pt idx="14">
                  <c:v>0.75862068965517238</c:v>
                </c:pt>
                <c:pt idx="15">
                  <c:v>0.83720930232558144</c:v>
                </c:pt>
                <c:pt idx="16">
                  <c:v>0.82051282051282048</c:v>
                </c:pt>
                <c:pt idx="17">
                  <c:v>0.83412322274881512</c:v>
                </c:pt>
                <c:pt idx="18">
                  <c:v>0.85169491525423724</c:v>
                </c:pt>
                <c:pt idx="19">
                  <c:v>0.86274509803921573</c:v>
                </c:pt>
                <c:pt idx="20">
                  <c:v>0.86590038314176243</c:v>
                </c:pt>
                <c:pt idx="21">
                  <c:v>0.8797250859106529</c:v>
                </c:pt>
                <c:pt idx="22">
                  <c:v>0.86111111111111116</c:v>
                </c:pt>
                <c:pt idx="23">
                  <c:v>0.87588652482269502</c:v>
                </c:pt>
                <c:pt idx="24">
                  <c:v>0.87364620938628157</c:v>
                </c:pt>
                <c:pt idx="25">
                  <c:v>0.85537190082644632</c:v>
                </c:pt>
                <c:pt idx="26">
                  <c:v>0.89520958083832336</c:v>
                </c:pt>
                <c:pt idx="27">
                  <c:v>0.86434108527131781</c:v>
                </c:pt>
                <c:pt idx="28">
                  <c:v>0.90716180371352784</c:v>
                </c:pt>
                <c:pt idx="29">
                  <c:v>0.89520958083832336</c:v>
                </c:pt>
                <c:pt idx="30">
                  <c:v>0.90196078431372551</c:v>
                </c:pt>
                <c:pt idx="31">
                  <c:v>0.890625</c:v>
                </c:pt>
                <c:pt idx="32">
                  <c:v>0.90112994350282483</c:v>
                </c:pt>
                <c:pt idx="33">
                  <c:v>0.90540540540540537</c:v>
                </c:pt>
                <c:pt idx="34">
                  <c:v>0.89296636085626913</c:v>
                </c:pt>
                <c:pt idx="35">
                  <c:v>0.90084985835694054</c:v>
                </c:pt>
                <c:pt idx="36">
                  <c:v>0.90716180371352784</c:v>
                </c:pt>
                <c:pt idx="37">
                  <c:v>0.9107142857142857</c:v>
                </c:pt>
                <c:pt idx="38">
                  <c:v>0.90489130434782605</c:v>
                </c:pt>
                <c:pt idx="39">
                  <c:v>0.91442542787286063</c:v>
                </c:pt>
                <c:pt idx="40">
                  <c:v>0.91972477064220182</c:v>
                </c:pt>
                <c:pt idx="41">
                  <c:v>0.91002570694087404</c:v>
                </c:pt>
                <c:pt idx="42">
                  <c:v>0.92537313432835822</c:v>
                </c:pt>
                <c:pt idx="43">
                  <c:v>0.90540540540540537</c:v>
                </c:pt>
                <c:pt idx="44">
                  <c:v>0.92152466367713004</c:v>
                </c:pt>
                <c:pt idx="45">
                  <c:v>0.92943548387096775</c:v>
                </c:pt>
                <c:pt idx="46">
                  <c:v>0.90765171503957787</c:v>
                </c:pt>
                <c:pt idx="47">
                  <c:v>0.92929292929292928</c:v>
                </c:pt>
                <c:pt idx="48">
                  <c:v>0.92738589211618261</c:v>
                </c:pt>
                <c:pt idx="49">
                  <c:v>0.93333333333333335</c:v>
                </c:pt>
                <c:pt idx="50">
                  <c:v>0.93396226415094341</c:v>
                </c:pt>
                <c:pt idx="51">
                  <c:v>0.93256262042389215</c:v>
                </c:pt>
                <c:pt idx="52">
                  <c:v>0.93470149253731338</c:v>
                </c:pt>
                <c:pt idx="53">
                  <c:v>0.93371212121212122</c:v>
                </c:pt>
                <c:pt idx="54">
                  <c:v>0.9276859504132231</c:v>
                </c:pt>
                <c:pt idx="55">
                  <c:v>0.93371212121212122</c:v>
                </c:pt>
                <c:pt idx="56">
                  <c:v>0.93518518518518523</c:v>
                </c:pt>
                <c:pt idx="57">
                  <c:v>0.93055555555555558</c:v>
                </c:pt>
                <c:pt idx="58">
                  <c:v>0.94195688225538976</c:v>
                </c:pt>
                <c:pt idx="59">
                  <c:v>0.94057724957555178</c:v>
                </c:pt>
                <c:pt idx="60">
                  <c:v>0.95104895104895104</c:v>
                </c:pt>
                <c:pt idx="61">
                  <c:v>0.93783303730017764</c:v>
                </c:pt>
                <c:pt idx="62">
                  <c:v>0.94514106583072099</c:v>
                </c:pt>
                <c:pt idx="63">
                  <c:v>0.94496855345911945</c:v>
                </c:pt>
                <c:pt idx="64">
                  <c:v>0.94582043343653255</c:v>
                </c:pt>
                <c:pt idx="65">
                  <c:v>0.93955094991364418</c:v>
                </c:pt>
                <c:pt idx="66">
                  <c:v>0.95308310991957101</c:v>
                </c:pt>
                <c:pt idx="67">
                  <c:v>0.9479940564635958</c:v>
                </c:pt>
                <c:pt idx="68">
                  <c:v>0.9494949494949495</c:v>
                </c:pt>
                <c:pt idx="69">
                  <c:v>0.94399999999999995</c:v>
                </c:pt>
                <c:pt idx="70">
                  <c:v>0.95442708333333337</c:v>
                </c:pt>
                <c:pt idx="71">
                  <c:v>0.94640122511485447</c:v>
                </c:pt>
                <c:pt idx="72">
                  <c:v>0.94992846924177399</c:v>
                </c:pt>
                <c:pt idx="73">
                  <c:v>0.95716034271725825</c:v>
                </c:pt>
                <c:pt idx="74">
                  <c:v>0.95270270270270274</c:v>
                </c:pt>
                <c:pt idx="75">
                  <c:v>0.95394736842105265</c:v>
                </c:pt>
                <c:pt idx="76">
                  <c:v>0.95185694635488305</c:v>
                </c:pt>
                <c:pt idx="77">
                  <c:v>0.95857988165680474</c:v>
                </c:pt>
                <c:pt idx="78">
                  <c:v>0.95524296675191811</c:v>
                </c:pt>
                <c:pt idx="79">
                  <c:v>0.9546044098573282</c:v>
                </c:pt>
                <c:pt idx="80">
                  <c:v>0.9525101763907734</c:v>
                </c:pt>
                <c:pt idx="81">
                  <c:v>0.95524296675191811</c:v>
                </c:pt>
                <c:pt idx="82">
                  <c:v>0.94890510948905105</c:v>
                </c:pt>
                <c:pt idx="83">
                  <c:v>0.95042492917847021</c:v>
                </c:pt>
                <c:pt idx="84">
                  <c:v>0.95552731893265563</c:v>
                </c:pt>
                <c:pt idx="85">
                  <c:v>0.95547073791348602</c:v>
                </c:pt>
                <c:pt idx="86">
                  <c:v>0.95808383233532934</c:v>
                </c:pt>
                <c:pt idx="87">
                  <c:v>0.95934959349593496</c:v>
                </c:pt>
                <c:pt idx="88">
                  <c:v>0.95586380832282469</c:v>
                </c:pt>
                <c:pt idx="89">
                  <c:v>0.96158068057080137</c:v>
                </c:pt>
                <c:pt idx="90">
                  <c:v>0.9576271186440678</c:v>
                </c:pt>
                <c:pt idx="91">
                  <c:v>0.9619151251360174</c:v>
                </c:pt>
                <c:pt idx="92">
                  <c:v>0.96128318584070793</c:v>
                </c:pt>
                <c:pt idx="93">
                  <c:v>0.96187363834422657</c:v>
                </c:pt>
                <c:pt idx="94">
                  <c:v>0.96149614961496155</c:v>
                </c:pt>
                <c:pt idx="95">
                  <c:v>0.96124031007751942</c:v>
                </c:pt>
                <c:pt idx="96">
                  <c:v>0.96471774193548387</c:v>
                </c:pt>
                <c:pt idx="97">
                  <c:v>0.96461071789686548</c:v>
                </c:pt>
                <c:pt idx="98">
                  <c:v>0.96252676659528913</c:v>
                </c:pt>
                <c:pt idx="99">
                  <c:v>0.96232508073196987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9F-45C2-A7F5-539F48C8B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4127552"/>
        <c:axId val="1724132960"/>
      </c:lineChart>
      <c:catAx>
        <c:axId val="172412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 dirty="0"/>
                  <a:t>1m</a:t>
                </a:r>
                <a:r>
                  <a:rPr lang="en-US" altLang="ja-JP" sz="1800" baseline="30000" dirty="0"/>
                  <a:t>2</a:t>
                </a:r>
                <a:r>
                  <a:rPr lang="ja-JP" altLang="en-US" sz="1800" dirty="0"/>
                  <a:t>あたりの歩行密度</a:t>
                </a:r>
                <a:r>
                  <a:rPr lang="en-US" altLang="ja-JP" sz="1800" dirty="0"/>
                  <a:t>[%]</a:t>
                </a:r>
                <a:endParaRPr lang="ja-JP" altLang="en-US" sz="1800" dirty="0"/>
              </a:p>
            </c:rich>
          </c:tx>
          <c:layout>
            <c:manualLayout>
              <c:xMode val="edge"/>
              <c:yMode val="edge"/>
              <c:x val="0.37581133892241536"/>
              <c:y val="0.863330759208571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in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4132960"/>
        <c:crosses val="autoZero"/>
        <c:auto val="1"/>
        <c:lblAlgn val="ctr"/>
        <c:lblOffset val="100"/>
        <c:tickLblSkip val="13"/>
        <c:tickMarkSkip val="13"/>
        <c:noMultiLvlLbl val="0"/>
      </c:catAx>
      <c:valAx>
        <c:axId val="17241329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 dirty="0"/>
                  <a:t>不要データ流通比率</a:t>
                </a:r>
                <a:r>
                  <a:rPr lang="en-US" altLang="ja-JP" sz="1800" dirty="0"/>
                  <a:t>[%]</a:t>
                </a:r>
                <a:endParaRPr lang="ja-JP" altLang="en-US" sz="1800" dirty="0"/>
              </a:p>
            </c:rich>
          </c:tx>
          <c:layout>
            <c:manualLayout>
              <c:xMode val="edge"/>
              <c:yMode val="edge"/>
              <c:x val="3.4781449163460348E-2"/>
              <c:y val="0.21447862824576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412755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0.38934</cdr:x>
      <cdr:y>0.43991</cdr:y>
    </cdr:from>
    <cdr:to>
      <cdr:x>0.66912</cdr:x>
      <cdr:y>0.72534</cdr:y>
    </cdr:to>
    <cdr:sp macro="" textlink="">
      <cdr:nvSpPr>
        <cdr:cNvPr id="10" name="テキスト ボックス 9"/>
        <cdr:cNvSpPr txBox="1"/>
      </cdr:nvSpPr>
      <cdr:spPr>
        <a:xfrm xmlns:a="http://schemas.openxmlformats.org/drawingml/2006/main">
          <a:off x="2491671" y="1552833"/>
          <a:ext cx="1790453" cy="10075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快適な歩行密度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  <a:p xmlns:a="http://schemas.openxmlformats.org/drawingml/2006/main">
          <a:pPr algn="ctr"/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（</a:t>
          </a:r>
          <a:r>
            <a:rPr lang="en-US" altLang="ja-JP" sz="1800">
              <a:solidFill>
                <a:schemeClr val="tx1">
                  <a:lumMod val="50000"/>
                  <a:lumOff val="50000"/>
                </a:schemeClr>
              </a:solidFill>
            </a:rPr>
            <a:t>30%</a:t>
          </a:r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以下）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0.67301</cdr:x>
      <cdr:y>0.50243</cdr:y>
    </cdr:from>
    <cdr:to>
      <cdr:x>0.79088</cdr:x>
      <cdr:y>0.50243</cdr:y>
    </cdr:to>
    <cdr:cxnSp macro="">
      <cdr:nvCxnSpPr>
        <cdr:cNvPr id="12" name="直線矢印コネクタ 11"/>
        <cdr:cNvCxnSpPr/>
      </cdr:nvCxnSpPr>
      <cdr:spPr>
        <a:xfrm xmlns:a="http://schemas.openxmlformats.org/drawingml/2006/main" flipH="1">
          <a:off x="4307024" y="1773495"/>
          <a:ext cx="754366" cy="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0.30931</cdr:x>
      <cdr:y>0.04451</cdr:y>
    </cdr:from>
    <cdr:to>
      <cdr:x>0.3105</cdr:x>
      <cdr:y>0.19274</cdr:y>
    </cdr:to>
    <cdr:cxnSp macro="">
      <cdr:nvCxnSpPr>
        <cdr:cNvPr id="13" name="直線矢印コネクタ 12"/>
        <cdr:cNvCxnSpPr/>
      </cdr:nvCxnSpPr>
      <cdr:spPr>
        <a:xfrm xmlns:a="http://schemas.openxmlformats.org/drawingml/2006/main" flipV="1">
          <a:off x="1990325" y="160375"/>
          <a:ext cx="7677" cy="53405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0000CC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0.3052</cdr:x>
      <cdr:y>0</cdr:y>
    </cdr:from>
    <cdr:to>
      <cdr:x>0.49065</cdr:x>
      <cdr:y>0.12698</cdr:y>
    </cdr:to>
    <cdr:sp macro="" textlink="">
      <cdr:nvSpPr>
        <cdr:cNvPr id="17" name="テキスト ボックス 16"/>
        <cdr:cNvSpPr txBox="1"/>
      </cdr:nvSpPr>
      <cdr:spPr>
        <a:xfrm xmlns:a="http://schemas.openxmlformats.org/drawingml/2006/main">
          <a:off x="1963902" y="0"/>
          <a:ext cx="1193302" cy="457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rPr>
            <a:t>80%</a:t>
          </a:r>
          <a:r>
            <a:rPr lang="ja-JP" altLang="en-US" sz="1800" dirty="0">
              <a:solidFill>
                <a:schemeClr val="tx1">
                  <a:lumMod val="50000"/>
                  <a:lumOff val="50000"/>
                </a:schemeClr>
              </a:solidFill>
            </a:rPr>
            <a:t>以上</a:t>
          </a:r>
          <a:endParaRPr lang="en-US" altLang="ja-JP" sz="1800" dirty="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8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5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32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59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81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7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6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5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0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6536A-19A0-40D1-97FE-F3DB3824A9E8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4E6D-9344-45D2-BEEB-657B0A0FE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2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38017"/>
              </p:ext>
            </p:extLst>
          </p:nvPr>
        </p:nvGraphicFramePr>
        <p:xfrm>
          <a:off x="857956" y="564443"/>
          <a:ext cx="10588978" cy="5898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440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崚</dc:creator>
  <cp:lastModifiedBy>tamura</cp:lastModifiedBy>
  <cp:revision>2</cp:revision>
  <dcterms:created xsi:type="dcterms:W3CDTF">2018-09-12T07:58:11Z</dcterms:created>
  <dcterms:modified xsi:type="dcterms:W3CDTF">2019-02-21T06:54:54Z</dcterms:modified>
</cp:coreProperties>
</file>