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170C56-7D29-4B8F-BFE3-6F14D61B9C73}" v="79" dt="2023-09-27T11:59:26.672"/>
    <p1510:client id="{539B4978-DD33-47FE-92B9-4F304BDD8728}" v="120" dt="2023-10-01T03:22:39.608"/>
    <p1510:client id="{FD8A7391-FDDC-4260-86D9-F7B6589B833C}" v="10" dt="2023-10-01T03:23:55.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A1CC-9E27-355F-A9D2-E70529CA25A6}"/>
              </a:ext>
            </a:extLst>
          </p:cNvPr>
          <p:cNvSpPr>
            <a:spLocks noGrp="1"/>
          </p:cNvSpPr>
          <p:nvPr>
            <p:ph type="ctrTitle"/>
          </p:nvPr>
        </p:nvSpPr>
        <p:spPr>
          <a:xfrm>
            <a:off x="105579" y="961376"/>
            <a:ext cx="11753715" cy="927996"/>
          </a:xfrm>
        </p:spPr>
        <p:txBody>
          <a:bodyPr>
            <a:normAutofit/>
          </a:bodyPr>
          <a:lstStyle/>
          <a:p>
            <a:r>
              <a:rPr lang="en-US" sz="4400" dirty="0">
                <a:latin typeface="Calibri"/>
                <a:ea typeface="+mj-lt"/>
                <a:cs typeface="+mj-lt"/>
              </a:rPr>
              <a:t>CUSTOMER SEGMENTATION USING DATA SCIENCE</a:t>
            </a:r>
            <a:endParaRPr lang="en-US" sz="4400" dirty="0">
              <a:latin typeface="Calibri"/>
              <a:ea typeface="Calibri"/>
              <a:cs typeface="Calibri"/>
            </a:endParaRPr>
          </a:p>
          <a:p>
            <a:endParaRPr lang="en-US" sz="5400" dirty="0">
              <a:latin typeface="Calibri"/>
              <a:ea typeface="Calibri"/>
              <a:cs typeface="Calibri"/>
            </a:endParaRPr>
          </a:p>
        </p:txBody>
      </p:sp>
      <p:sp>
        <p:nvSpPr>
          <p:cNvPr id="3" name="Subtitle 2">
            <a:extLst>
              <a:ext uri="{FF2B5EF4-FFF2-40B4-BE49-F238E27FC236}">
                <a16:creationId xmlns:a16="http://schemas.microsoft.com/office/drawing/2014/main" id="{96461340-CCB6-199A-2371-76DED4B9FD77}"/>
              </a:ext>
            </a:extLst>
          </p:cNvPr>
          <p:cNvSpPr>
            <a:spLocks noGrp="1"/>
          </p:cNvSpPr>
          <p:nvPr>
            <p:ph type="subTitle" idx="1"/>
          </p:nvPr>
        </p:nvSpPr>
        <p:spPr>
          <a:xfrm>
            <a:off x="3048232" y="1679668"/>
            <a:ext cx="8801601" cy="4593331"/>
          </a:xfrm>
        </p:spPr>
        <p:txBody>
          <a:bodyPr vert="horz" lIns="91440" tIns="45720" rIns="91440" bIns="45720" rtlCol="0" anchor="t">
            <a:normAutofit/>
          </a:bodyPr>
          <a:lstStyle/>
          <a:p>
            <a:pPr>
              <a:lnSpc>
                <a:spcPct val="90000"/>
              </a:lnSpc>
              <a:spcBef>
                <a:spcPct val="0"/>
              </a:spcBef>
            </a:pPr>
            <a:r>
              <a:rPr lang="en-US" sz="2800" b="1" dirty="0">
                <a:solidFill>
                  <a:srgbClr val="FFFFFF"/>
                </a:solidFill>
                <a:latin typeface="Candara"/>
                <a:cs typeface="Arial"/>
              </a:rPr>
              <a:t>TEAM MEMBERS</a:t>
            </a:r>
          </a:p>
          <a:p>
            <a:pPr>
              <a:lnSpc>
                <a:spcPct val="90000"/>
              </a:lnSpc>
              <a:spcBef>
                <a:spcPct val="0"/>
              </a:spcBef>
            </a:pPr>
            <a:endParaRPr lang="en-US" sz="600" dirty="0">
              <a:solidFill>
                <a:srgbClr val="FFFFFF"/>
              </a:solidFill>
              <a:latin typeface="Arial"/>
              <a:cs typeface="Arial"/>
            </a:endParaRPr>
          </a:p>
          <a:p>
            <a:pPr>
              <a:lnSpc>
                <a:spcPct val="90000"/>
              </a:lnSpc>
              <a:spcBef>
                <a:spcPct val="0"/>
              </a:spcBef>
            </a:pPr>
            <a:r>
              <a:rPr lang="en-US" sz="2800" i="1" dirty="0">
                <a:solidFill>
                  <a:srgbClr val="FFFFFF"/>
                </a:solidFill>
                <a:latin typeface="Browallia New"/>
                <a:cs typeface="Browallia New"/>
              </a:rPr>
              <a:t>MOUSIKA.S</a:t>
            </a:r>
            <a:r>
              <a:rPr lang="en-US" sz="3200" b="1" u="sng" dirty="0">
                <a:solidFill>
                  <a:srgbClr val="FFFFFF"/>
                </a:solidFill>
                <a:latin typeface="Browallia New"/>
                <a:cs typeface="Browallia New"/>
              </a:rPr>
              <a:t>(TEAM LEADER)</a:t>
            </a:r>
          </a:p>
          <a:p>
            <a:pPr>
              <a:lnSpc>
                <a:spcPct val="90000"/>
              </a:lnSpc>
              <a:spcBef>
                <a:spcPct val="0"/>
              </a:spcBef>
            </a:pPr>
            <a:endParaRPr lang="en-US" sz="2800" dirty="0">
              <a:solidFill>
                <a:srgbClr val="FFFFFF"/>
              </a:solidFill>
              <a:latin typeface="Browallia New"/>
              <a:cs typeface="Browallia New"/>
            </a:endParaRPr>
          </a:p>
          <a:p>
            <a:pPr>
              <a:lnSpc>
                <a:spcPct val="90000"/>
              </a:lnSpc>
              <a:spcBef>
                <a:spcPct val="0"/>
              </a:spcBef>
            </a:pPr>
            <a:r>
              <a:rPr lang="en-US" sz="2800" i="1" dirty="0">
                <a:solidFill>
                  <a:srgbClr val="FFFFFF"/>
                </a:solidFill>
                <a:latin typeface="Browallia New"/>
                <a:cs typeface="Browallia New"/>
              </a:rPr>
              <a:t>DURGA.K</a:t>
            </a:r>
          </a:p>
          <a:p>
            <a:pPr>
              <a:lnSpc>
                <a:spcPct val="90000"/>
              </a:lnSpc>
              <a:spcBef>
                <a:spcPct val="0"/>
              </a:spcBef>
            </a:pPr>
            <a:endParaRPr lang="en-US" sz="2800" i="1" dirty="0">
              <a:solidFill>
                <a:srgbClr val="FFFFFF"/>
              </a:solidFill>
              <a:latin typeface="Browallia New"/>
              <a:cs typeface="Browallia New"/>
            </a:endParaRPr>
          </a:p>
          <a:p>
            <a:pPr>
              <a:lnSpc>
                <a:spcPct val="90000"/>
              </a:lnSpc>
              <a:spcBef>
                <a:spcPct val="0"/>
              </a:spcBef>
            </a:pPr>
            <a:r>
              <a:rPr lang="en-US" sz="2800" i="1" dirty="0">
                <a:solidFill>
                  <a:srgbClr val="FFFFFF"/>
                </a:solidFill>
                <a:latin typeface="Browallia New"/>
                <a:cs typeface="Browallia New"/>
              </a:rPr>
              <a:t>YAMUNA.K</a:t>
            </a:r>
          </a:p>
          <a:p>
            <a:pPr>
              <a:lnSpc>
                <a:spcPct val="90000"/>
              </a:lnSpc>
              <a:spcBef>
                <a:spcPct val="0"/>
              </a:spcBef>
            </a:pPr>
            <a:endParaRPr lang="en-US" sz="2800" i="1" dirty="0">
              <a:solidFill>
                <a:srgbClr val="FFFFFF"/>
              </a:solidFill>
              <a:latin typeface="Browallia New"/>
              <a:cs typeface="Browallia New"/>
            </a:endParaRPr>
          </a:p>
          <a:p>
            <a:pPr>
              <a:lnSpc>
                <a:spcPct val="90000"/>
              </a:lnSpc>
              <a:spcBef>
                <a:spcPct val="0"/>
              </a:spcBef>
            </a:pPr>
            <a:r>
              <a:rPr lang="en-US" sz="2800" i="1" dirty="0">
                <a:solidFill>
                  <a:srgbClr val="FFFFFF"/>
                </a:solidFill>
                <a:latin typeface="Browallia New"/>
                <a:cs typeface="Browallia New"/>
              </a:rPr>
              <a:t>PRIYA DHARSHINI.S</a:t>
            </a:r>
          </a:p>
          <a:p>
            <a:pPr>
              <a:lnSpc>
                <a:spcPct val="90000"/>
              </a:lnSpc>
              <a:spcBef>
                <a:spcPct val="0"/>
              </a:spcBef>
            </a:pPr>
            <a:endParaRPr lang="en-US" sz="4000" i="1" dirty="0">
              <a:solidFill>
                <a:srgbClr val="FFFFFF"/>
              </a:solidFill>
              <a:latin typeface="Browallia New"/>
              <a:cs typeface="Browallia New"/>
            </a:endParaRPr>
          </a:p>
          <a:p>
            <a:pPr>
              <a:lnSpc>
                <a:spcPct val="90000"/>
              </a:lnSpc>
              <a:spcBef>
                <a:spcPct val="0"/>
              </a:spcBef>
            </a:pPr>
            <a:r>
              <a:rPr lang="en-US" sz="1800" i="1" dirty="0">
                <a:solidFill>
                  <a:srgbClr val="FFFFFF"/>
                </a:solidFill>
                <a:latin typeface="Calibri"/>
                <a:ea typeface="Calibri"/>
                <a:cs typeface="Browallia New"/>
              </a:rPr>
              <a:t>NANDINI.M</a:t>
            </a:r>
          </a:p>
          <a:p>
            <a:endParaRPr lang="en-US" sz="2800" dirty="0">
              <a:latin typeface="Browallia New"/>
              <a:cs typeface="Browallia New"/>
            </a:endParaRPr>
          </a:p>
        </p:txBody>
      </p:sp>
    </p:spTree>
    <p:extLst>
      <p:ext uri="{BB962C8B-B14F-4D97-AF65-F5344CB8AC3E}">
        <p14:creationId xmlns:p14="http://schemas.microsoft.com/office/powerpoint/2010/main" val="286348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FC8B-91AD-5D95-A92B-C17D487A69C2}"/>
              </a:ext>
            </a:extLst>
          </p:cNvPr>
          <p:cNvSpPr>
            <a:spLocks noGrp="1"/>
          </p:cNvSpPr>
          <p:nvPr>
            <p:ph type="title"/>
          </p:nvPr>
        </p:nvSpPr>
        <p:spPr/>
        <p:txBody>
          <a:bodyPr>
            <a:normAutofit fontScale="90000"/>
          </a:bodyPr>
          <a:lstStyle/>
          <a:p>
            <a:r>
              <a:rPr lang="en-US" sz="4900">
                <a:latin typeface="Calibri"/>
                <a:ea typeface="Calibri"/>
                <a:cs typeface="Calibri"/>
              </a:rPr>
              <a:t>Problem Definition and Design Thinking</a:t>
            </a:r>
            <a:br>
              <a:rPr lang="en-US" sz="2400">
                <a:latin typeface="TW Cen MT"/>
              </a:rPr>
            </a:br>
            <a:br>
              <a:rPr lang="en-US" sz="2400">
                <a:latin typeface="TW Cen MT"/>
              </a:rPr>
            </a:br>
            <a:endParaRPr lang="en-US" sz="2400">
              <a:latin typeface="TW Cen MT"/>
            </a:endParaRPr>
          </a:p>
        </p:txBody>
      </p:sp>
      <p:sp>
        <p:nvSpPr>
          <p:cNvPr id="3" name="Content Placeholder 2">
            <a:extLst>
              <a:ext uri="{FF2B5EF4-FFF2-40B4-BE49-F238E27FC236}">
                <a16:creationId xmlns:a16="http://schemas.microsoft.com/office/drawing/2014/main" id="{F24D586C-0F02-6563-DEB1-0EA8D84108FE}"/>
              </a:ext>
            </a:extLst>
          </p:cNvPr>
          <p:cNvSpPr>
            <a:spLocks noGrp="1"/>
          </p:cNvSpPr>
          <p:nvPr>
            <p:ph idx="1"/>
          </p:nvPr>
        </p:nvSpPr>
        <p:spPr>
          <a:xfrm>
            <a:off x="1141412" y="2204244"/>
            <a:ext cx="9905999" cy="3541714"/>
          </a:xfrm>
        </p:spPr>
        <p:txBody>
          <a:bodyPr vert="horz" lIns="91440" tIns="45720" rIns="91440" bIns="45720" rtlCol="0" anchor="ctr">
            <a:normAutofit/>
          </a:bodyPr>
          <a:lstStyle/>
          <a:p>
            <a:r>
              <a:rPr lang="en-US" sz="3200"/>
              <a:t>In this part you will need to understand the problem statement and create a document on what have you understood and how will you proceed ahead with solving the problem. Please think on a design and present in form of a document.</a:t>
            </a:r>
          </a:p>
        </p:txBody>
      </p:sp>
    </p:spTree>
    <p:extLst>
      <p:ext uri="{BB962C8B-B14F-4D97-AF65-F5344CB8AC3E}">
        <p14:creationId xmlns:p14="http://schemas.microsoft.com/office/powerpoint/2010/main" val="110842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F498-8C63-605C-75C6-293F586888D9}"/>
              </a:ext>
            </a:extLst>
          </p:cNvPr>
          <p:cNvSpPr>
            <a:spLocks noGrp="1"/>
          </p:cNvSpPr>
          <p:nvPr>
            <p:ph type="title"/>
          </p:nvPr>
        </p:nvSpPr>
        <p:spPr/>
        <p:txBody>
          <a:bodyPr>
            <a:normAutofit/>
          </a:bodyPr>
          <a:lstStyle/>
          <a:p>
            <a:r>
              <a:rPr lang="en-US" sz="4400">
                <a:latin typeface="TW Cen MT"/>
              </a:rPr>
              <a:t>Problem Definition:</a:t>
            </a:r>
            <a:endParaRPr lang="en-US" sz="4400"/>
          </a:p>
        </p:txBody>
      </p:sp>
      <p:sp>
        <p:nvSpPr>
          <p:cNvPr id="3" name="Content Placeholder 2">
            <a:extLst>
              <a:ext uri="{FF2B5EF4-FFF2-40B4-BE49-F238E27FC236}">
                <a16:creationId xmlns:a16="http://schemas.microsoft.com/office/drawing/2014/main" id="{689BFD0E-9177-82D8-0A10-2B51B03B72F2}"/>
              </a:ext>
            </a:extLst>
          </p:cNvPr>
          <p:cNvSpPr>
            <a:spLocks noGrp="1"/>
          </p:cNvSpPr>
          <p:nvPr>
            <p:ph idx="1"/>
          </p:nvPr>
        </p:nvSpPr>
        <p:spPr/>
        <p:txBody>
          <a:bodyPr vert="horz" lIns="91440" tIns="45720" rIns="91440" bIns="45720" rtlCol="0" anchor="t">
            <a:noAutofit/>
          </a:bodyPr>
          <a:lstStyle/>
          <a:p>
            <a:r>
              <a:rPr lang="en-US" sz="2800"/>
              <a:t>The problem is to implement data science techniques to segment customers based on their behavior, preferences, and demographic attributes. The goal is to enable businesses to personalize marketing strategies and enhance customer satisfaction. This project involves data collection, data preprocessing, feature engineering, clustering algorithms, visualization, and interpretation of results.</a:t>
            </a:r>
          </a:p>
        </p:txBody>
      </p:sp>
    </p:spTree>
    <p:extLst>
      <p:ext uri="{BB962C8B-B14F-4D97-AF65-F5344CB8AC3E}">
        <p14:creationId xmlns:p14="http://schemas.microsoft.com/office/powerpoint/2010/main" val="344570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DED5-6D50-B29E-F45A-8930D17C9A23}"/>
              </a:ext>
            </a:extLst>
          </p:cNvPr>
          <p:cNvSpPr>
            <a:spLocks noGrp="1"/>
          </p:cNvSpPr>
          <p:nvPr>
            <p:ph type="title"/>
          </p:nvPr>
        </p:nvSpPr>
        <p:spPr>
          <a:xfrm>
            <a:off x="1012017" y="292"/>
            <a:ext cx="10754262" cy="1449815"/>
          </a:xfrm>
        </p:spPr>
        <p:txBody>
          <a:bodyPr>
            <a:normAutofit/>
          </a:bodyPr>
          <a:lstStyle/>
          <a:p>
            <a:r>
              <a:rPr lang="en-US" sz="4400" b="1" i="1" dirty="0">
                <a:latin typeface="TW Cen MT"/>
              </a:rPr>
              <a:t>Design Thinking:</a:t>
            </a:r>
            <a:br>
              <a:rPr lang="en-US" sz="2200">
                <a:latin typeface="TW Cen MT"/>
              </a:rPr>
            </a:br>
            <a:endParaRPr lang="en-US" sz="2200">
              <a:latin typeface="TW Cen MT"/>
            </a:endParaRPr>
          </a:p>
        </p:txBody>
      </p:sp>
      <p:sp>
        <p:nvSpPr>
          <p:cNvPr id="3" name="Content Placeholder 2">
            <a:extLst>
              <a:ext uri="{FF2B5EF4-FFF2-40B4-BE49-F238E27FC236}">
                <a16:creationId xmlns:a16="http://schemas.microsoft.com/office/drawing/2014/main" id="{AB8B350F-BAB0-8520-8048-9F6489DD9256}"/>
              </a:ext>
            </a:extLst>
          </p:cNvPr>
          <p:cNvSpPr>
            <a:spLocks noGrp="1"/>
          </p:cNvSpPr>
          <p:nvPr>
            <p:ph idx="1"/>
          </p:nvPr>
        </p:nvSpPr>
        <p:spPr>
          <a:xfrm>
            <a:off x="580695" y="1142432"/>
            <a:ext cx="10754263" cy="5626429"/>
          </a:xfrm>
        </p:spPr>
        <p:txBody>
          <a:bodyPr vert="horz" lIns="91440" tIns="45720" rIns="91440" bIns="45720" rtlCol="0" anchor="t">
            <a:normAutofit/>
          </a:bodyPr>
          <a:lstStyle/>
          <a:p>
            <a:pPr marL="0" indent="0">
              <a:buNone/>
            </a:pPr>
            <a:r>
              <a:rPr lang="en-US" dirty="0"/>
              <a:t>
</a:t>
            </a:r>
            <a:r>
              <a:rPr lang="en-US" sz="3200" b="1" dirty="0"/>
              <a:t>Data Collection:</a:t>
            </a:r>
            <a:r>
              <a:rPr lang="en-US" sz="2600" dirty="0"/>
              <a:t> Collect customer data, including attributes like purchase history, demographic information, and interaction behavior.
</a:t>
            </a:r>
            <a:r>
              <a:rPr lang="en-US" sz="3200" b="1" dirty="0"/>
              <a:t>Data Preprocessing:</a:t>
            </a:r>
            <a:r>
              <a:rPr lang="en-US" sz="2600" dirty="0"/>
              <a:t> Clean and preprocess the data, handle missing values, and convert categorical features into numerical representations.
</a:t>
            </a:r>
            <a:r>
              <a:rPr lang="en-US" sz="3200" b="1" dirty="0"/>
              <a:t>Feature Engineering: </a:t>
            </a:r>
            <a:r>
              <a:rPr lang="en-US" sz="2600" dirty="0"/>
              <a:t>Create additional features that capture customer behavior and preferences, such as total spending, frequency of purchases, etc.</a:t>
            </a:r>
          </a:p>
        </p:txBody>
      </p:sp>
    </p:spTree>
    <p:extLst>
      <p:ext uri="{BB962C8B-B14F-4D97-AF65-F5344CB8AC3E}">
        <p14:creationId xmlns:p14="http://schemas.microsoft.com/office/powerpoint/2010/main" val="404479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74" name="Picture 73" descr="Aerial view of a highway near the ocean">
            <a:extLst>
              <a:ext uri="{FF2B5EF4-FFF2-40B4-BE49-F238E27FC236}">
                <a16:creationId xmlns:a16="http://schemas.microsoft.com/office/drawing/2014/main" id="{4F3939CD-9FD1-E9B2-7535-0A848D1C2AF5}"/>
              </a:ext>
            </a:extLst>
          </p:cNvPr>
          <p:cNvPicPr>
            <a:picLocks noChangeAspect="1"/>
          </p:cNvPicPr>
          <p:nvPr/>
        </p:nvPicPr>
        <p:blipFill rotWithShape="1">
          <a:blip r:embed="rId4"/>
          <a:srcRect l="30527" r="18814" b="6"/>
          <a:stretch/>
        </p:blipFill>
        <p:spPr>
          <a:xfrm>
            <a:off x="-5597" y="10"/>
            <a:ext cx="4635583" cy="6857990"/>
          </a:xfrm>
          <a:prstGeom prst="rect">
            <a:avLst/>
          </a:prstGeom>
        </p:spPr>
      </p:pic>
      <p:grpSp>
        <p:nvGrpSpPr>
          <p:cNvPr id="75" name="Group 74">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D003A64D-EBA4-8BAF-AD48-145E9ACBB86A}"/>
              </a:ext>
            </a:extLst>
          </p:cNvPr>
          <p:cNvSpPr>
            <a:spLocks noGrp="1"/>
          </p:cNvSpPr>
          <p:nvPr>
            <p:ph idx="1"/>
          </p:nvPr>
        </p:nvSpPr>
        <p:spPr>
          <a:xfrm>
            <a:off x="4968958" y="2249487"/>
            <a:ext cx="6078453" cy="3541714"/>
          </a:xfrm>
        </p:spPr>
        <p:txBody>
          <a:bodyPr vert="horz" lIns="91440" tIns="45720" rIns="91440" bIns="45720" rtlCol="0">
            <a:noAutofit/>
          </a:bodyPr>
          <a:lstStyle/>
          <a:p>
            <a:pPr marL="0" indent="0">
              <a:buNone/>
            </a:pPr>
            <a:r>
              <a:rPr lang="en-GB" sz="4800" b="1" i="1" u="sng" dirty="0"/>
              <a:t>THANK YOU</a:t>
            </a:r>
          </a:p>
        </p:txBody>
      </p:sp>
    </p:spTree>
    <p:extLst>
      <p:ext uri="{BB962C8B-B14F-4D97-AF65-F5344CB8AC3E}">
        <p14:creationId xmlns:p14="http://schemas.microsoft.com/office/powerpoint/2010/main" val="390215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53D912-D96F-E29E-5148-0DACDC9629CE}"/>
              </a:ext>
            </a:extLst>
          </p:cNvPr>
          <p:cNvSpPr>
            <a:spLocks noGrp="1"/>
          </p:cNvSpPr>
          <p:nvPr>
            <p:ph idx="1"/>
          </p:nvPr>
        </p:nvSpPr>
        <p:spPr>
          <a:xfrm>
            <a:off x="1141412" y="423563"/>
            <a:ext cx="9905999" cy="5669562"/>
          </a:xfrm>
        </p:spPr>
        <p:txBody>
          <a:bodyPr vert="horz" lIns="91440" tIns="45720" rIns="91440" bIns="45720" rtlCol="0" anchor="t">
            <a:normAutofit/>
          </a:bodyPr>
          <a:lstStyle/>
          <a:p>
            <a:r>
              <a:rPr lang="en-US" sz="3600" b="1" i="1"/>
              <a:t>Clustering Algorithms:</a:t>
            </a:r>
            <a:r>
              <a:rPr lang="en-US" sz="3200"/>
              <a:t> Apply clustering algorithms like K-Means, DBSCAN, or hierarchical clustering to segment customers.
</a:t>
            </a:r>
            <a:r>
              <a:rPr lang="en-US" sz="3600" b="1" i="1"/>
              <a:t>Visualization: </a:t>
            </a:r>
            <a:r>
              <a:rPr lang="en-US" sz="3200"/>
              <a:t>Visualize the customer segments using techniques like scatter plots, bar charts, and heatmaps.
Interpretation: Analyze and interpret the characteristics of each customer segment to derive actionable insights for marketing strategies.</a:t>
            </a:r>
          </a:p>
        </p:txBody>
      </p:sp>
    </p:spTree>
    <p:extLst>
      <p:ext uri="{BB962C8B-B14F-4D97-AF65-F5344CB8AC3E}">
        <p14:creationId xmlns:p14="http://schemas.microsoft.com/office/powerpoint/2010/main" val="3391979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Circuit</vt:lpstr>
      <vt:lpstr>CUSTOMER SEGMENTATION USING DATA SCIENCE </vt:lpstr>
      <vt:lpstr>Problem Definition and Design Thinking  </vt:lpstr>
      <vt:lpstr>Problem Definition:</vt:lpstr>
      <vt:lpstr>Design Thinking: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priyadharshiniscse21@jkkmct.edu.in</dc:creator>
  <cp:revision>64</cp:revision>
  <dcterms:created xsi:type="dcterms:W3CDTF">2023-09-27T11:02:32Z</dcterms:created>
  <dcterms:modified xsi:type="dcterms:W3CDTF">2023-10-01T03:43:39Z</dcterms:modified>
</cp:coreProperties>
</file>