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7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36" r:id="rId14"/>
    <p:sldId id="337" r:id="rId15"/>
    <p:sldId id="338" r:id="rId16"/>
    <p:sldId id="343" r:id="rId17"/>
    <p:sldId id="345" r:id="rId18"/>
    <p:sldId id="339" r:id="rId19"/>
    <p:sldId id="340" r:id="rId20"/>
    <p:sldId id="341" r:id="rId21"/>
    <p:sldId id="347" r:id="rId22"/>
    <p:sldId id="346" r:id="rId23"/>
    <p:sldId id="355" r:id="rId24"/>
    <p:sldId id="349" r:id="rId25"/>
    <p:sldId id="354" r:id="rId26"/>
    <p:sldId id="350" r:id="rId27"/>
    <p:sldId id="351" r:id="rId28"/>
    <p:sldId id="352" r:id="rId29"/>
    <p:sldId id="353" r:id="rId30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339933"/>
    <a:srgbClr val="FF0000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105" d="100"/>
          <a:sy n="105" d="100"/>
        </p:scale>
        <p:origin x="1704" y="114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31.08.2017 </a:t>
            </a:r>
            <a:r>
              <a:rPr lang="de-DE" sz="1100" dirty="0" smtClean="0"/>
              <a:t>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2" y="6460396"/>
            <a:ext cx="1127734" cy="26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31.08.2017 </a:t>
            </a:r>
            <a:r>
              <a:rPr lang="en-GB" dirty="0" smtClean="0"/>
              <a:t>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31.08.2017 </a:t>
            </a:r>
            <a:r>
              <a:rPr lang="de-DE" sz="1100" dirty="0" smtClean="0"/>
              <a:t>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2" y="6460396"/>
            <a:ext cx="1127734" cy="26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31.08.2017 </a:t>
            </a:r>
            <a:r>
              <a:rPr lang="en-GB" dirty="0" smtClean="0"/>
              <a:t>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2" y="6460396"/>
            <a:ext cx="1127734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hyperlink" Target="AESSBox.ffapl" TargetMode="Externa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GQProtocol.ffap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GQProtocol_example.ffap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Console-Output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Reading values from the console (user-input) is subject of ongoing development (will be a feature in future versions)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&lt;&lt;PAI&gt;&gt;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only declaration required, every access yields a new value: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3538" indent="-363538"/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Arrays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operator: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pPr marL="285750" indent="-285750"/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15850" y="4405313"/>
            <a:ext cx="3518657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Institute of Applied Informatics </a:t>
            </a:r>
            <a:r>
              <a:rPr lang="en-US" sz="1400" dirty="0" smtClean="0">
                <a:solidFill>
                  <a:schemeClr val="bg2"/>
                </a:solidFill>
              </a:rPr>
              <a:t>– </a:t>
            </a:r>
            <a:r>
              <a:rPr lang="en-US" sz="1400" dirty="0" smtClean="0">
                <a:solidFill>
                  <a:schemeClr val="bg2"/>
                </a:solidFill>
              </a:rPr>
              <a:t>System 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</a:t>
            </a:r>
            <a:r>
              <a:rPr lang="en-US" dirty="0" smtClean="0"/>
              <a:t> 	... Residue class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Z(p)[x] </a:t>
            </a:r>
            <a:r>
              <a:rPr lang="en-US" dirty="0" smtClean="0"/>
              <a:t>	... Polynomial ring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</a:t>
            </a:r>
            <a:r>
              <a:rPr lang="en-US" dirty="0" err="1" smtClean="0"/>
              <a:t>Polynom</a:t>
            </a:r>
            <a:r>
              <a:rPr lang="en-US" dirty="0" smtClean="0"/>
              <a:t>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</a:t>
            </a:r>
            <a:r>
              <a:rPr lang="en-US" dirty="0" err="1" smtClean="0"/>
              <a:t>fild</a:t>
            </a:r>
            <a:r>
              <a:rPr lang="en-US" dirty="0" smtClean="0"/>
              <a:t>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(so far, only affine coordinates 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supported)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1383</Words>
  <Application>Microsoft Office PowerPoint</Application>
  <PresentationFormat>Bildschirmpräsentation (4:3)</PresentationFormat>
  <Paragraphs>228</Paragraphs>
  <Slides>28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9" baseType="lpstr">
      <vt:lpstr>Arial Unicode MS</vt:lpstr>
      <vt:lpstr>Arial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Console-Output</vt:lpstr>
      <vt:lpstr>Sunset</vt:lpstr>
      <vt:lpstr>Polynomials</vt:lpstr>
      <vt:lpstr>Construction of Finite Algebraic Structures</vt:lpstr>
      <vt:lpstr>Special Data Types  1</vt:lpstr>
      <vt:lpstr>Special Data Types  2</vt:lpstr>
      <vt:lpstr>Subroutine Parameter</vt:lpstr>
      <vt:lpstr>Language Conventions</vt:lpstr>
      <vt:lpstr>Structure of FFapl-Programs</vt:lpstr>
      <vt:lpstr>PowerPoint-Präsentation</vt:lpstr>
      <vt:lpstr>Chinese Remainder Theorem[1] </vt:lpstr>
      <vt:lpstr>Chinese Remainder Theorem[1]</vt:lpstr>
      <vt:lpstr>AES – SubBytes – S-Box[1] 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stefan</cp:lastModifiedBy>
  <cp:revision>281</cp:revision>
  <cp:lastPrinted>2013-10-21T08:15:03Z</cp:lastPrinted>
  <dcterms:created xsi:type="dcterms:W3CDTF">1999-09-21T07:21:44Z</dcterms:created>
  <dcterms:modified xsi:type="dcterms:W3CDTF">2017-08-31T08:58:03Z</dcterms:modified>
</cp:coreProperties>
</file>