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9" autoAdjust="0"/>
    <p:restoredTop sz="96186"/>
  </p:normalViewPr>
  <p:slideViewPr>
    <p:cSldViewPr snapToGrid="0" showGuides="1">
      <p:cViewPr varScale="1">
        <p:scale>
          <a:sx n="59" d="100"/>
          <a:sy n="59" d="100"/>
        </p:scale>
        <p:origin x="1288"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br>
              <a:rPr lang="en-US" sz="4000" dirty="0"/>
            </a:br>
            <a:r>
              <a:rPr lang="en-US" sz="2200" dirty="0"/>
              <a:t>Date:  22</a:t>
            </a:r>
            <a:r>
              <a:rPr lang="en-US" sz="2200" baseline="30000" dirty="0"/>
              <a:t>nd</a:t>
            </a:r>
            <a:r>
              <a:rPr lang="en-US" sz="2200" dirty="0"/>
              <a:t> November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399900" y="1904514"/>
            <a:ext cx="11586343" cy="360000"/>
          </a:xfrm>
        </p:spPr>
        <p:txBody>
          <a:bodyPr/>
          <a:lstStyle/>
          <a:p>
            <a:r>
              <a:rPr lang="en-US" sz="2000" dirty="0"/>
              <a:t>Group Name:   A233                                          Name of Student Presenting: Anthony Chiagozie Okika </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A233                  Names of Student Attendees : Bartholomew Chukwu, Najib Said Jama, Ifeanyi Nwosu, Aman  Pradhan, Anthony Chiagozie Okika</a:t>
            </a:r>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1607142" y="2077225"/>
            <a:ext cx="9769418" cy="230832"/>
          </a:xfrm>
        </p:spPr>
        <p:txBody>
          <a:bodyPr/>
          <a:lstStyle/>
          <a:p>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5" name="Picture 4" descr="A screenshot of a computer&#10;&#10;Description automatically generated">
            <a:extLst>
              <a:ext uri="{FF2B5EF4-FFF2-40B4-BE49-F238E27FC236}">
                <a16:creationId xmlns:a16="http://schemas.microsoft.com/office/drawing/2014/main" id="{4699B3A4-04E1-4CD6-AA83-F5C0A9D70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03" y="1280131"/>
            <a:ext cx="10704593" cy="4032097"/>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(DS035 </a:t>
            </a:r>
            <a:r>
              <a:rPr lang="en-US" sz="2400" dirty="0" err="1">
                <a:solidFill>
                  <a:srgbClr val="FF0000"/>
                </a:solidFill>
              </a:rPr>
              <a:t>cwur.csv</a:t>
            </a:r>
            <a:r>
              <a:rPr lang="en-US" sz="2400" dirty="0">
                <a:solidFill>
                  <a:srgbClr val="FF0000"/>
                </a:solidFill>
              </a:rPr>
              <a: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579104"/>
            <a:ext cx="10974945" cy="3286580"/>
          </a:xfrm>
        </p:spPr>
        <p:txBody>
          <a:bodyPr>
            <a:noAutofit/>
          </a:bodyPr>
          <a:lstStyle/>
          <a:p>
            <a:pPr>
              <a:lnSpc>
                <a:spcPct val="150000"/>
              </a:lnSpc>
            </a:pPr>
            <a:r>
              <a:rPr lang="en-US" sz="2400" b="0" dirty="0">
                <a:latin typeface="Calibri"/>
                <a:cs typeface="Calibri"/>
              </a:rPr>
              <a:t>This dataset is interesting to us because </a:t>
            </a:r>
            <a:r>
              <a:rPr lang="en-US" sz="2400" b="0" kern="1200" spc="-50" dirty="0">
                <a:solidFill>
                  <a:srgbClr val="FF0000"/>
                </a:solidFill>
              </a:rPr>
              <a:t>It allows us as students to understand the factors behind ranking of universities in the world.</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kern="1200" spc="-50" dirty="0">
                <a:solidFill>
                  <a:srgbClr val="FF0000"/>
                </a:solidFill>
              </a:rPr>
              <a:t>Country</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FF0000"/>
                </a:solidFill>
                <a:latin typeface="Calibri"/>
                <a:cs typeface="Calibri"/>
              </a:rPr>
              <a:t>Nominal/categorial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kern="1200" spc="-50" dirty="0">
                <a:solidFill>
                  <a:srgbClr val="FF0000"/>
                </a:solidFill>
              </a:rPr>
              <a:t>World Ranking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a:solidFill>
                  <a:srgbClr val="FF0000"/>
                </a:solidFill>
                <a:latin typeface="Calibri"/>
                <a:cs typeface="Calibri"/>
              </a:rPr>
              <a:t>Ordinal</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653889" y="1488154"/>
            <a:ext cx="10273911" cy="2317364"/>
          </a:xfrm>
        </p:spPr>
        <p:txBody>
          <a:bodyPr/>
          <a:lstStyle/>
          <a:p>
            <a:pPr>
              <a:lnSpc>
                <a:spcPct val="150000"/>
              </a:lnSpc>
              <a:spcAft>
                <a:spcPts val="0"/>
              </a:spcAft>
            </a:pPr>
            <a:r>
              <a:rPr lang="en-GB" dirty="0"/>
              <a:t>Our Research Question is:</a:t>
            </a:r>
            <a:r>
              <a:rPr lang="en-GB" dirty="0">
                <a:solidFill>
                  <a:srgbClr val="FF0000"/>
                </a:solidFill>
              </a:rPr>
              <a:t> </a:t>
            </a:r>
            <a:r>
              <a:rPr lang="en-GB" sz="2400" b="0" i="0" u="none" strike="noStrike" dirty="0">
                <a:solidFill>
                  <a:srgbClr val="FF0000"/>
                </a:solidFill>
                <a:effectLst/>
                <a:latin typeface="-webkit-standard"/>
              </a:rPr>
              <a:t>Is there a difference in the mean of world university rankings (dependent interval variable) between universities from different countries (independent nominal variable)?"</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A233</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637333" y="1502229"/>
            <a:ext cx="10406581" cy="3450770"/>
          </a:xfrm>
        </p:spPr>
        <p:txBody>
          <a:bodyPr vert="horz" lIns="0" tIns="0" rIns="0" bIns="0" rtlCol="0" anchor="t">
            <a:noAutofit/>
          </a:bodyPr>
          <a:lstStyle/>
          <a:p>
            <a:pPr>
              <a:lnSpc>
                <a:spcPct val="150000"/>
              </a:lnSpc>
            </a:pPr>
            <a:endParaRPr lang="en-GB" sz="2000" b="0" dirty="0">
              <a:solidFill>
                <a:srgbClr val="FF0000"/>
              </a:solidFill>
              <a:latin typeface="Arial"/>
              <a:cs typeface="Arial"/>
            </a:endParaRPr>
          </a:p>
          <a:p>
            <a:pPr>
              <a:lnSpc>
                <a:spcPct val="150000"/>
              </a:lnSpc>
            </a:pPr>
            <a:r>
              <a:rPr lang="en-GB" sz="2000" b="0" dirty="0">
                <a:solidFill>
                  <a:schemeClr val="tx1"/>
                </a:solidFill>
                <a:latin typeface="Arial"/>
                <a:cs typeface="Arial"/>
              </a:rPr>
              <a:t>Null hypothesis (H</a:t>
            </a:r>
            <a:r>
              <a:rPr lang="en-GB" sz="2000" b="0" baseline="-25000" dirty="0">
                <a:solidFill>
                  <a:schemeClr val="tx1"/>
                </a:solidFill>
                <a:latin typeface="Arial"/>
                <a:cs typeface="Arial"/>
              </a:rPr>
              <a:t>0</a:t>
            </a:r>
            <a:r>
              <a:rPr lang="en-GB" sz="2000" b="0" dirty="0">
                <a:solidFill>
                  <a:schemeClr val="tx1"/>
                </a:solidFill>
                <a:latin typeface="Arial"/>
                <a:cs typeface="Arial"/>
              </a:rPr>
              <a:t>)</a:t>
            </a:r>
            <a:r>
              <a:rPr lang="en-GB" sz="2000" b="0" dirty="0">
                <a:solidFill>
                  <a:srgbClr val="FF0000"/>
                </a:solidFill>
                <a:latin typeface="Arial"/>
                <a:cs typeface="Arial"/>
              </a:rPr>
              <a:t>: </a:t>
            </a:r>
            <a:r>
              <a:rPr lang="en-GB" sz="2000" b="0" dirty="0">
                <a:solidFill>
                  <a:srgbClr val="FF0000"/>
                </a:solidFill>
                <a:effectLst/>
                <a:latin typeface="Helvetica Neue" panose="02000503000000020004" pitchFamily="2" charset="0"/>
              </a:rPr>
              <a:t>There is no difference in the mean of world university rankings between universities from different countries.</a:t>
            </a:r>
          </a:p>
          <a:p>
            <a:pPr>
              <a:lnSpc>
                <a:spcPct val="150000"/>
              </a:lnSpc>
            </a:pPr>
            <a:endParaRPr lang="en-GB" sz="2000" b="0" dirty="0">
              <a:solidFill>
                <a:schemeClr val="tx1"/>
              </a:solidFill>
              <a:latin typeface="Arial"/>
              <a:cs typeface="Arial"/>
            </a:endParaRPr>
          </a:p>
          <a:p>
            <a:pPr>
              <a:lnSpc>
                <a:spcPct val="150000"/>
              </a:lnSpc>
            </a:pPr>
            <a:r>
              <a:rPr lang="en-GB" sz="2000" b="0" dirty="0">
                <a:solidFill>
                  <a:schemeClr val="tx1"/>
                </a:solidFill>
                <a:latin typeface="Arial"/>
                <a:cs typeface="Arial"/>
              </a:rPr>
              <a:t>Alt hypothesis (H</a:t>
            </a:r>
            <a:r>
              <a:rPr lang="en-GB" sz="2000" b="0" baseline="-25000" dirty="0">
                <a:solidFill>
                  <a:schemeClr val="tx1"/>
                </a:solidFill>
                <a:latin typeface="Arial"/>
                <a:cs typeface="Arial"/>
              </a:rPr>
              <a:t>1</a:t>
            </a:r>
            <a:r>
              <a:rPr lang="en-GB" sz="2000" b="0" dirty="0">
                <a:solidFill>
                  <a:schemeClr val="tx1"/>
                </a:solidFill>
                <a:latin typeface="Arial"/>
                <a:cs typeface="Arial"/>
              </a:rPr>
              <a:t>)</a:t>
            </a:r>
            <a:r>
              <a:rPr lang="en-GB" sz="2000" b="0" dirty="0">
                <a:solidFill>
                  <a:srgbClr val="FF0000"/>
                </a:solidFill>
                <a:latin typeface="Arial"/>
                <a:cs typeface="Arial"/>
              </a:rPr>
              <a:t>: </a:t>
            </a:r>
            <a:r>
              <a:rPr lang="en-GB" sz="2400" b="0" i="0" u="none" strike="noStrike" dirty="0">
                <a:solidFill>
                  <a:srgbClr val="FF0000"/>
                </a:solidFill>
                <a:effectLst/>
                <a:latin typeface="-webkit-standard"/>
              </a:rPr>
              <a:t>There is a difference in the mean of world university rankings between universities from different countries.</a:t>
            </a:r>
            <a:endParaRPr lang="en-GB"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B5FD01F4A8A94A967D3D4B54A5FF98" ma:contentTypeVersion="6" ma:contentTypeDescription="Create a new document." ma:contentTypeScope="" ma:versionID="1e5bf44a642253a765c79b99afe7079d">
  <xsd:schema xmlns:xsd="http://www.w3.org/2001/XMLSchema" xmlns:xs="http://www.w3.org/2001/XMLSchema" xmlns:p="http://schemas.microsoft.com/office/2006/metadata/properties" xmlns:ns3="1d3db7ed-bce6-4fa9-870e-7ace56684c50" targetNamespace="http://schemas.microsoft.com/office/2006/metadata/properties" ma:root="true" ma:fieldsID="3abf578b8b6b5e14995a89a8f71c2be7" ns3:_="">
    <xsd:import namespace="1d3db7ed-bce6-4fa9-870e-7ace56684c5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3db7ed-bce6-4fa9-870e-7ace56684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d3db7ed-bce6-4fa9-870e-7ace56684c50"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EFA0581-2C18-4E03-8ABD-24B51E5BD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3db7ed-bce6-4fa9-870e-7ace56684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2006/metadata/properties"/>
    <ds:schemaRef ds:uri="http://purl.org/dc/dcmitype/"/>
    <ds:schemaRef ds:uri="1d3db7ed-bce6-4fa9-870e-7ace56684c50"/>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10824</TotalTime>
  <Words>682</Words>
  <Application>Microsoft Office PowerPoint</Application>
  <PresentationFormat>Widescreen</PresentationFormat>
  <Paragraphs>32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Helvetica Neue</vt:lpstr>
      <vt:lpstr>-webkit-standard</vt:lpstr>
      <vt:lpstr>Herts Theme</vt:lpstr>
      <vt:lpstr>PowerPoint Presentation</vt:lpstr>
      <vt:lpstr>Research Question –   Date:  22nd November 2024 </vt:lpstr>
      <vt:lpstr>PowerPoint Presentation</vt:lpstr>
      <vt:lpstr>This dataset is interesting to us because It allows us as students to understand the factors behind ranking of universities in the world. From the column headings in your dataset choose ONE independent * and ONE dependent variable .  Our  Independent variable is  Country                    This  Independent variable datatype is  Nominal/categorial . Our Dependent variable is  World Ranking                    This Dependent variable datatype is  Ordinal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najib jama</cp:lastModifiedBy>
  <cp:revision>239</cp:revision>
  <dcterms:created xsi:type="dcterms:W3CDTF">2019-10-01T08:37:56Z</dcterms:created>
  <dcterms:modified xsi:type="dcterms:W3CDTF">2024-11-26T11:00:51Z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0x0101003FB5FD01F4A8A94A967D3D4B54A5FF98</vt:lpwstr>
  </property>
</Properties>
</file>