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57" r:id="rId4"/>
    <p:sldId id="261" r:id="rId5"/>
    <p:sldId id="262" r:id="rId6"/>
    <p:sldId id="267" r:id="rId7"/>
    <p:sldId id="263" r:id="rId8"/>
    <p:sldId id="259" r:id="rId9"/>
    <p:sldId id="264" r:id="rId10"/>
    <p:sldId id="265" r:id="rId11"/>
    <p:sldId id="258" r:id="rId12"/>
    <p:sldId id="266" r:id="rId13"/>
    <p:sldId id="270" r:id="rId14"/>
    <p:sldId id="273" r:id="rId15"/>
    <p:sldId id="268" r:id="rId16"/>
    <p:sldId id="269" r:id="rId17"/>
    <p:sldId id="274" r:id="rId18"/>
    <p:sldId id="278" r:id="rId19"/>
    <p:sldId id="275" r:id="rId20"/>
    <p:sldId id="277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2B2B2B"/>
    <a:srgbClr val="000000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205" autoAdjust="0"/>
  </p:normalViewPr>
  <p:slideViewPr>
    <p:cSldViewPr snapToGrid="0">
      <p:cViewPr varScale="1">
        <p:scale>
          <a:sx n="92" d="100"/>
          <a:sy n="92" d="100"/>
        </p:scale>
        <p:origin x="1315" y="7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C0F6-E8ED-45C9-B4B1-E00B1D33B217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0A94-9731-421B-892D-65FCD8F77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0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4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isTiltGesturesEnabled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是否允許手勢傾斜地圖</a:t>
            </a:r>
            <a:endParaRPr lang="en-US" altLang="zh-TW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isZoomGesturesEnabled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是否允許縮放地圖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isRotateGesturesEnabled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是否允許旋轉地圖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是否允許拖曳地圖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isScrollGesturesEnableedDuringRotateOrZoom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是否允許在旋轉或縮放時拖曳地圖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setAllGesturesEnabled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如果要全開全關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可以用這個方法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4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9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adapter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如果只用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的部分屬性帶資料進來會不夠用，這時候可以善加利用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29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中選擇要將地圖中的</a:t>
            </a:r>
            <a:r>
              <a:rPr lang="en-US" altLang="zh-TW" dirty="0" smtClean="0"/>
              <a:t>info window</a:t>
            </a:r>
            <a:r>
              <a:rPr lang="zh-TW" altLang="en-US" dirty="0" smtClean="0"/>
              <a:t>用哪一個</a:t>
            </a:r>
            <a:r>
              <a:rPr lang="en-US" altLang="zh-TW" dirty="0" smtClean="0"/>
              <a:t>adapter</a:t>
            </a:r>
            <a:r>
              <a:rPr lang="zh-TW" altLang="en-US" dirty="0" smtClean="0"/>
              <a:t>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串起來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8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79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10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，圖片的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68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9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91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4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6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80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3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1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8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0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7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2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F1B1D7-5AAE-46F0-9BDA-20638B032B30}" type="datetimeFigureOut">
              <a:rPr lang="zh-TW" altLang="en-US" smtClean="0"/>
              <a:pPr/>
              <a:t>2019/8/21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EA6228-96E2-494B-8984-2CB38F032EF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4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F1B1D7-5AAE-46F0-9BDA-20638B032B30}" type="datetimeFigureOut">
              <a:rPr lang="zh-TW" altLang="en-US" smtClean="0"/>
              <a:pPr/>
              <a:t>2019/8/21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EA6228-96E2-494B-8984-2CB38F032EF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29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7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5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6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4F1B1D7-5AAE-46F0-9BDA-20638B032B30}" type="datetimeFigureOut">
              <a:rPr lang="zh-TW" altLang="en-US" smtClean="0"/>
              <a:pPr/>
              <a:t>2019/8/21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EA6228-96E2-494B-8984-2CB38F032EF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73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Map-Based Apps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Add certification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547"/>
            <a:ext cx="5437274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8" y="240434"/>
            <a:ext cx="4176122" cy="3718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8" y="4711857"/>
            <a:ext cx="6172735" cy="17070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線單箭頭接點 10"/>
          <p:cNvCxnSpPr/>
          <p:nvPr/>
        </p:nvCxnSpPr>
        <p:spPr>
          <a:xfrm flipV="1">
            <a:off x="4705004" y="1271847"/>
            <a:ext cx="2472674" cy="1487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73636" y="3483033"/>
            <a:ext cx="1354975" cy="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2"/>
          </p:cNvCxnSpPr>
          <p:nvPr/>
        </p:nvCxnSpPr>
        <p:spPr>
          <a:xfrm>
            <a:off x="7951124" y="3857105"/>
            <a:ext cx="295101" cy="931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84080" y="5565371"/>
            <a:ext cx="897775" cy="43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8" idx="1"/>
          </p:cNvCxnSpPr>
          <p:nvPr/>
        </p:nvCxnSpPr>
        <p:spPr>
          <a:xfrm flipV="1">
            <a:off x="8936182" y="5783580"/>
            <a:ext cx="847898" cy="42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"/>
            <a:ext cx="12783845" cy="6855878"/>
          </a:xfrm>
        </p:spPr>
      </p:pic>
      <p:sp>
        <p:nvSpPr>
          <p:cNvPr id="7" name="矩形 6"/>
          <p:cNvSpPr/>
          <p:nvPr/>
        </p:nvSpPr>
        <p:spPr>
          <a:xfrm>
            <a:off x="7614458" y="1729047"/>
            <a:ext cx="2859578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96836" y="4513812"/>
            <a:ext cx="1294015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96835" y="5713614"/>
            <a:ext cx="4535979" cy="1086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" y="365125"/>
            <a:ext cx="12783844" cy="1325563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Get API key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4" y="211621"/>
            <a:ext cx="5654530" cy="2560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01" y="1491892"/>
            <a:ext cx="9182527" cy="5096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線單箭頭接點 6"/>
          <p:cNvCxnSpPr/>
          <p:nvPr/>
        </p:nvCxnSpPr>
        <p:spPr>
          <a:xfrm flipV="1">
            <a:off x="1986742" y="897775"/>
            <a:ext cx="2166113" cy="50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36339" y="1039091"/>
            <a:ext cx="325865" cy="343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80" y="357447"/>
            <a:ext cx="4397864" cy="35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線單箭頭接點 12"/>
          <p:cNvCxnSpPr/>
          <p:nvPr/>
        </p:nvCxnSpPr>
        <p:spPr>
          <a:xfrm flipV="1">
            <a:off x="5960225" y="2560542"/>
            <a:ext cx="2975957" cy="191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0" y="5203878"/>
            <a:ext cx="12192000" cy="1325563"/>
          </a:xfrm>
          <a:solidFill>
            <a:srgbClr val="000000">
              <a:alpha val="50196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Enable Maps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for Android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GoogleMap.uisettings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.***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isTiltGesturesEnabled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isZoomGesturesEnabled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isRotateGesturesEnabled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isScrollGesturesEnableedDuringRotateOrZoom = boolean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setAllGesturesEnabled(boolean)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endParaRPr lang="en-US" altLang="zh-TW" sz="2000" dirty="0">
              <a:solidFill>
                <a:srgbClr val="CC7832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360000"/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 fun </a:t>
            </a:r>
            <a:r>
              <a:rPr lang="zh-TW" altLang="zh-TW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addMarkerOnMap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(bookmark: Bookmark) {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position = LatLng(bookmark.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latitude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longitude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marker =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.addMarker(MarkerOptions()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.position(position)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.title(bookmark.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.snippet(bookmark.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comment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marker.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tag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bookmark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algn="ctr"/>
            <a:endParaRPr lang="zh-TW" altLang="en-US" dirty="0"/>
          </a:p>
          <a:p>
            <a:pPr marL="360000" algn="ctr"/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53" y="0"/>
            <a:ext cx="3862646" cy="68669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37420" y="2613660"/>
            <a:ext cx="159258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837420" y="2964180"/>
            <a:ext cx="159258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/>
          <p:nvPr/>
        </p:nvCxnSpPr>
        <p:spPr>
          <a:xfrm>
            <a:off x="3946967" y="1551008"/>
            <a:ext cx="6487353" cy="958512"/>
          </a:xfrm>
          <a:prstGeom prst="bentConnector3">
            <a:avLst>
              <a:gd name="adj1" fmla="val 598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>
            <a:off x="4479403" y="1932972"/>
            <a:ext cx="5954917" cy="1008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InfoWindow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InfoWindowAdapter(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context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Activity) : GoogleMap.InfoWindowAdapter {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 val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View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init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context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layoutInflater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.inflate(R.layout.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info_window_layout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null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override fun </a:t>
            </a:r>
            <a:r>
              <a:rPr lang="zh-TW" altLang="zh-TW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getInfoContents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(marker: Marker): View? {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 = marker.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tag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title =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.findViewById&lt;TextView&gt;(R.id.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txtPositionTitle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snippet =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.findViewById&lt;TextView&gt;(R.id.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txtPositionSnippet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 =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.findViewById&lt;ImageView&gt;(R.id.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imageView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title.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text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b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snippet.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text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comment</a:t>
            </a:r>
            <a:b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image.setImageBitmap(ImageUtils.loadBitmapFromFile(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context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zh-TW" altLang="zh-TW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.png"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b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override fun </a:t>
            </a:r>
            <a:r>
              <a:rPr lang="zh-TW" altLang="zh-TW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getInfoWindow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(marker: Marker): View? {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 null</a:t>
            </a:r>
            <a:b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671595" y="578733"/>
            <a:ext cx="31483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20501" y="1946476"/>
            <a:ext cx="8690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20501" y="3034495"/>
            <a:ext cx="426912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798538"/>
            <a:ext cx="105156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修改InfoWindow排版 &amp; InfoWindow點擊時的動作</a:t>
            </a:r>
            <a:b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.setInfoWindowAdapter(InfoWindowAdapter(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.setOnInfoWindowClickListener </a:t>
            </a:r>
            <a:r>
              <a:rPr kumimoji="0" lang="zh-TW" altLang="zh-TW" sz="24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it: Marker -&gt;</a:t>
            </a:r>
            <a:b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openForm(it.</a:t>
            </a:r>
            <a:r>
              <a:rPr kumimoji="0" lang="zh-TW" altLang="zh-TW" sz="2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tag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false</a:t>
            </a:r>
            <a: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334983"/>
            <a:ext cx="1051560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fun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openForm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(bookmark: Bookmark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isCreateMode: Boolean) {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intent = Intent(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FormActivity::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java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bundle = Bundle()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bundle.putBoolean(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"isCreateMode"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isCreateMode)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bundle.putParcelable(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"bookmark"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intent.putExtras(bundle)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startActivity(intent)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22433" cy="270587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04" y="2243268"/>
            <a:ext cx="2493659" cy="44331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1" y="2243268"/>
            <a:ext cx="2489660" cy="44260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78" y="2243268"/>
            <a:ext cx="2493659" cy="443317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041774" y="3715789"/>
            <a:ext cx="1454727" cy="64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740222" y="5023659"/>
            <a:ext cx="1031283" cy="271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0650870" y="4456299"/>
            <a:ext cx="172302" cy="281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203561" y="6400799"/>
            <a:ext cx="587938" cy="26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3" idx="1"/>
          </p:cNvCxnSpPr>
          <p:nvPr/>
        </p:nvCxnSpPr>
        <p:spPr>
          <a:xfrm flipV="1">
            <a:off x="4114800" y="4456300"/>
            <a:ext cx="2022591" cy="207140"/>
          </a:xfrm>
          <a:prstGeom prst="bentConnector3">
            <a:avLst>
              <a:gd name="adj1" fmla="val 8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3" idx="3"/>
          </p:cNvCxnSpPr>
          <p:nvPr/>
        </p:nvCxnSpPr>
        <p:spPr>
          <a:xfrm rot="10800000" flipV="1">
            <a:off x="8627052" y="4039984"/>
            <a:ext cx="1339908" cy="416315"/>
          </a:xfrm>
          <a:prstGeom prst="bentConnector3">
            <a:avLst>
              <a:gd name="adj1" fmla="val 624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29" idx="2"/>
          </p:cNvCxnSpPr>
          <p:nvPr/>
        </p:nvCxnSpPr>
        <p:spPr>
          <a:xfrm flipV="1">
            <a:off x="6791499" y="4738255"/>
            <a:ext cx="3945522" cy="145934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97776" y="1039091"/>
            <a:ext cx="1986740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97774" y="1363287"/>
            <a:ext cx="1986741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897774" y="1687483"/>
            <a:ext cx="2493819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肘形接點 53"/>
          <p:cNvCxnSpPr>
            <a:stCxn id="52" idx="3"/>
            <a:endCxn id="27" idx="0"/>
          </p:cNvCxnSpPr>
          <p:nvPr/>
        </p:nvCxnSpPr>
        <p:spPr>
          <a:xfrm>
            <a:off x="3391593" y="1849581"/>
            <a:ext cx="7377545" cy="1866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51" idx="3"/>
            <a:endCxn id="2" idx="0"/>
          </p:cNvCxnSpPr>
          <p:nvPr/>
        </p:nvCxnSpPr>
        <p:spPr>
          <a:xfrm>
            <a:off x="2884515" y="1525385"/>
            <a:ext cx="1138419" cy="717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0" idx="3"/>
            <a:endCxn id="3" idx="0"/>
          </p:cNvCxnSpPr>
          <p:nvPr/>
        </p:nvCxnSpPr>
        <p:spPr>
          <a:xfrm>
            <a:off x="2884516" y="1201189"/>
            <a:ext cx="4497706" cy="104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9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POI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 = point of interest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POI Basic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5156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當地圖上POI被點取時，取得POI的基本資訊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.setOnPoiClickListener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it:PointOfInterest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//it.placeId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//it.name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//it.latLng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sz="2400" b="1" dirty="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40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55896" y="0"/>
            <a:ext cx="5436104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當地圖上POI被點取時，取得POI的基本資訊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.setOnPoiClickListener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it:PointOfInterest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//it.placeId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//it.name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//it.latLng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GlobalScope.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launch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bookmarkVM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.findBookmarkByPlace(it.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如果資料庫中有紀錄，則擷取資料庫的資料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(bookmark !=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){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openForm(bookmark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false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else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透過place id取得更詳細的資料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// 這邊是打API的, 所以要注意網路是否有通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 = FetchPlaceRequest.builder(it.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capturePlaceFields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).build()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.fetchPlace(request)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.addOnSuccessListener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 =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</a:t>
            </a:r>
            <a:b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(!place.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isNullOrEmpty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()) {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!![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]?.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apply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requestPhoto = FetchPhotoRequest.builder(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.setMaxHeight(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270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.setMaxWidth(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480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.build()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.fetchPhoto(requestPhoto).addOnSuccessListener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Bookmark(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phoneNumber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latLng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latLng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comment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bookmark.setImage(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openForm(bookmark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true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e: Exception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"easy.trip.debug"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"Place not found: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"easy.trip.debug"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"addOnFailureListener: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More Information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1702263"/>
            <a:ext cx="5128327" cy="22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has record, get data from database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get data from Place API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information of place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photo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Get data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10515600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GlobalScope.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launch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bookmarkVM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.findBookmarkByPlace(it.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如果資料庫中有紀錄，則擷取資料庫的資料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(bookmark !=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){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openForm(bookmark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false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else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… …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…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2-1. </a:t>
            </a:r>
            <a:r>
              <a:rPr lang="en-US" altLang="zh-TW" dirty="0" smtClean="0"/>
              <a:t>Request </a:t>
            </a:r>
            <a:r>
              <a:rPr lang="en-US" altLang="zh-TW" dirty="0"/>
              <a:t>information of </a:t>
            </a:r>
            <a:r>
              <a:rPr lang="en-US" altLang="zh-TW" dirty="0" smtClean="0"/>
              <a:t>place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51119"/>
            <a:ext cx="560922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lateinit var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PlacesClient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val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capturePlaceFields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asList(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Place.Field.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PHONE_NUMBER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PHOTO_METADATAS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LAT_LNG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146933"/>
            <a:ext cx="1031564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 = FetchPlaceRequest.builder(it.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capturePlaceFields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).build()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.fetchPlace(request)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.addOnSuccessListener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000" b="1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… …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endParaRPr lang="en-US" altLang="zh-TW" sz="2000" dirty="0" smtClean="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0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zh-TW" altLang="zh-TW" sz="20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sz="20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addOnFailureListener </a:t>
            </a:r>
            <a:r>
              <a:rPr lang="zh-TW" altLang="zh-TW" sz="20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lang="zh-TW" altLang="zh-TW" sz="20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20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2000" b="1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20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Log</a:t>
            </a:r>
            <a:r>
              <a:rPr lang="zh-TW" altLang="zh-TW" sz="20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.e(</a:t>
            </a:r>
            <a:r>
              <a:rPr lang="zh-TW" altLang="zh-TW" sz="20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"easy.trip.debug"</a:t>
            </a:r>
            <a:r>
              <a:rPr lang="zh-TW" altLang="zh-TW" sz="20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20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"addOnFailureListener: </a:t>
            </a:r>
            <a:r>
              <a:rPr lang="zh-TW" altLang="zh-TW" sz="20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lang="zh-TW" altLang="zh-TW" sz="20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</a:t>
            </a:r>
            <a:r>
              <a:rPr lang="zh-TW" altLang="zh-TW" sz="20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sz="20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lang="zh-TW" altLang="zh-TW" sz="20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zh-TW" altLang="zh-TW" sz="20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</a:t>
            </a:r>
            <a:r>
              <a:rPr lang="zh-TW" altLang="zh-TW" sz="20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20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20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2000" b="1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2-2. </a:t>
            </a:r>
            <a:r>
              <a:rPr lang="en-US" altLang="zh-TW" dirty="0" smtClean="0"/>
              <a:t>Request photo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77882" y="0"/>
            <a:ext cx="8207298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 =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</a:t>
            </a:r>
            <a:b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(!place.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isNullOrEmpty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()) {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]?.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apply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requestPhoto = FetchPhotoRequest.builder(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.setMaxHeight(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270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).setMaxWidth(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480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).build()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.fetchPhoto(requestPhoto)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.addOnSuccessListener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Bookmark(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phoneNumber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latLng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latLng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comment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bookmark.setImage(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openForm(bookmark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true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e: Exception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"easy.trip.debug"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"Place not found: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668429" y="5051502"/>
            <a:ext cx="55235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341112" y="1193181"/>
            <a:ext cx="35014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185210" y="1747026"/>
            <a:ext cx="42188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bitmap to file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0225" y="128880"/>
            <a:ext cx="10572125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object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ImageUtils {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fun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saveBitmapToFile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(context: Context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bitmap: Bitmap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filename: String) {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inputStream = ByteArrayOutputStream()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bitmap.compress(Bitmap.CompressFormat.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PNG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inputStream)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bytes = inputStream.toByteArray()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outputStream: FileOutputStream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try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outputStream = context.openFileOutput(filename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Context.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MODE_PRIVATE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outputStream.write(bytes)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outputStream.close()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Log.e(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"easy.trip.debug"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"save image finish"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catch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(e: Exception) {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e.printStackTrace()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fun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loadBitmapFromFile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(context: Context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filename: String): Bitmap? {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filePath = File(context.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filesDir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filename).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absolutePath</a:t>
            </a:r>
            <a:b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BitmapFactory.decodeFile(filePath)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61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file in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9149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→ </a:t>
            </a:r>
            <a:r>
              <a:rPr lang="en-US" altLang="zh-TW" dirty="0" err="1" smtClean="0"/>
              <a:t>DeviceFileExploer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data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data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PACKAGE_NAME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0"/>
            <a:ext cx="6398029" cy="6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1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Google maps API key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keystore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SHA-1 Fingerprint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Google API project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certification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API key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Maps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 for Android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API key in Android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 a keystore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95" y="1690689"/>
            <a:ext cx="3830555" cy="23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92" y="4356008"/>
            <a:ext cx="3839361" cy="2381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690689"/>
            <a:ext cx="2621507" cy="3101609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432262" y="1690688"/>
            <a:ext cx="405938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21" y="1690689"/>
            <a:ext cx="4854361" cy="5052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直線單箭頭接點 17"/>
          <p:cNvCxnSpPr/>
          <p:nvPr/>
        </p:nvCxnSpPr>
        <p:spPr>
          <a:xfrm flipV="1">
            <a:off x="2593571" y="3901875"/>
            <a:ext cx="648393" cy="165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386647" y="3993315"/>
            <a:ext cx="224444" cy="50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5968538" y="4792298"/>
            <a:ext cx="1305098" cy="488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332720" y="6395693"/>
            <a:ext cx="714895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Get SHA-1 Fingerprint 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keytool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(windows)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Files\Java\jdk</a:t>
            </a:r>
            <a:r>
              <a:rPr lang="en-US" altLang="zh-TW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1.8.0_221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\bin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this path to environment variable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cmd.exe &amp; execute this command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7794" y="3705883"/>
            <a:ext cx="10076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 smtClean="0">
                <a:solidFill>
                  <a:schemeClr val="bg1"/>
                </a:solidFill>
              </a:rPr>
              <a:t>keytool -list -v 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keystore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"</a:t>
            </a:r>
            <a:r>
              <a:rPr lang="en-US" altLang="zh-TW" sz="2400" dirty="0" smtClean="0">
                <a:solidFill>
                  <a:srgbClr val="00B050"/>
                </a:solidFill>
              </a:rPr>
              <a:t>%USERPROFILE%\.android\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debug.keystore</a:t>
            </a:r>
            <a:r>
              <a:rPr lang="en-US" altLang="zh-TW" sz="2400" dirty="0" smtClean="0">
                <a:solidFill>
                  <a:schemeClr val="bg1"/>
                </a:solidFill>
              </a:rPr>
              <a:t>" -alias 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androiddebugkey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storepass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android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keypass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android</a:t>
            </a:r>
            <a:endParaRPr lang="en-US" altLang="zh-TW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30473" y="6021249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keystore for release mode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9210502" y="4231178"/>
            <a:ext cx="831273" cy="179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Get SHA-1 Fingerprint (2/3)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9699"/>
            <a:ext cx="10135478" cy="4130398"/>
          </a:xfrm>
        </p:spPr>
      </p:pic>
      <p:cxnSp>
        <p:nvCxnSpPr>
          <p:cNvPr id="6" name="直線接點 5"/>
          <p:cNvCxnSpPr/>
          <p:nvPr/>
        </p:nvCxnSpPr>
        <p:spPr>
          <a:xfrm>
            <a:off x="1954623" y="4501160"/>
            <a:ext cx="4555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" y="0"/>
            <a:ext cx="12762556" cy="6848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575" y="989214"/>
            <a:ext cx="872836" cy="41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80960" y="2504902"/>
            <a:ext cx="4422371" cy="2657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0575" y="2152996"/>
            <a:ext cx="374073" cy="351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" y="5233929"/>
            <a:ext cx="12765578" cy="1325563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Get SHA-1 Fingerprint (3/3)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783845" cy="6858000"/>
          </a:xfr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365125"/>
            <a:ext cx="12783845" cy="1325563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Google API project (1/2) 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690688"/>
            <a:ext cx="12783844" cy="36933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to 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Google Cloud Platform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login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Google API project 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690688"/>
            <a:ext cx="4039986" cy="21672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4311765"/>
            <a:ext cx="4039986" cy="2167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73" y="1690688"/>
            <a:ext cx="7115718" cy="3847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1869036" y="39424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57302" y="647904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Navigate 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dashborad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73968" y="5538673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4924" y="1853738"/>
            <a:ext cx="23275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73485" y="4486014"/>
            <a:ext cx="23275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75024" y="2011681"/>
            <a:ext cx="716722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94711" y="2369127"/>
            <a:ext cx="614199" cy="326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 flipH="1">
            <a:off x="4089863" y="2069869"/>
            <a:ext cx="91439" cy="241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3"/>
            <a:endCxn id="13" idx="2"/>
          </p:cNvCxnSpPr>
          <p:nvPr/>
        </p:nvCxnSpPr>
        <p:spPr>
          <a:xfrm flipV="1">
            <a:off x="4206241" y="2286001"/>
            <a:ext cx="2127144" cy="2308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3"/>
            <a:endCxn id="14" idx="1"/>
          </p:cNvCxnSpPr>
          <p:nvPr/>
        </p:nvCxnSpPr>
        <p:spPr>
          <a:xfrm>
            <a:off x="6691746" y="2148841"/>
            <a:ext cx="2702965" cy="38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522</Words>
  <Application>Microsoft Office PowerPoint</Application>
  <PresentationFormat>寬螢幕</PresentationFormat>
  <Paragraphs>114</Paragraphs>
  <Slides>28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細明體</vt:lpstr>
      <vt:lpstr>新細明體</vt:lpstr>
      <vt:lpstr>Arial</vt:lpstr>
      <vt:lpstr>Calibri</vt:lpstr>
      <vt:lpstr>Consolas</vt:lpstr>
      <vt:lpstr>Times New Roman</vt:lpstr>
      <vt:lpstr>Office 佈景主題</vt:lpstr>
      <vt:lpstr>Create Map-Based Apps</vt:lpstr>
      <vt:lpstr>PowerPoint 簡報</vt:lpstr>
      <vt:lpstr>Get a Google maps API key</vt:lpstr>
      <vt:lpstr>1. Generate a keystore (optional)</vt:lpstr>
      <vt:lpstr>2. Get SHA-1 Fingerprint (1/3)</vt:lpstr>
      <vt:lpstr>2. Get SHA-1 Fingerprint (2/3)</vt:lpstr>
      <vt:lpstr>2. Get SHA-1 Fingerprint (3/3)</vt:lpstr>
      <vt:lpstr>3. Create Google API project (1/2) </vt:lpstr>
      <vt:lpstr>3. Create Google API project (2/2)</vt:lpstr>
      <vt:lpstr>4. Add certification</vt:lpstr>
      <vt:lpstr>5. Get API key</vt:lpstr>
      <vt:lpstr>6. Enable Maps SDK for Android</vt:lpstr>
      <vt:lpstr>Map UI</vt:lpstr>
      <vt:lpstr>Gestures</vt:lpstr>
      <vt:lpstr>Marker</vt:lpstr>
      <vt:lpstr>PowerPoint 簡報</vt:lpstr>
      <vt:lpstr>InfoWindow</vt:lpstr>
      <vt:lpstr>PowerPoint 簡報</vt:lpstr>
      <vt:lpstr>PowerPoint 簡報</vt:lpstr>
      <vt:lpstr>Get POI Information</vt:lpstr>
      <vt:lpstr>Get POI Basic Information</vt:lpstr>
      <vt:lpstr>PowerPoint 簡報</vt:lpstr>
      <vt:lpstr>1. Get data from database</vt:lpstr>
      <vt:lpstr>2-1. Request information of place</vt:lpstr>
      <vt:lpstr>2-2. Request photo</vt:lpstr>
      <vt:lpstr>Save bitmap to file</vt:lpstr>
      <vt:lpstr>PowerPoint 簡報</vt:lpstr>
      <vt:lpstr>View file in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Map-Based Apps</dc:title>
  <dc:creator>Billy Wu(吳鎬宇)</dc:creator>
  <cp:lastModifiedBy>Billy Wu(吳鎬宇)</cp:lastModifiedBy>
  <cp:revision>47</cp:revision>
  <dcterms:created xsi:type="dcterms:W3CDTF">2019-07-30T01:56:11Z</dcterms:created>
  <dcterms:modified xsi:type="dcterms:W3CDTF">2019-08-21T09:39:59Z</dcterms:modified>
</cp:coreProperties>
</file>