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8D2"/>
    <a:srgbClr val="F67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50" d="100"/>
          <a:sy n="150" d="100"/>
        </p:scale>
        <p:origin x="6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33587-F47F-AED9-36C0-B51A382B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2FAB9-45CF-0AF0-F994-8E0070A89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DF02-C8ED-FCCD-2CEA-46910DD2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D6130-7759-1439-A270-C0F4492F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F06F4-F30B-2AFF-A57E-845B6B39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49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CDEA7-B21C-C2EF-DF6B-7F6E176E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B0E45A-F28F-DD1D-6C18-471A85A6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A14F7-571F-AE2E-FDBF-4A9A4559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7C1EB-4FA1-B012-1CD6-27A509B6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286DF-510B-94A5-7A1E-A3EE5C58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15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F3C8C8-86FA-A039-8DFE-814DE0F92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5C3E75-3097-7DD0-C046-313F90E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9EDFE-90EE-AF1A-77FD-0B6731AE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B1751-A2E4-4C0B-BF45-21A0B8F4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47CB9-9EF2-8141-E99D-E675A673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28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CDC5D-C4D5-D00A-D44A-803C76B8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3BECB-305F-98FF-B6DE-F9D2ED47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1D9A1-CDE5-C158-CDEF-0094B089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5AD04-F9B1-3C04-1A4B-ACF03215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A29EE-96D6-F570-5FD5-1738B448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1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11857-BC85-F624-A659-3F5D9DC3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B5762-9EFF-137A-FDAA-D8AE8C50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8A2A0-62DB-2371-C571-4C89B53D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D120C-32FB-9D9E-1062-FF27B56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E0A8A-B4ED-FCD5-65B6-04AF1D52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60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66A29-6D00-FE78-ED63-B7D77D14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AB971-BF86-1C51-60B1-CB38DDC7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A0330-A032-9A66-2F40-E24452F43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48B395-6D77-716F-C824-BDD0131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CC8D9C-C79A-6262-E058-3E2DD0EC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BE06CE-F86C-E522-7649-CFBAFE15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22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E9E38-66DB-F516-36B1-1F9708B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4F983-3D33-8BF4-83BC-145D642D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0E1167-AD35-48C3-DB9F-38A5F95F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F94DB2-C08B-9A49-13E8-C39842FA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1291C8-5739-0C7C-1C4D-375575BB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7013C0-45F5-AD82-8B22-D84087F3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14574E-C1AD-9A52-13C9-24EE90A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552114-C093-15D2-ED94-BAFAD1CB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36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4C1EB-507A-E580-04FC-A48C31D1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D6177-71ED-2A08-39BB-5385EC23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6AA907-D6A3-A02F-772E-F391E60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4D41C-9997-2F47-A355-D348BA38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1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403333-A273-2900-C5B1-5670EC1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87F9CE-FD81-84D3-BE24-546B5F28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E168B8-859C-331E-7A3D-8F85421E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48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1B28A-A7EE-154A-EC11-665E29EA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86689-7AC9-E38D-B11D-1661C1C3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0AE746-EBFC-ECFE-B6FD-F199C1EA1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8E46B-D894-E249-6FAB-46882060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1F036-B45E-E532-B0BE-CD547564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151D44-3761-7ADF-B96D-753C5CE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21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9BAF1-264D-FC4E-AE1B-A2B5E2CB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527252-D4D5-AD76-5558-50C76456C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0CFEB-8173-727A-0840-4A2B3F0BD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06F315-2D40-4D8E-F448-41A19B77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8CA3E-F9E6-D531-59CA-3F778721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1423B-53DE-AD35-3372-8059FFAE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11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EB0BB5-ED53-54A7-BBEC-BA7A3D7C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7A618-A36A-1CB5-E219-197208B1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8CB67-6EC5-7D3B-626A-1F450E89E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E92F5-CC7A-4C2D-94C8-E1C0FC4BC06C}" type="datetimeFigureOut">
              <a:rPr lang="es-CL" smtClean="0"/>
              <a:t>24-10-2022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6B1B3-F291-F99C-937D-AFAF4073C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58C9A-5DDB-E476-B70D-AB215B4A8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5DB3-4330-4978-9BB4-733931FB19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34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CF0BF7B-48F5-8393-9611-D95B1424A34C}"/>
              </a:ext>
            </a:extLst>
          </p:cNvPr>
          <p:cNvGrpSpPr/>
          <p:nvPr/>
        </p:nvGrpSpPr>
        <p:grpSpPr>
          <a:xfrm>
            <a:off x="4925568" y="1868424"/>
            <a:ext cx="2340864" cy="3121152"/>
            <a:chOff x="614578" y="307848"/>
            <a:chExt cx="2340864" cy="3121152"/>
          </a:xfrm>
        </p:grpSpPr>
        <p:pic>
          <p:nvPicPr>
            <p:cNvPr id="5" name="Imagen 4" descr="Pintura de un animal&#10;&#10;Descripción generada automáticamente con confianza media">
              <a:extLst>
                <a:ext uri="{FF2B5EF4-FFF2-40B4-BE49-F238E27FC236}">
                  <a16:creationId xmlns:a16="http://schemas.microsoft.com/office/drawing/2014/main" id="{AF805F06-2258-3FEC-E9B9-84AEEA324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78" y="307848"/>
              <a:ext cx="2340864" cy="312115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497FC08-CDEF-2941-0C47-3AFC92B350D8}"/>
                </a:ext>
              </a:extLst>
            </p:cNvPr>
            <p:cNvSpPr txBox="1"/>
            <p:nvPr/>
          </p:nvSpPr>
          <p:spPr>
            <a:xfrm>
              <a:off x="901988" y="2100199"/>
              <a:ext cx="1958203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Resource</a:t>
              </a:r>
            </a:p>
            <a:p>
              <a:pPr algn="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not found</a:t>
              </a:r>
            </a:p>
            <a:p>
              <a:pPr algn="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Click to login</a:t>
              </a:r>
              <a:endParaRPr lang="es-CL" sz="2800" b="1" dirty="0">
                <a:ln/>
                <a:solidFill>
                  <a:schemeClr val="accent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6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467587D-FACF-9712-114E-808265DE46E1}"/>
              </a:ext>
            </a:extLst>
          </p:cNvPr>
          <p:cNvGrpSpPr/>
          <p:nvPr/>
        </p:nvGrpSpPr>
        <p:grpSpPr>
          <a:xfrm>
            <a:off x="659476" y="2013758"/>
            <a:ext cx="10873048" cy="2830484"/>
            <a:chOff x="598516" y="656705"/>
            <a:chExt cx="10873048" cy="283048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9218078E-39F2-81D9-2E41-2F51C3CCC13B}"/>
                </a:ext>
              </a:extLst>
            </p:cNvPr>
            <p:cNvSpPr/>
            <p:nvPr/>
          </p:nvSpPr>
          <p:spPr>
            <a:xfrm>
              <a:off x="598516" y="656705"/>
              <a:ext cx="10873048" cy="283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58929F2-A398-119D-BC57-6A007766D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B14C"/>
                </a:clrFrom>
                <a:clrTo>
                  <a:srgbClr val="22B14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7787" y="1196167"/>
              <a:ext cx="2361189" cy="17216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E896946-826E-5C7E-1592-B55C8F88D5F9}"/>
                </a:ext>
              </a:extLst>
            </p:cNvPr>
            <p:cNvSpPr txBox="1"/>
            <p:nvPr/>
          </p:nvSpPr>
          <p:spPr>
            <a:xfrm>
              <a:off x="3724101" y="1395248"/>
              <a:ext cx="72378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0" b="1" dirty="0" err="1">
                  <a:ln w="38100">
                    <a:solidFill>
                      <a:srgbClr val="F67661"/>
                    </a:solidFill>
                    <a:prstDash val="solid"/>
                  </a:ln>
                  <a:solidFill>
                    <a:srgbClr val="C1C8D2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Angry-Dinosaurs</a:t>
              </a:r>
              <a:endParaRPr lang="es-CL" sz="8000" b="1" dirty="0">
                <a:ln w="38100">
                  <a:solidFill>
                    <a:srgbClr val="F67661"/>
                  </a:solidFill>
                  <a:prstDash val="solid"/>
                </a:ln>
                <a:solidFill>
                  <a:srgbClr val="C1C8D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2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5CF9166-82D6-95B9-5365-3430DD044CAB}"/>
              </a:ext>
            </a:extLst>
          </p:cNvPr>
          <p:cNvGrpSpPr/>
          <p:nvPr/>
        </p:nvGrpSpPr>
        <p:grpSpPr>
          <a:xfrm>
            <a:off x="999282" y="1500064"/>
            <a:ext cx="2340864" cy="3121152"/>
            <a:chOff x="614578" y="307848"/>
            <a:chExt cx="2340864" cy="3121152"/>
          </a:xfrm>
        </p:grpSpPr>
        <p:pic>
          <p:nvPicPr>
            <p:cNvPr id="7" name="Imagen 6" descr="Pintura de un animal&#10;&#10;Descripción generada automáticamente con confianza media">
              <a:extLst>
                <a:ext uri="{FF2B5EF4-FFF2-40B4-BE49-F238E27FC236}">
                  <a16:creationId xmlns:a16="http://schemas.microsoft.com/office/drawing/2014/main" id="{0E9214EC-C0DA-2E1C-4D66-383D7647D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578" y="307848"/>
              <a:ext cx="2340864" cy="312115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0305F15-7E16-BC5B-B87B-36F1CE743C40}"/>
                </a:ext>
              </a:extLst>
            </p:cNvPr>
            <p:cNvSpPr txBox="1"/>
            <p:nvPr/>
          </p:nvSpPr>
          <p:spPr>
            <a:xfrm>
              <a:off x="901988" y="2100199"/>
              <a:ext cx="1958203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Resource</a:t>
              </a:r>
            </a:p>
            <a:p>
              <a:pPr algn="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not found</a:t>
              </a:r>
            </a:p>
            <a:p>
              <a:pPr algn="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Click to login</a:t>
              </a:r>
              <a:endParaRPr lang="es-CL" sz="2800" b="1" dirty="0">
                <a:ln/>
                <a:solidFill>
                  <a:schemeClr val="accent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6ECDCB9-8597-3571-FB96-FFB63BBF3896}"/>
              </a:ext>
            </a:extLst>
          </p:cNvPr>
          <p:cNvGrpSpPr/>
          <p:nvPr/>
        </p:nvGrpSpPr>
        <p:grpSpPr>
          <a:xfrm>
            <a:off x="5740615" y="1500064"/>
            <a:ext cx="2285785" cy="2872969"/>
            <a:chOff x="5740615" y="1500064"/>
            <a:chExt cx="2285785" cy="287296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9315BA7-7CBC-D519-973C-AC0734C8A85A}"/>
                </a:ext>
              </a:extLst>
            </p:cNvPr>
            <p:cNvSpPr/>
            <p:nvPr/>
          </p:nvSpPr>
          <p:spPr>
            <a:xfrm>
              <a:off x="5740615" y="1500064"/>
              <a:ext cx="2285785" cy="2872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8844434-3764-C606-BE59-F38D168A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615" y="1500064"/>
              <a:ext cx="2285785" cy="1497136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7A9289C-868C-2109-1E40-AFDE6E64F1E5}"/>
                </a:ext>
              </a:extLst>
            </p:cNvPr>
            <p:cNvSpPr txBox="1"/>
            <p:nvPr/>
          </p:nvSpPr>
          <p:spPr>
            <a:xfrm>
              <a:off x="5897141" y="3035240"/>
              <a:ext cx="1972733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¡</a:t>
              </a:r>
              <a:r>
                <a:rPr lang="es-ES" sz="2800" b="1" dirty="0" err="1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You</a:t>
              </a:r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 </a:t>
              </a:r>
              <a:r>
                <a:rPr lang="es-ES" sz="2800" b="1" dirty="0" err="1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must</a:t>
              </a:r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 </a:t>
              </a:r>
              <a:r>
                <a:rPr lang="es-ES" sz="2800" b="1" dirty="0" err="1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scan</a:t>
              </a:r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 a Dino QR </a:t>
              </a:r>
              <a:r>
                <a:rPr lang="es-ES" sz="2800" b="1" dirty="0" err="1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Code</a:t>
              </a:r>
              <a:r>
                <a:rPr lang="es-ES" sz="2800" b="1" dirty="0">
                  <a:ln/>
                  <a:solidFill>
                    <a:schemeClr val="accent3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!</a:t>
              </a:r>
              <a:endParaRPr lang="es-CL" sz="2800" b="1" dirty="0">
                <a:ln/>
                <a:solidFill>
                  <a:schemeClr val="accent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925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Cristián Gómez Vega</dc:creator>
  <cp:lastModifiedBy>Cristián Gómez Vega</cp:lastModifiedBy>
  <cp:revision>8</cp:revision>
  <dcterms:created xsi:type="dcterms:W3CDTF">2022-10-24T01:21:50Z</dcterms:created>
  <dcterms:modified xsi:type="dcterms:W3CDTF">2022-10-24T13:34:10Z</dcterms:modified>
</cp:coreProperties>
</file>