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2" r:id="rId7"/>
    <p:sldId id="258" r:id="rId8"/>
    <p:sldId id="264" r:id="rId9"/>
    <p:sldId id="269" r:id="rId10"/>
    <p:sldId id="270" r:id="rId11"/>
    <p:sldId id="271" r:id="rId12"/>
    <p:sldId id="272" r:id="rId13"/>
    <p:sldId id="265" r:id="rId14"/>
    <p:sldId id="273" r:id="rId15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GenSenRounded JP B" panose="020B0800000000000000" charset="-128"/>
                <a:ea typeface="GenSenRounded JP B" panose="020B0800000000000000" charset="-128"/>
              </a:rPr>
              <a:t>專題攝影</a:t>
            </a:r>
            <a:endParaRPr lang="zh-TW" altLang="en-US" dirty="0">
              <a:latin typeface="GenSenRounded JP B" panose="020B0800000000000000" charset="-128"/>
              <a:ea typeface="GenSenRounded JP B" panose="020B080000000000000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99160" y="6252845"/>
            <a:ext cx="810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1/500 秒 f/5.6 85mm  ISO 100  Canon EOS 80D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645775" y="523240"/>
            <a:ext cx="459740" cy="58121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TW" altLang="en-US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他累了，直接不等人，我還忙著做作業，趕報告</a:t>
            </a:r>
            <a:r>
              <a:rPr lang="en-US" altLang="zh-TW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......</a:t>
            </a:r>
            <a:endParaRPr lang="en-US" altLang="zh-TW">
              <a:latin typeface="GenSenRounded JP B" panose="020B0800000000000000" charset="-128"/>
              <a:ea typeface="GenSenRounded JP B" panose="020B0800000000000000" charset="-128"/>
              <a:cs typeface="GenSenRounded JP B" panose="020B0800000000000000" charset="-128"/>
            </a:endParaRPr>
          </a:p>
        </p:txBody>
      </p:sp>
      <p:pic>
        <p:nvPicPr>
          <p:cNvPr id="4" name="Picture 3" descr="IMG_20201101_1603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-117475" y="1036955"/>
            <a:ext cx="586613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782320" y="6223000"/>
            <a:ext cx="810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1/125 秒 f/2.2 3.39mm  ISO 124  OPPO AX5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368915" y="523240"/>
            <a:ext cx="736600" cy="58121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TW" altLang="en-US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再次停下，發現原來他還留給我們一些光，等我們踏上歸途</a:t>
            </a:r>
            <a:r>
              <a:rPr lang="en-US" altLang="zh-TW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......</a:t>
            </a:r>
            <a:endParaRPr lang="en-US" altLang="zh-TW">
              <a:latin typeface="GenSenRounded JP B" panose="020B0800000000000000" charset="-128"/>
              <a:ea typeface="GenSenRounded JP B" panose="020B0800000000000000" charset="-128"/>
              <a:cs typeface="GenSenRounded JP B" panose="020B0800000000000000" charset="-128"/>
            </a:endParaRPr>
          </a:p>
        </p:txBody>
      </p:sp>
      <p:pic>
        <p:nvPicPr>
          <p:cNvPr id="4" name="Picture 3" descr="IMG202105221833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167640"/>
            <a:ext cx="7775575" cy="5831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line_488671923871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" y="226695"/>
            <a:ext cx="7865745" cy="58991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368915" y="523240"/>
            <a:ext cx="736600" cy="58121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TW" altLang="en-US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想想人類真是渺小，與他抗爭，卻與他平和共處，享受最後的溫暖</a:t>
            </a:r>
            <a:r>
              <a:rPr lang="en-US" altLang="zh-TW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......</a:t>
            </a:r>
            <a:endParaRPr lang="en-US" altLang="zh-TW">
              <a:latin typeface="GenSenRounded JP B" panose="020B0800000000000000" charset="-128"/>
              <a:ea typeface="GenSenRounded JP B" panose="020B0800000000000000" charset="-128"/>
              <a:cs typeface="GenSenRounded JP B" panose="020B0800000000000000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397240" y="4848225"/>
            <a:ext cx="94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latin typeface="GenSenRounded JP B" panose="020B0800000000000000" charset="-128"/>
                <a:ea typeface="GenSenRounded JP B" panose="020B0800000000000000" charset="-128"/>
              </a:rPr>
              <a:t>再出發。</a:t>
            </a:r>
            <a:endParaRPr lang="zh-TW" altLang="en-US">
              <a:latin typeface="GenSenRounded JP B" panose="020B0800000000000000" charset="-128"/>
              <a:ea typeface="GenSenRounded JP B" panose="020B080000000000000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>
                <a:latin typeface="GenSenRounded JP B" panose="020B0800000000000000" charset="-128"/>
                <a:ea typeface="GenSenRounded JP B" panose="020B0800000000000000" charset="-128"/>
              </a:rPr>
              <a:t>拍攝理念</a:t>
            </a:r>
            <a:endParaRPr lang="zh-TW" altLang="en-US">
              <a:latin typeface="GenSenRounded JP B" panose="020B0800000000000000" charset="-128"/>
              <a:ea typeface="GenSenRounded JP B" panose="020B0800000000000000" charset="-128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938655" y="2521585"/>
            <a:ext cx="92589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TW" altLang="en-US" sz="2000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每天忙碌的行走在這世界上，即使有休息的時間，也會在家補眠、玩遊戲、看影片等，美好的事物從我們眼前流逝，我們是否忘記停下腳步欣賞周遭，用眼睛觀察、品味，用相片記錄人生</a:t>
            </a:r>
            <a:r>
              <a:rPr lang="zh-TW" altLang="en-US" sz="2000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，並反省。世界不缺少美好，只缺少發現</a:t>
            </a:r>
            <a:r>
              <a:rPr lang="en-US" altLang="zh-TW" sz="2000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......</a:t>
            </a:r>
            <a:endParaRPr lang="en-US" altLang="zh-TW" sz="2000">
              <a:latin typeface="GenSenRounded JP B" panose="020B0800000000000000" charset="-128"/>
              <a:ea typeface="GenSenRounded JP B" panose="020B0800000000000000" charset="-128"/>
              <a:cs typeface="GenSenRounded JP B" panose="020B0800000000000000" charset="-128"/>
            </a:endParaRPr>
          </a:p>
          <a:p>
            <a:pPr>
              <a:lnSpc>
                <a:spcPct val="140000"/>
              </a:lnSpc>
            </a:pPr>
            <a:r>
              <a:rPr lang="zh-TW" altLang="en-US" sz="2000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讓我們以自己的角度去</a:t>
            </a:r>
            <a:r>
              <a:rPr lang="zh-TW" altLang="en-US" sz="2000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經歷世界。</a:t>
            </a:r>
            <a:endParaRPr lang="zh-TW" altLang="en-US" sz="2000">
              <a:latin typeface="GenSenRounded JP B" panose="020B0800000000000000" charset="-128"/>
              <a:ea typeface="GenSenRounded JP B" panose="020B0800000000000000" charset="-128"/>
              <a:cs typeface="GenSenRounded JP B" panose="020B080000000000000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IMG_749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2765" y="359410"/>
            <a:ext cx="8089900" cy="53949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22960" y="5989320"/>
            <a:ext cx="810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1/2500 秒 f/4 24mm ISO  100  Canon EOS 80D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541000" y="359410"/>
            <a:ext cx="736600" cy="58845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TW" altLang="en-US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當我們行走，天空也在行走，絲毫不等人，緊接在後的便是排山倒雲來的氣勢</a:t>
            </a:r>
            <a:r>
              <a:rPr lang="en-US" altLang="zh-TW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.....</a:t>
            </a:r>
            <a:endParaRPr lang="en-US" altLang="zh-TW">
              <a:latin typeface="GenSenRounded JP B" panose="020B0800000000000000" charset="-128"/>
              <a:ea typeface="GenSenRounded JP B" panose="020B0800000000000000" charset="-128"/>
              <a:cs typeface="GenSenRounded JP B" panose="020B080000000000000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IMG_74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9105" y="254000"/>
            <a:ext cx="8208010" cy="54737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59105" y="6040120"/>
            <a:ext cx="810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1/30 秒 f/5.6 92mm ISO 250  Canon EOS 80D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450830" y="594360"/>
            <a:ext cx="736600" cy="56699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TW" altLang="en-US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雨，是大自然的恩惠，他給我們生存的希望，同時給予了災難</a:t>
            </a:r>
            <a:r>
              <a:rPr lang="en-US" altLang="zh-TW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......</a:t>
            </a:r>
            <a:endParaRPr lang="en-US" altLang="zh-TW">
              <a:latin typeface="GenSenRounded JP B" panose="020B0800000000000000" charset="-128"/>
              <a:ea typeface="GenSenRounded JP B" panose="020B0800000000000000" charset="-128"/>
              <a:cs typeface="GenSenRounded JP B" panose="020B080000000000000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IMG_74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170180"/>
            <a:ext cx="8314055" cy="55435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59105" y="6040120"/>
            <a:ext cx="810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1/250 秒 f/5.6 135mm ISO 3200  Canon EOS 80D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368915" y="523240"/>
            <a:ext cx="736600" cy="58121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TW" altLang="en-US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災難，是我們人類出現後才有的，在這之前這種事情卻經常發生，卻也不傷害他人</a:t>
            </a:r>
            <a:r>
              <a:rPr lang="en-US" altLang="zh-TW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......</a:t>
            </a:r>
            <a:endParaRPr lang="en-US" altLang="zh-TW">
              <a:latin typeface="GenSenRounded JP B" panose="020B0800000000000000" charset="-128"/>
              <a:ea typeface="GenSenRounded JP B" panose="020B0800000000000000" charset="-128"/>
              <a:cs typeface="GenSenRounded JP B" panose="020B080000000000000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IMG_74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5" y="340360"/>
            <a:ext cx="8029575" cy="5353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22960" y="5989320"/>
            <a:ext cx="810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1/200 秒 f/5.6 135mm  ISO 2000  Canon EOS 80D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645775" y="523240"/>
            <a:ext cx="459740" cy="58121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TW" altLang="en-US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恩惠，讓小苗，能茁壯成長；讓我們得以安心</a:t>
            </a:r>
            <a:r>
              <a:rPr lang="en-US" altLang="zh-TW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......</a:t>
            </a:r>
            <a:endParaRPr lang="en-US" altLang="zh-TW">
              <a:latin typeface="GenSenRounded JP B" panose="020B0800000000000000" charset="-128"/>
              <a:ea typeface="GenSenRounded JP B" panose="020B0800000000000000" charset="-128"/>
              <a:cs typeface="GenSenRounded JP B" panose="020B080000000000000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IMG_74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78130"/>
            <a:ext cx="8233410" cy="54889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22960" y="5989320"/>
            <a:ext cx="810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1/500 秒 f/5.6 85mm  ISO 100  Canon EOS 80D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368915" y="523240"/>
            <a:ext cx="736600" cy="58121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TW" altLang="en-US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等長到一定高度，透過他的視角，看到了更遙遠的地方，也深深了解他的不確定性</a:t>
            </a:r>
            <a:r>
              <a:rPr lang="en-US" altLang="zh-TW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.....</a:t>
            </a:r>
            <a:endParaRPr lang="en-US" altLang="zh-TW">
              <a:latin typeface="GenSenRounded JP B" panose="020B0800000000000000" charset="-128"/>
              <a:ea typeface="GenSenRounded JP B" panose="020B0800000000000000" charset="-128"/>
              <a:cs typeface="GenSenRounded JP B" panose="020B0800000000000000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12800" y="6192520"/>
            <a:ext cx="810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1/200 秒 f/2.2 3.39mm  ISO 100  OPPO AX5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368915" y="523240"/>
            <a:ext cx="736600" cy="58121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TW" altLang="en-US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駐足，是多麼困難啊</a:t>
            </a:r>
            <a:r>
              <a:rPr lang="en-US" altLang="zh-TW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!</a:t>
            </a:r>
            <a:r>
              <a:rPr lang="zh-TW" altLang="en-US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對視的看著，千變萬化，殊不知，他正在戲弄著你</a:t>
            </a:r>
            <a:r>
              <a:rPr lang="en-US" altLang="zh-TW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......</a:t>
            </a:r>
            <a:endParaRPr lang="en-US" altLang="zh-TW">
              <a:latin typeface="GenSenRounded JP B" panose="020B0800000000000000" charset="-128"/>
              <a:ea typeface="GenSenRounded JP B" panose="020B0800000000000000" charset="-128"/>
              <a:cs typeface="GenSenRounded JP B" panose="020B0800000000000000" charset="-128"/>
            </a:endParaRPr>
          </a:p>
        </p:txBody>
      </p:sp>
      <p:pic>
        <p:nvPicPr>
          <p:cNvPr id="4" name="Picture 3" descr="IMG202105311811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" y="120015"/>
            <a:ext cx="7825740" cy="58693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22960" y="5989320"/>
            <a:ext cx="810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1/4000 秒 f/3.5 18mm  ISO 100  Canon EOS 80D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645775" y="523240"/>
            <a:ext cx="459740" cy="58121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TW" altLang="en-US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一下子，就必須抬頭看著，不然他可不理你</a:t>
            </a:r>
            <a:r>
              <a:rPr lang="en-US" altLang="zh-TW">
                <a:latin typeface="GenSenRounded JP B" panose="020B0800000000000000" charset="-128"/>
                <a:ea typeface="GenSenRounded JP B" panose="020B0800000000000000" charset="-128"/>
                <a:cs typeface="GenSenRounded JP B" panose="020B0800000000000000" charset="-128"/>
              </a:rPr>
              <a:t>......</a:t>
            </a:r>
            <a:endParaRPr lang="en-US" altLang="zh-TW">
              <a:latin typeface="GenSenRounded JP B" panose="020B0800000000000000" charset="-128"/>
              <a:ea typeface="GenSenRounded JP B" panose="020B0800000000000000" charset="-128"/>
              <a:cs typeface="GenSenRounded JP B" panose="020B0800000000000000" charset="-128"/>
            </a:endParaRPr>
          </a:p>
        </p:txBody>
      </p:sp>
      <p:pic>
        <p:nvPicPr>
          <p:cNvPr id="4" name="Picture 3" descr="IMG_74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" y="151130"/>
            <a:ext cx="8447405" cy="56318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M4ZDExNzFkYjY3YzU2MmUzYjlhNTIxM2RjOWU2YW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WPS 演示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GenSenRounded JP B</vt:lpstr>
      <vt:lpstr>Yu Gothic UI Semibold</vt:lpstr>
      <vt:lpstr>Microsoft YaHei</vt:lpstr>
      <vt:lpstr>Arial Unicode MS</vt:lpstr>
      <vt:lpstr>Calibri Light</vt:lpstr>
      <vt:lpstr>Calibri</vt:lpstr>
      <vt:lpstr>Office Theme</vt:lpstr>
      <vt:lpstr>專題攝影</vt:lpstr>
      <vt:lpstr>拍攝理念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5</cp:revision>
  <dcterms:created xsi:type="dcterms:W3CDTF">2021-06-10T11:37:00Z</dcterms:created>
  <dcterms:modified xsi:type="dcterms:W3CDTF">2022-07-11T16:30:23Z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168B643AADD54A0BAF11A1AE377C7272</vt:lpwstr>
  </property>
</Properties>
</file>