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Markdown.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Научиться оформлять отчёты с помощью легковесного языка разметки Markdown.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– Сделайте отчёт по предыдущей лабораторной работе в формате Markdown.</a:t>
            </a:r>
          </a:p>
          <a:p>
            <a:pPr lvl="0" marL="0" indent="0">
              <a:buNone/>
            </a:pPr>
            <a:r>
              <a:rPr/>
              <a:t>– В качестве отчёта просьба предоставить отчёты в 3 форматах: pdf, docx и md (в архиве, поскольку он должен содержать скриншоты, Makefile и т.д.)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Markdown (произносится маркдаун) — облегчённый язык разметки, созданный с целью обозначения форматирования в простом тексте, с максимальным сохранением его читаемости человеком, и пригодный для машинного преобразования в языки для продвинутых публикаций.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1.Открываю шаблон отчета и указываю номер лабораторной работы, тему и автора отчета.</a:t>
            </a:r>
          </a:p>
          <a:p>
            <a:pPr lvl="1">
              <a:buAutoNum startAt="2" type="arabicPeriod"/>
            </a:pPr>
            <a:r>
              <a:rPr/>
              <a:t>Указываю цель работы.</a:t>
            </a:r>
          </a:p>
          <a:p>
            <a:pPr lvl="1">
              <a:buAutoNum startAt="2" type="arabicPeriod"/>
            </a:pPr>
            <a:r>
              <a:rPr/>
              <a:t>Указываю задание лабораторной работы.</a:t>
            </a:r>
          </a:p>
          <a:p>
            <a:pPr lvl="1">
              <a:buAutoNum startAt="2" type="arabicPeriod"/>
            </a:pPr>
            <a:r>
              <a:rPr/>
              <a:t>Заполняю теоретическое введение к лабораторной работе.</a:t>
            </a:r>
          </a:p>
          <a:p>
            <a:pPr lvl="1">
              <a:buAutoNum startAt="2" type="arabicPeriod"/>
            </a:pPr>
            <a:r>
              <a:rPr/>
              <a:t>Описываю выполнение лабораторной работы №2, добавляю скриншоты выполненной работы, названия картинок и описание к ним.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Указываю вывод по выполнению лабораторной работы №2.</a:t>
            </a:r>
          </a:p>
          <a:p>
            <a:pPr lvl="1">
              <a:buAutoNum startAt="6" type="arabicPeriod"/>
            </a:pPr>
            <a:r>
              <a:rPr/>
              <a:t>Отвечаю на контрольные вопросы к лабораторной работе №2.</a:t>
            </a:r>
          </a:p>
          <a:p>
            <a:pPr lvl="1">
              <a:buAutoNum startAt="6" type="arabicPeriod"/>
            </a:pPr>
            <a:r>
              <a:rPr/>
              <a:t>Затем я преобразовываю файл .md в .pdf и .docx.</a:t>
            </a:r>
          </a:p>
          <a:p>
            <a:pPr lvl="1">
              <a:buAutoNum startAt="6" type="arabicPeriod"/>
            </a:pPr>
            <a:r>
              <a:rPr/>
              <a:t>И проверяю их содержание.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лабораторной работы я научилась оформлять отчёты с помощью легковесного языка разметки Markdown.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3.</dc:title>
  <dc:creator/>
  <cp:keywords/>
  <dcterms:created xsi:type="dcterms:W3CDTF">2022-04-29T11:28:02Z</dcterms:created>
  <dcterms:modified xsi:type="dcterms:W3CDTF">2022-04-29T11:28:02Z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subtitle">
    <vt:lpwstr>Markdown.</vt:lpwstr>
  </property>
  <property fmtid="{D5CDD505-2E9C-101B-9397-08002B2CF9AE}" pid="9" name="theme">
    <vt:lpwstr>metropolis</vt:lpwstr>
  </property>
  <property fmtid="{D5CDD505-2E9C-101B-9397-08002B2CF9AE}" pid="10" name="toc">
    <vt:lpwstr>False</vt:lpwstr>
  </property>
</Properties>
</file>