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jp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Приобретение</a:t>
            </a:r>
            <a:r>
              <a:rPr/>
              <a:t> </a:t>
            </a:r>
            <a:r>
              <a:rPr/>
              <a:t>практических</a:t>
            </a:r>
            <a:r>
              <a:rPr/>
              <a:t> </a:t>
            </a:r>
            <a:r>
              <a:rPr/>
              <a:t>навыков</a:t>
            </a:r>
            <a:r>
              <a:rPr/>
              <a:t> </a:t>
            </a:r>
            <a:r>
              <a:rPr/>
              <a:t>взаимодействия</a:t>
            </a:r>
            <a:r>
              <a:rPr/>
              <a:t> </a:t>
            </a:r>
            <a:r>
              <a:rPr/>
              <a:t>пользователя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системой</a:t>
            </a:r>
            <a:r>
              <a:rPr/>
              <a:t> </a:t>
            </a:r>
            <a:r>
              <a:rPr/>
              <a:t>посредством</a:t>
            </a:r>
            <a:r>
              <a:rPr/>
              <a:t> </a:t>
            </a:r>
            <a:r>
              <a:rPr/>
              <a:t>командной</a:t>
            </a:r>
            <a:r>
              <a:rPr/>
              <a:t> </a:t>
            </a:r>
            <a:r>
              <a:rPr/>
              <a:t>строки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2022,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April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2" type="arabicPeriod"/>
            </a:pPr>
            <a:r>
              <a:rPr/>
              <a:t>Выполняю следующие действия:</a:t>
            </a:r>
          </a:p>
          <a:p>
            <a:pPr lvl="1">
              <a:buNone/>
            </a:pPr>
            <a:r>
              <a:rPr/>
              <a:t>2.1. Перехожу в каталог /tmp.</a:t>
            </a:r>
          </a:p>
          <a:p>
            <a:pPr lvl="1">
              <a:buNone/>
            </a:pPr>
            <a:r>
              <a:rPr/>
              <a:t>2.2. Вывожу на экран содержимое каталога /tmp. Для этого использую команду ls с различными опциями.</a:t>
            </a:r>
          </a:p>
          <a:p>
            <a:pPr lvl="0" marL="0" indent="0">
              <a:buNone/>
            </a:pPr>
            <a:r>
              <a:rPr/>
              <a:t>Выполняю команду ls без дополнительных опций. На экран выводится информация о содержащихся в каталоге файлах и директориях. Выполняю команду ls –a и получаю дополнительно информацию о скрытых файлах и директориях.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pic>
        <p:nvPicPr>
          <p:cNvPr descr="image/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600200"/>
            <a:ext cx="392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команд</a:t>
            </a:r>
            <a:r>
              <a:rPr/>
              <a:t> </a:t>
            </a:r>
            <a:r>
              <a:rPr/>
              <a:t>ls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ls</a:t>
            </a:r>
            <a:r>
              <a:rPr/>
              <a:t> </a:t>
            </a:r>
            <a:r>
              <a:rPr/>
              <a:t>–a.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Выполняю команду ls с другими опциями. В результате выполнения команды ls –F получаю информацию о типе файлов.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20900"/>
            <a:ext cx="82296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команды</a:t>
            </a:r>
            <a:r>
              <a:rPr/>
              <a:t> </a:t>
            </a:r>
            <a:r>
              <a:rPr/>
              <a:t>ls</a:t>
            </a:r>
            <a:r>
              <a:rPr/>
              <a:t> </a:t>
            </a:r>
            <a:r>
              <a:rPr/>
              <a:t>-F.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результате выполнения команды ls –l на экран выводится более подробная информация о файлах, содержащихся в директории, а именно:</a:t>
            </a:r>
          </a:p>
          <a:p>
            <a:pPr lvl="1"/>
            <a:r>
              <a:rPr/>
              <a:t>тип файла;</a:t>
            </a:r>
          </a:p>
          <a:p>
            <a:pPr lvl="1"/>
            <a:r>
              <a:rPr/>
              <a:t>права доступа;</a:t>
            </a:r>
          </a:p>
          <a:p>
            <a:pPr lvl="1"/>
            <a:r>
              <a:rPr/>
              <a:t>число ссылок;</a:t>
            </a:r>
          </a:p>
          <a:p>
            <a:pPr lvl="1"/>
            <a:r>
              <a:rPr/>
              <a:t>владелец;</a:t>
            </a:r>
          </a:p>
          <a:p>
            <a:pPr lvl="1"/>
            <a:r>
              <a:rPr/>
              <a:t>размер;</a:t>
            </a:r>
          </a:p>
          <a:p>
            <a:pPr lvl="1"/>
            <a:r>
              <a:rPr/>
              <a:t>дата последней ревизии;</a:t>
            </a:r>
          </a:p>
          <a:p>
            <a:pPr lvl="1"/>
            <a:r>
              <a:rPr/>
              <a:t>имя файла или каталога.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pic>
        <p:nvPicPr>
          <p:cNvPr descr="image/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82296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команды</a:t>
            </a:r>
            <a:r>
              <a:rPr/>
              <a:t> </a:t>
            </a:r>
            <a:r>
              <a:rPr/>
              <a:t>ls</a:t>
            </a:r>
            <a:r>
              <a:rPr/>
              <a:t> </a:t>
            </a:r>
            <a:r>
              <a:rPr/>
              <a:t>-l.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2.3. Определяю, есть ли в каталоге /var/spool подкаталог с именем cron, используя для этого команду ls. Искомого католога по адресу /var/spool нет.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16200"/>
            <a:ext cx="8229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Определение</a:t>
            </a:r>
            <a:r>
              <a:rPr/>
              <a:t> </a:t>
            </a:r>
            <a:r>
              <a:rPr/>
              <a:t>нахождения</a:t>
            </a:r>
            <a:r>
              <a:rPr/>
              <a:t> </a:t>
            </a:r>
            <a:r>
              <a:rPr/>
              <a:t>каталога</a:t>
            </a:r>
            <a:r>
              <a:rPr/>
              <a:t> </a:t>
            </a:r>
            <a:r>
              <a:rPr/>
              <a:t>cron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каталоге</a:t>
            </a:r>
            <a:r>
              <a:rPr/>
              <a:t> </a:t>
            </a:r>
            <a:r>
              <a:rPr/>
              <a:t>/var/spool.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2.4. Перехожу в домашний каталог и вывожу на экран его содержимое. С помощью команды ls с ключом l определяю, кто является владельцем файлов и подкаталогов.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Получение</a:t>
            </a:r>
            <a:r>
              <a:rPr/>
              <a:t> </a:t>
            </a:r>
            <a:r>
              <a:rPr/>
              <a:t>информации</a:t>
            </a:r>
            <a:r>
              <a:rPr/>
              <a:t> </a:t>
            </a:r>
            <a:r>
              <a:rPr/>
              <a:t>о</a:t>
            </a:r>
            <a:r>
              <a:rPr/>
              <a:t> </a:t>
            </a:r>
            <a:r>
              <a:rPr/>
              <a:t>владельце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помощью</a:t>
            </a:r>
            <a:r>
              <a:rPr/>
              <a:t> </a:t>
            </a:r>
            <a:r>
              <a:rPr/>
              <a:t>команды</a:t>
            </a:r>
            <a:r>
              <a:rPr/>
              <a:t> </a:t>
            </a:r>
            <a:r>
              <a:rPr/>
              <a:t>ls</a:t>
            </a:r>
            <a:r>
              <a:rPr/>
              <a:t> </a:t>
            </a:r>
            <a:r>
              <a:rPr/>
              <a:t>-l.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Приобретение практических навыков взаимодействия пользователя с системой посредством командной строки.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3" type="arabicPeriod"/>
            </a:pPr>
            <a:r>
              <a:rPr/>
              <a:t>Выполняю следующие действия:</a:t>
            </a:r>
          </a:p>
          <a:p>
            <a:pPr lvl="1">
              <a:buNone/>
            </a:pPr>
            <a:r>
              <a:rPr/>
              <a:t>3.1. В домашнем каталоге командой mkdir создаю новый каталог с именем newdir.</a:t>
            </a:r>
          </a:p>
          <a:p>
            <a:pPr lvl="1" indent="0">
              <a:buNone/>
            </a:pPr>
            <a:r>
              <a:rPr>
                <a:latin typeface="Courier"/>
              </a:rPr>
              <a:t>3.2. В каталоге ~/newdir создаю новый каталог с именем </a:t>
            </a:r>
          </a:p>
          <a:p>
            <a:pPr lvl="1">
              <a:buNone/>
            </a:pPr>
            <a:r>
              <a:rPr/>
              <a:t>morefun.</a:t>
            </a:r>
          </a:p>
          <a:p>
            <a:pPr lvl="1" indent="0">
              <a:buNone/>
            </a:pPr>
            <a:r>
              <a:rPr>
                <a:latin typeface="Courier"/>
              </a:rPr>
              <a:t>3.3. В домашнем каталоге создаю одной командой три новых </a:t>
            </a:r>
          </a:p>
          <a:p>
            <a:pPr lvl="1">
              <a:buNone/>
            </a:pPr>
            <a:r>
              <a:rPr/>
              <a:t>каталога с именами letters, memos, misk. Убеждаюсь, что они созданы. Затем командой rmdir (так как каталоги пусты) удаляю эти каталоги одной командой. Убеждаюсь, что они были удалены.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3.4. Пробую удалить ранее созданный каталог ~/newdir </a:t>
            </a:r>
          </a:p>
          <a:p>
            <a:pPr lvl="0" marL="0" indent="0">
              <a:buNone/>
            </a:pPr>
            <a:r>
              <a:rPr/>
              <a:t>командой rm, однако этой командой без каких-либо опций удалить каталог нельзя.</a:t>
            </a:r>
          </a:p>
          <a:p>
            <a:pPr lvl="0" indent="0">
              <a:buNone/>
            </a:pPr>
            <a:r>
              <a:rPr>
                <a:latin typeface="Courier"/>
              </a:rPr>
              <a:t>   3.5. Удаляю каталог ~/newdir/morefun из домашнего каталога. </a:t>
            </a:r>
          </a:p>
          <a:p>
            <a:pPr lvl="0" marL="0" indent="0">
              <a:buNone/>
            </a:pPr>
            <a:r>
              <a:rPr/>
              <a:t>Этот каталог также не был удален с помощью команды rm, поскольку она не удаляет каталоги, даже пустые. Однако с помощью команды rm с ключем r (rm –r) я рекурсивно удалила каталог ~/newdir. Затем я убедилась в удалении каталога.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pic>
        <p:nvPicPr>
          <p:cNvPr descr="image/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30400"/>
            <a:ext cx="82296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Работа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созданием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удалением</a:t>
            </a:r>
            <a:r>
              <a:rPr/>
              <a:t> </a:t>
            </a:r>
            <a:r>
              <a:rPr/>
              <a:t>каталогов.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4" type="arabicPeriod"/>
            </a:pPr>
            <a:r>
              <a:rPr/>
              <a:t>С помощью команды man определяю, какую опцию команды ls нужно использовать для просмотра содержимого не только указанного каталога, но и подкаталогов, входящих в него, для этого используется опция R (ls –R), затем я проверяю работу этой команды.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8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73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Определение</a:t>
            </a:r>
            <a:r>
              <a:rPr/>
              <a:t> </a:t>
            </a:r>
            <a:r>
              <a:rPr/>
              <a:t>опции</a:t>
            </a:r>
            <a:r>
              <a:rPr/>
              <a:t> </a:t>
            </a:r>
            <a:r>
              <a:rPr/>
              <a:t>команды</a:t>
            </a:r>
            <a:r>
              <a:rPr/>
              <a:t> </a:t>
            </a:r>
            <a:r>
              <a:rPr/>
              <a:t>ls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определения</a:t>
            </a:r>
            <a:r>
              <a:rPr/>
              <a:t> </a:t>
            </a:r>
            <a:r>
              <a:rPr/>
              <a:t>содержимого</a:t>
            </a:r>
            <a:r>
              <a:rPr/>
              <a:t> </a:t>
            </a:r>
            <a:r>
              <a:rPr/>
              <a:t>не</a:t>
            </a:r>
            <a:r>
              <a:rPr/>
              <a:t> </a:t>
            </a:r>
            <a:r>
              <a:rPr/>
              <a:t>только</a:t>
            </a:r>
            <a:r>
              <a:rPr/>
              <a:t> </a:t>
            </a:r>
            <a:r>
              <a:rPr/>
              <a:t>указанного</a:t>
            </a:r>
            <a:r>
              <a:rPr/>
              <a:t> </a:t>
            </a:r>
            <a:r>
              <a:rPr/>
              <a:t>каталога,</a:t>
            </a:r>
            <a:r>
              <a:rPr/>
              <a:t> </a:t>
            </a:r>
            <a:r>
              <a:rPr/>
              <a:t>но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его</a:t>
            </a:r>
            <a:r>
              <a:rPr/>
              <a:t> </a:t>
            </a:r>
            <a:r>
              <a:rPr/>
              <a:t>подкаталогов.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 помощью команды man определяю опцию команды ls, позволяющую отсортировать по времени последнего изменения выводимый список содержимого каталога. Для этого служит опция t (ls -t). Чтобы проверить это также можно использовать команду с набором опций ls –tl, так как отобразится развёрнутое описание файлов, в том числе дата последней ревизии. Затем, выполняя команду ls без каких-либо опций, убеждаюсь, что директории в таком случае выводятся в ином порядке, чем при выполнении команды ls с опциями t и tl.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pic>
        <p:nvPicPr>
          <p:cNvPr descr="image/9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95500"/>
            <a:ext cx="8229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Определение</a:t>
            </a:r>
            <a:r>
              <a:rPr/>
              <a:t> </a:t>
            </a:r>
            <a:r>
              <a:rPr/>
              <a:t>опции</a:t>
            </a:r>
            <a:r>
              <a:rPr/>
              <a:t> </a:t>
            </a:r>
            <a:r>
              <a:rPr/>
              <a:t>команды</a:t>
            </a:r>
            <a:r>
              <a:rPr/>
              <a:t> </a:t>
            </a:r>
            <a:r>
              <a:rPr/>
              <a:t>ls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сортировки</a:t>
            </a:r>
            <a:r>
              <a:rPr/>
              <a:t> </a:t>
            </a:r>
            <a:r>
              <a:rPr/>
              <a:t>содержимого</a:t>
            </a:r>
            <a:r>
              <a:rPr/>
              <a:t> </a:t>
            </a:r>
            <a:r>
              <a:rPr/>
              <a:t>каталога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времени</a:t>
            </a:r>
            <a:r>
              <a:rPr/>
              <a:t> </a:t>
            </a:r>
            <a:r>
              <a:rPr/>
              <a:t>последних</a:t>
            </a:r>
            <a:r>
              <a:rPr/>
              <a:t> </a:t>
            </a:r>
            <a:r>
              <a:rPr/>
              <a:t>изменений.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Использую команду man для просмотра описания следующих команд: cd, pwd, mkdir, rmdir, rm. Поясняю основные опции этих команд. Привожу скриншоты выполнения пары из этих действий.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pic>
        <p:nvPicPr>
          <p:cNvPr descr="image/1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0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Результат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команды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pwd.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pic>
        <p:nvPicPr>
          <p:cNvPr descr="image/1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600200"/>
            <a:ext cx="4394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Результат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команды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rmdir.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Определите полное имя вашего домашнего каталога. Далее относительно этого каталога будут выполняться последующие упражнения.</a:t>
            </a:r>
          </a:p>
          <a:p>
            <a:pPr lvl="1">
              <a:buAutoNum type="arabicPeriod"/>
            </a:pPr>
            <a:r>
              <a:rPr/>
              <a:t>Выполните следующие действия:</a:t>
            </a:r>
          </a:p>
          <a:p>
            <a:pPr lvl="1" indent="0">
              <a:buNone/>
            </a:pPr>
            <a:r>
              <a:rPr>
                <a:latin typeface="Courier"/>
              </a:rPr>
              <a:t>2.1. Перейдите в каталог /tmp.
2.2. Выведите на экран содержимое каталога /tmp. </a:t>
            </a:r>
          </a:p>
          <a:p>
            <a:pPr lvl="1">
              <a:buNone/>
            </a:pPr>
            <a:r>
              <a:rPr/>
              <a:t>Для этого используйте команду ls с различными опциями. Поясните разницу в выводимой на экран информации.</a:t>
            </a:r>
          </a:p>
          <a:p>
            <a:pPr lvl="1" indent="0">
              <a:buNone/>
            </a:pPr>
            <a:r>
              <a:rPr>
                <a:latin typeface="Courier"/>
              </a:rPr>
              <a:t>2.3. Определите, есть ли в каталоге /var/spool </a:t>
            </a:r>
          </a:p>
          <a:p>
            <a:pPr lvl="1">
              <a:buNone/>
            </a:pPr>
            <a:r>
              <a:rPr/>
              <a:t>подкаталог с именем cron?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7" type="arabicPeriod"/>
            </a:pPr>
            <a:r>
              <a:rPr/>
              <a:t>Используя информацию, полученную при помощи команды history, выполняю модификацию и исполнение нескольких команд из буфера команд, а именно команд под номерами 259, 269, 281.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pic>
        <p:nvPicPr>
          <p:cNvPr descr="image/1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600200"/>
            <a:ext cx="4318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Модификация</a:t>
            </a:r>
            <a:r>
              <a:rPr/>
              <a:t> </a:t>
            </a:r>
            <a:r>
              <a:rPr/>
              <a:t>нескольких</a:t>
            </a:r>
            <a:r>
              <a:rPr/>
              <a:t> </a:t>
            </a:r>
            <a:r>
              <a:rPr/>
              <a:t>команд</a:t>
            </a:r>
            <a:r>
              <a:rPr/>
              <a:t> </a:t>
            </a:r>
            <a:r>
              <a:rPr/>
              <a:t>из</a:t>
            </a:r>
            <a:r>
              <a:rPr/>
              <a:t> </a:t>
            </a:r>
            <a:r>
              <a:rPr/>
              <a:t>буфера</a:t>
            </a:r>
            <a:r>
              <a:rPr/>
              <a:t> </a:t>
            </a:r>
            <a:r>
              <a:rPr/>
              <a:t>команд.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лабораторной работы я приобрела практические навыки взаимодействия пользователя с системой посредством командной строки.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Контрольные</a:t>
            </a:r>
            <a:r>
              <a:rPr/>
              <a:t> </a:t>
            </a:r>
            <a:r>
              <a:rPr/>
              <a:t>вопросы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Затем я ответила на контрольные вопросы к лабораторной работе и при необходимости привела примеры.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2.4. Перейдите в Ваш домашний каталог и выведите на экран </a:t>
            </a:r>
          </a:p>
          <a:p>
            <a:pPr lvl="0" marL="0" indent="0">
              <a:buNone/>
            </a:pPr>
            <a:r>
              <a:rPr/>
              <a:t>его содержимое. Определите, кто является владельцем файлов и подкаталогов?</a:t>
            </a:r>
          </a:p>
          <a:p>
            <a:pPr lvl="1">
              <a:buAutoNum startAt="3" type="arabicPeriod"/>
            </a:pPr>
            <a:r>
              <a:rPr/>
              <a:t>Выполните следующие действия:</a:t>
            </a:r>
          </a:p>
          <a:p>
            <a:pPr lvl="1" indent="0">
              <a:buNone/>
            </a:pPr>
            <a:r>
              <a:rPr>
                <a:latin typeface="Courier"/>
              </a:rPr>
              <a:t>3.1. В домашнем каталоге создайте новый каталог с именем </a:t>
            </a:r>
          </a:p>
          <a:p>
            <a:pPr lvl="1">
              <a:buNone/>
            </a:pPr>
            <a:r>
              <a:rPr/>
              <a:t>newdir.</a:t>
            </a:r>
          </a:p>
          <a:p>
            <a:pPr lvl="1" indent="0">
              <a:buNone/>
            </a:pPr>
            <a:r>
              <a:rPr>
                <a:latin typeface="Courier"/>
              </a:rPr>
              <a:t>3.2. В каталоге ~/newdir создайте новый каталог с именем </a:t>
            </a:r>
          </a:p>
          <a:p>
            <a:pPr lvl="1">
              <a:buNone/>
            </a:pPr>
            <a:r>
              <a:rPr/>
              <a:t>morefun.</a:t>
            </a:r>
          </a:p>
          <a:p>
            <a:pPr lvl="1" indent="0">
              <a:buNone/>
            </a:pPr>
            <a:r>
              <a:rPr>
                <a:latin typeface="Courier"/>
              </a:rPr>
              <a:t>3.3. В домашнем каталоге создайте одной командой три новых </a:t>
            </a:r>
          </a:p>
          <a:p>
            <a:pPr lvl="1">
              <a:buNone/>
            </a:pPr>
            <a:r>
              <a:rPr/>
              <a:t>каталога с именами letters, memos, misk. Затем удалите эти каталоги одной командой.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3.4. Попробуйте удалить ранее созданный каталог </a:t>
            </a:r>
          </a:p>
          <a:p>
            <a:pPr lvl="0" marL="0" indent="0">
              <a:buNone/>
            </a:pPr>
            <a:r>
              <a:rPr/>
              <a:t>~/newdir командой rm. Проверьте, был ли каталог удалён.</a:t>
            </a:r>
          </a:p>
          <a:p>
            <a:pPr lvl="0" indent="0">
              <a:buNone/>
            </a:pPr>
            <a:r>
              <a:rPr>
                <a:latin typeface="Courier"/>
              </a:rPr>
              <a:t>   3.5. Удалите каталог ~/newdir/morefun из домашнего каталога. </a:t>
            </a:r>
          </a:p>
          <a:p>
            <a:pPr lvl="0" marL="0" indent="0">
              <a:buNone/>
            </a:pPr>
            <a:r>
              <a:rPr/>
              <a:t>Проверьте, был ли каталог удалён.</a:t>
            </a:r>
          </a:p>
          <a:p>
            <a:pPr lvl="1">
              <a:buAutoNum startAt="4" type="arabicPeriod"/>
            </a:pPr>
            <a:r>
              <a:rPr/>
              <a:t>С помощью команды man определите, какую опцию команды ls нужно использовать для просмотра содержимое не только указанного каталога, но и подкаталогов, входящих в него.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5" type="arabicPeriod"/>
            </a:pPr>
            <a:r>
              <a:rPr/>
              <a:t>С помощью команды man определите набор опций команды ls, позволяющий отсортировать по времени последнего изменения выводимый список содержимого каталога с развёрнутым описанием файлов.</a:t>
            </a:r>
          </a:p>
          <a:p>
            <a:pPr lvl="1">
              <a:buAutoNum startAt="5" type="arabicPeriod"/>
            </a:pPr>
            <a:r>
              <a:rPr/>
              <a:t>Используйте команду man для просмотра описания следующих команд: cd, pwd, mkdir, rmdir, rm. Поясните основные опции этих команд.</a:t>
            </a:r>
          </a:p>
          <a:p>
            <a:pPr lvl="1">
              <a:buAutoNum startAt="5" type="arabicPeriod"/>
            </a:pPr>
            <a:r>
              <a:rPr/>
              <a:t>Используя информацию, полученную при помощи команды history, выполните модификацию и исполнение нескольких команд из буфера команд.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Теоретическое</a:t>
            </a:r>
            <a:r>
              <a:rPr/>
              <a:t> </a:t>
            </a:r>
            <a:r>
              <a:rPr/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Командная строка – пользовательский интерфейс, обеспечивающий взаимодействия пользователя с системой.</a:t>
            </a:r>
          </a:p>
          <a:p>
            <a:pPr lvl="0" marL="0" indent="0">
              <a:buNone/>
            </a:pPr>
            <a:r>
              <a:rPr/>
              <a:t>Командой в операционной системе называется записанный по специальным правилам текст (возможно с аргументами), представляющий собой указание на выполнение какой-либо функций (или действий) в операционной системе. Обычно первым словом идёт имя команды, остальной текст — аргументы или опции, конкретизирующие действие. Общий формат команд можно представить следующим образом: 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Определяю полное имя домашнего каталога, используя команду pwd.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89200"/>
            <a:ext cx="8229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Определение</a:t>
            </a:r>
            <a:r>
              <a:rPr/>
              <a:t> </a:t>
            </a:r>
            <a:r>
              <a:rPr/>
              <a:t>полного</a:t>
            </a:r>
            <a:r>
              <a:rPr/>
              <a:t> </a:t>
            </a:r>
            <a:r>
              <a:rPr/>
              <a:t>имени</a:t>
            </a:r>
            <a:r>
              <a:rPr/>
              <a:t> </a:t>
            </a:r>
            <a:r>
              <a:rPr/>
              <a:t>домашнего</a:t>
            </a:r>
            <a:r>
              <a:rPr/>
              <a:t> </a:t>
            </a:r>
            <a:r>
              <a:rPr/>
              <a:t>каталога.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4</dc:title>
  <dc:creator/>
  <cp:keywords/>
  <dcterms:created xsi:type="dcterms:W3CDTF">2022-04-29T20:38:23Z</dcterms:created>
  <dcterms:modified xsi:type="dcterms:W3CDTF">2022-04-29T20:38:23Z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29 April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subtitle">
    <vt:lpwstr>Приобретение практических навыков взаимодействия пользователя с системой посредством командной строки</vt:lpwstr>
  </property>
  <property fmtid="{D5CDD505-2E9C-101B-9397-08002B2CF9AE}" pid="9" name="theme">
    <vt:lpwstr>metropolis</vt:lpwstr>
  </property>
  <property fmtid="{D5CDD505-2E9C-101B-9397-08002B2CF9AE}" pid="10" name="toc">
    <vt:lpwstr>False</vt:lpwstr>
  </property>
</Properties>
</file>