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179-E8C2-4D8C-A739-9774071D849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8B3-4738-43DE-8ADB-16A6783FA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89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179-E8C2-4D8C-A739-9774071D849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8B3-4738-43DE-8ADB-16A6783FA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179-E8C2-4D8C-A739-9774071D849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8B3-4738-43DE-8ADB-16A6783FA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58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179-E8C2-4D8C-A739-9774071D849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8B3-4738-43DE-8ADB-16A6783FA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58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179-E8C2-4D8C-A739-9774071D849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8B3-4738-43DE-8ADB-16A6783FA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57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179-E8C2-4D8C-A739-9774071D849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8B3-4738-43DE-8ADB-16A6783FA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15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179-E8C2-4D8C-A739-9774071D849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8B3-4738-43DE-8ADB-16A6783FA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80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179-E8C2-4D8C-A739-9774071D849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8B3-4738-43DE-8ADB-16A6783FA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53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179-E8C2-4D8C-A739-9774071D849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8B3-4738-43DE-8ADB-16A6783FA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02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179-E8C2-4D8C-A739-9774071D849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8B3-4738-43DE-8ADB-16A6783FA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6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179-E8C2-4D8C-A739-9774071D849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8B3-4738-43DE-8ADB-16A6783FA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09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F179-E8C2-4D8C-A739-9774071D849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CC8B3-4738-43DE-8ADB-16A6783FA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75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3309" y="1177781"/>
            <a:ext cx="9144000" cy="1703964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1</a:t>
            </a:r>
            <a:b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и конфигурация операционной системы на виртуальную машину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92654" y="3574329"/>
            <a:ext cx="3583709" cy="1655762"/>
          </a:xfrm>
        </p:spPr>
        <p:txBody>
          <a:bodyPr/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Аристова А.О.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НФИбд-01-21</a:t>
            </a:r>
          </a:p>
          <a:p>
            <a:pPr algn="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Ст.билет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1032216433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30314" y="6024540"/>
            <a:ext cx="2189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12032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работы: 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Предварительная подготовка: 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Установила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VirtualBox;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Скачала образ операционной системы.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работы: 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209421" cy="476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 виртуальную машину: </a:t>
            </a:r>
          </a:p>
          <a:p>
            <a:pPr marL="742950" indent="-742950"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Указываю имя машины и тип ОС.</a:t>
            </a:r>
          </a:p>
          <a:p>
            <a:pPr marL="742950" indent="-742950"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Указываю объем оперативной памяти виртуальной машины.</a:t>
            </a:r>
          </a:p>
          <a:p>
            <a:pPr marL="742950" indent="-742950"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Задаю конфигурацию жёсткого диска — загрузочный, VDI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irtualBox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 Image), динамический виртуальный диск.</a:t>
            </a:r>
          </a:p>
          <a:p>
            <a:pPr marL="742950" indent="-742950"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Указываю объем жесткого диска. </a:t>
            </a:r>
          </a:p>
          <a:p>
            <a:pPr marL="742950" indent="-742950">
              <a:buAutoNum type="arabicPeriod"/>
            </a:pP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работы: 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209421" cy="4767680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Добавляю привод оптических дисков, использую скачанный заранее образ операционной системы Fedora. </a:t>
            </a:r>
          </a:p>
          <a:p>
            <a:pPr marL="742950" indent="-742950">
              <a:buFont typeface="+mj-lt"/>
              <a:buAutoNum type="arabicPeriod" startAt="5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Запускаю виртуальную машину и начинаю установку (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to Hard Drive)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buFont typeface="+mj-lt"/>
              <a:buAutoNum type="arabicPeriod" startAt="5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Перезапускаю виртуальную машину после завершения установки, извлекая диск из привода. </a:t>
            </a:r>
          </a:p>
          <a:p>
            <a:pPr marL="742950" indent="-742950">
              <a:buFont typeface="+mj-lt"/>
              <a:buAutoNum type="arabicPeriod" startAt="5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Устанавливаю имя и пароль пользователя. </a:t>
            </a:r>
          </a:p>
          <a:p>
            <a:pPr marL="742950" indent="-742950">
              <a:buFont typeface="+mj-lt"/>
              <a:buAutoNum type="arabicPeriod" startAt="5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Подключаю образ диска дополнений гостевой ОС.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4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209421" cy="3291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ходе лабораторной работы я получила практические навыки установки операционной системы на виртуальную машину, а также настроила минимально необходимые для работы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сервисы.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176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Лабораторная работа № 1 Установка и конфигурация операционной системы на виртуальную машину</vt:lpstr>
      <vt:lpstr>Цель работы: </vt:lpstr>
      <vt:lpstr>Выполнение работы: </vt:lpstr>
      <vt:lpstr>Выполнение работы: </vt:lpstr>
      <vt:lpstr>Выполнение работы: </vt:lpstr>
      <vt:lpstr>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 Установка и конфигурация операционной системы на виртуальную машину</dc:title>
  <dc:creator>Ирина Аристова</dc:creator>
  <cp:lastModifiedBy>Ирина Аристова</cp:lastModifiedBy>
  <cp:revision>5</cp:revision>
  <dcterms:created xsi:type="dcterms:W3CDTF">2022-04-21T10:34:07Z</dcterms:created>
  <dcterms:modified xsi:type="dcterms:W3CDTF">2022-04-21T11:27:49Z</dcterms:modified>
</cp:coreProperties>
</file>