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C3A-4B5A-4043-8E18-744ADC20875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B3E-9FA6-4AB4-9CE8-A2A12F52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34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C3A-4B5A-4043-8E18-744ADC20875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B3E-9FA6-4AB4-9CE8-A2A12F52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13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C3A-4B5A-4043-8E18-744ADC20875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B3E-9FA6-4AB4-9CE8-A2A12F52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48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C3A-4B5A-4043-8E18-744ADC20875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B3E-9FA6-4AB4-9CE8-A2A12F52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9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C3A-4B5A-4043-8E18-744ADC20875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B3E-9FA6-4AB4-9CE8-A2A12F52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21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C3A-4B5A-4043-8E18-744ADC20875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B3E-9FA6-4AB4-9CE8-A2A12F52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2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C3A-4B5A-4043-8E18-744ADC20875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B3E-9FA6-4AB4-9CE8-A2A12F52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47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C3A-4B5A-4043-8E18-744ADC20875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B3E-9FA6-4AB4-9CE8-A2A12F52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C3A-4B5A-4043-8E18-744ADC20875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B3E-9FA6-4AB4-9CE8-A2A12F52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13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C3A-4B5A-4043-8E18-744ADC20875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B3E-9FA6-4AB4-9CE8-A2A12F52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6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C3A-4B5A-4043-8E18-744ADC20875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B3E-9FA6-4AB4-9CE8-A2A12F52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9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AC3A-4B5A-4043-8E18-744ADC208755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0B3E-9FA6-4AB4-9CE8-A2A12F52B5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35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933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№2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71700"/>
            <a:ext cx="9144000" cy="569912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версиями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3279" y="4060134"/>
            <a:ext cx="367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Аристова А.О.</a:t>
            </a: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НФИбд-01-21</a:t>
            </a:r>
          </a:p>
          <a:p>
            <a:pPr algn="r"/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Ст.билет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1032216433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0314" y="6024540"/>
            <a:ext cx="2189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0879"/>
          </a:xfrm>
        </p:spPr>
        <p:txBody>
          <a:bodyPr>
            <a:noAutofit/>
          </a:bodyPr>
          <a:lstStyle/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идеологию и применение средств контроля версий.</a:t>
            </a:r>
          </a:p>
          <a:p>
            <a:pPr lvl="0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Освоить умения по работе с git.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2105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08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Предварительная подготовка: 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Создала учётную запись на https://github.com.  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Заполните основные данные на https://github.com.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17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-flow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Fedora Linux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Базовая </a:t>
            </a:r>
            <a:r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git;</a:t>
            </a:r>
            <a:endParaRPr lang="ru-RU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</a:t>
            </a:r>
            <a:r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ключи </a:t>
            </a:r>
            <a:r>
              <a:rPr lang="en-US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ssh;</a:t>
            </a: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</a:t>
            </a:r>
            <a:r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ключи </a:t>
            </a:r>
            <a:r>
              <a:rPr lang="en-US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pgp;</a:t>
            </a: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PGP ключа в GitHub</a:t>
            </a:r>
            <a:r>
              <a:rPr lang="en-US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indent="-742950">
              <a:buFont typeface="+mj-lt"/>
              <a:buAutoNum type="arabicPeriod"/>
            </a:pP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3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 startAt="6"/>
            </a:pP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автоматических подписей </a:t>
            </a:r>
            <a:r>
              <a:rPr lang="ru-R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коммитов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indent="-914400">
              <a:buFont typeface="+mj-lt"/>
              <a:buAutoNum type="arabicPeriod" startAt="6"/>
            </a:pP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Настройка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indent="-914400">
              <a:buFont typeface="+mj-lt"/>
              <a:buAutoNum type="arabicPeriod" startAt="6"/>
            </a:pP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Сознание </a:t>
            </a:r>
            <a:r>
              <a:rPr lang="ru-R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курса на основе шаблона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indent="-914400">
              <a:buFont typeface="+mj-lt"/>
              <a:buAutoNum type="arabicPeriod" startAt="6"/>
            </a:pPr>
            <a:r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каталога курса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7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изучила идеологию применения средств контроля версий, а также освоила умения по работе с git. 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096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132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Лабораторная работа №2.</vt:lpstr>
      <vt:lpstr>Цель работы: </vt:lpstr>
      <vt:lpstr>Выполнение работы:</vt:lpstr>
      <vt:lpstr>Выполнение работы:</vt:lpstr>
      <vt:lpstr>Выполнение работы:</vt:lpstr>
      <vt:lpstr>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№2.</dc:title>
  <dc:creator>Ирина Аристова</dc:creator>
  <cp:lastModifiedBy>Ирина Аристова</cp:lastModifiedBy>
  <cp:revision>2</cp:revision>
  <dcterms:created xsi:type="dcterms:W3CDTF">2022-04-22T21:57:03Z</dcterms:created>
  <dcterms:modified xsi:type="dcterms:W3CDTF">2022-04-22T22:07:37Z</dcterms:modified>
</cp:coreProperties>
</file>