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F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441CB9-D89A-439C-B550-E3B32F9F7334}" v="51" dt="2021-04-03T18:59:31.0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MinTemp</c:v>
                </c:pt>
              </c:strCache>
            </c:strRef>
          </c:tx>
          <c:spPr>
            <a:noFill/>
            <a:ln>
              <a:noFill/>
            </a:ln>
            <a:effectLst/>
          </c:spPr>
          <c:cat>
            <c:numRef>
              <c:f>Sheet1!$A$2:$A$18</c:f>
              <c:numCache>
                <c:formatCode>h:mm</c:formatCode>
                <c:ptCount val="17"/>
                <c:pt idx="0">
                  <c:v>0.41666666666666669</c:v>
                </c:pt>
                <c:pt idx="1">
                  <c:v>0.43055555555555558</c:v>
                </c:pt>
                <c:pt idx="2">
                  <c:v>0.44444444444444398</c:v>
                </c:pt>
                <c:pt idx="3">
                  <c:v>0.45833333333333298</c:v>
                </c:pt>
                <c:pt idx="4">
                  <c:v>0.47222222222222199</c:v>
                </c:pt>
                <c:pt idx="5">
                  <c:v>0.48611111111111099</c:v>
                </c:pt>
                <c:pt idx="6">
                  <c:v>0.5</c:v>
                </c:pt>
                <c:pt idx="7">
                  <c:v>0.51388888888888895</c:v>
                </c:pt>
                <c:pt idx="8">
                  <c:v>0.52777777777777801</c:v>
                </c:pt>
                <c:pt idx="9">
                  <c:v>0.54166666666666696</c:v>
                </c:pt>
                <c:pt idx="10">
                  <c:v>0.55555555555555503</c:v>
                </c:pt>
                <c:pt idx="11">
                  <c:v>0.56944444444444398</c:v>
                </c:pt>
                <c:pt idx="12">
                  <c:v>0.58333333333333304</c:v>
                </c:pt>
                <c:pt idx="13">
                  <c:v>0.59722222222222199</c:v>
                </c:pt>
                <c:pt idx="14">
                  <c:v>0.61111111111111105</c:v>
                </c:pt>
                <c:pt idx="15">
                  <c:v>0.625</c:v>
                </c:pt>
                <c:pt idx="16">
                  <c:v>0.63888888888888495</c:v>
                </c:pt>
              </c:numCache>
            </c:num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67</c:v>
                </c:pt>
                <c:pt idx="1">
                  <c:v>67</c:v>
                </c:pt>
                <c:pt idx="2">
                  <c:v>67</c:v>
                </c:pt>
                <c:pt idx="3">
                  <c:v>67</c:v>
                </c:pt>
                <c:pt idx="4">
                  <c:v>67</c:v>
                </c:pt>
                <c:pt idx="5">
                  <c:v>77</c:v>
                </c:pt>
                <c:pt idx="6">
                  <c:v>77</c:v>
                </c:pt>
                <c:pt idx="7">
                  <c:v>77</c:v>
                </c:pt>
                <c:pt idx="8">
                  <c:v>77</c:v>
                </c:pt>
                <c:pt idx="9">
                  <c:v>98</c:v>
                </c:pt>
                <c:pt idx="10">
                  <c:v>98</c:v>
                </c:pt>
                <c:pt idx="11">
                  <c:v>98</c:v>
                </c:pt>
                <c:pt idx="12">
                  <c:v>98</c:v>
                </c:pt>
                <c:pt idx="13">
                  <c:v>98</c:v>
                </c:pt>
                <c:pt idx="14">
                  <c:v>98</c:v>
                </c:pt>
                <c:pt idx="15">
                  <c:v>98</c:v>
                </c:pt>
                <c:pt idx="16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BE-4798-9BD0-5059E6889E7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MaxTemp</c:v>
                </c:pt>
              </c:strCache>
            </c:strRef>
          </c:tx>
          <c:spPr>
            <a:solidFill>
              <a:srgbClr val="FFC000">
                <a:alpha val="50196"/>
              </a:srgbClr>
            </a:solidFill>
            <a:ln>
              <a:solidFill>
                <a:srgbClr val="FFC000"/>
              </a:solidFill>
            </a:ln>
            <a:effectLst/>
          </c:spPr>
          <c:cat>
            <c:numRef>
              <c:f>Sheet1!$A$2:$A$18</c:f>
              <c:numCache>
                <c:formatCode>h:mm</c:formatCode>
                <c:ptCount val="17"/>
                <c:pt idx="0">
                  <c:v>0.41666666666666669</c:v>
                </c:pt>
                <c:pt idx="1">
                  <c:v>0.43055555555555558</c:v>
                </c:pt>
                <c:pt idx="2">
                  <c:v>0.44444444444444398</c:v>
                </c:pt>
                <c:pt idx="3">
                  <c:v>0.45833333333333298</c:v>
                </c:pt>
                <c:pt idx="4">
                  <c:v>0.47222222222222199</c:v>
                </c:pt>
                <c:pt idx="5">
                  <c:v>0.48611111111111099</c:v>
                </c:pt>
                <c:pt idx="6">
                  <c:v>0.5</c:v>
                </c:pt>
                <c:pt idx="7">
                  <c:v>0.51388888888888895</c:v>
                </c:pt>
                <c:pt idx="8">
                  <c:v>0.52777777777777801</c:v>
                </c:pt>
                <c:pt idx="9">
                  <c:v>0.54166666666666696</c:v>
                </c:pt>
                <c:pt idx="10">
                  <c:v>0.55555555555555503</c:v>
                </c:pt>
                <c:pt idx="11">
                  <c:v>0.56944444444444398</c:v>
                </c:pt>
                <c:pt idx="12">
                  <c:v>0.58333333333333304</c:v>
                </c:pt>
                <c:pt idx="13">
                  <c:v>0.59722222222222199</c:v>
                </c:pt>
                <c:pt idx="14">
                  <c:v>0.61111111111111105</c:v>
                </c:pt>
                <c:pt idx="15">
                  <c:v>0.625</c:v>
                </c:pt>
                <c:pt idx="16">
                  <c:v>0.63888888888888495</c:v>
                </c:pt>
              </c:numCache>
            </c:num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BE-4798-9BD0-5059E6889E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67529695"/>
        <c:axId val="1939830911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Temp</c:v>
                </c:pt>
              </c:strCache>
            </c:strRef>
          </c:tx>
          <c:spPr>
            <a:ln w="28575" cap="rnd">
              <a:solidFill>
                <a:srgbClr val="00FF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h:mm</c:formatCode>
                <c:ptCount val="17"/>
                <c:pt idx="0">
                  <c:v>0.41666666666666669</c:v>
                </c:pt>
                <c:pt idx="1">
                  <c:v>0.43055555555555558</c:v>
                </c:pt>
                <c:pt idx="2">
                  <c:v>0.44444444444444398</c:v>
                </c:pt>
                <c:pt idx="3">
                  <c:v>0.45833333333333298</c:v>
                </c:pt>
                <c:pt idx="4">
                  <c:v>0.47222222222222199</c:v>
                </c:pt>
                <c:pt idx="5">
                  <c:v>0.48611111111111099</c:v>
                </c:pt>
                <c:pt idx="6">
                  <c:v>0.5</c:v>
                </c:pt>
                <c:pt idx="7">
                  <c:v>0.51388888888888895</c:v>
                </c:pt>
                <c:pt idx="8">
                  <c:v>0.52777777777777801</c:v>
                </c:pt>
                <c:pt idx="9">
                  <c:v>0.54166666666666696</c:v>
                </c:pt>
                <c:pt idx="10">
                  <c:v>0.55555555555555503</c:v>
                </c:pt>
                <c:pt idx="11">
                  <c:v>0.56944444444444398</c:v>
                </c:pt>
                <c:pt idx="12">
                  <c:v>0.58333333333333304</c:v>
                </c:pt>
                <c:pt idx="13">
                  <c:v>0.59722222222222199</c:v>
                </c:pt>
                <c:pt idx="14">
                  <c:v>0.61111111111111105</c:v>
                </c:pt>
                <c:pt idx="15">
                  <c:v>0.625</c:v>
                </c:pt>
                <c:pt idx="16">
                  <c:v>0.63888888888888495</c:v>
                </c:pt>
              </c:numCache>
            </c:numRef>
          </c:cat>
          <c:val>
            <c:numRef>
              <c:f>Sheet1!$B$2:$B$18</c:f>
              <c:numCache>
                <c:formatCode>0.00</c:formatCode>
                <c:ptCount val="17"/>
                <c:pt idx="0">
                  <c:v>68.2</c:v>
                </c:pt>
                <c:pt idx="1">
                  <c:v>67.5</c:v>
                </c:pt>
                <c:pt idx="2">
                  <c:v>68</c:v>
                </c:pt>
                <c:pt idx="3">
                  <c:v>67.900000000000006</c:v>
                </c:pt>
                <c:pt idx="4">
                  <c:v>67.900000000000006</c:v>
                </c:pt>
                <c:pt idx="5">
                  <c:v>74</c:v>
                </c:pt>
                <c:pt idx="6">
                  <c:v>77</c:v>
                </c:pt>
                <c:pt idx="7">
                  <c:v>78</c:v>
                </c:pt>
                <c:pt idx="8" formatCode="General">
                  <c:v>78.5</c:v>
                </c:pt>
                <c:pt idx="9" formatCode="General">
                  <c:v>93</c:v>
                </c:pt>
                <c:pt idx="10" formatCode="General">
                  <c:v>97</c:v>
                </c:pt>
                <c:pt idx="11" formatCode="General">
                  <c:v>98</c:v>
                </c:pt>
                <c:pt idx="12" formatCode="General">
                  <c:v>98.99</c:v>
                </c:pt>
                <c:pt idx="13" formatCode="General">
                  <c:v>99.1</c:v>
                </c:pt>
                <c:pt idx="14" formatCode="General">
                  <c:v>99.08</c:v>
                </c:pt>
                <c:pt idx="15" formatCode="General">
                  <c:v>99.05</c:v>
                </c:pt>
                <c:pt idx="16" formatCode="General">
                  <c:v>99.06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BE-4798-9BD0-5059E6889E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7529695"/>
        <c:axId val="1939830911"/>
      </c:lineChart>
      <c:catAx>
        <c:axId val="1867529695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FF00"/>
                </a:solidFill>
                <a:latin typeface="+mn-lt"/>
                <a:ea typeface="+mn-ea"/>
                <a:cs typeface="+mn-cs"/>
              </a:defRPr>
            </a:pPr>
            <a:endParaRPr lang="en-BR"/>
          </a:p>
        </c:txPr>
        <c:crossAx val="1939830911"/>
        <c:crosses val="autoZero"/>
        <c:auto val="1"/>
        <c:lblAlgn val="ctr"/>
        <c:lblOffset val="100"/>
        <c:noMultiLvlLbl val="0"/>
      </c:catAx>
      <c:valAx>
        <c:axId val="1939830911"/>
        <c:scaling>
          <c:orientation val="minMax"/>
          <c:min val="60"/>
        </c:scaling>
        <c:delete val="0"/>
        <c:axPos val="l"/>
        <c:majorGridlines>
          <c:spPr>
            <a:ln w="9525" cap="flat" cmpd="sng" algn="ctr">
              <a:solidFill>
                <a:srgbClr val="00FF00">
                  <a:alpha val="60000"/>
                </a:srgb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FF00"/>
                </a:solidFill>
                <a:latin typeface="+mn-lt"/>
                <a:ea typeface="+mn-ea"/>
                <a:cs typeface="+mn-cs"/>
              </a:defRPr>
            </a:pPr>
            <a:endParaRPr lang="en-BR"/>
          </a:p>
        </c:txPr>
        <c:crossAx val="1867529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MinTemp</c:v>
                </c:pt>
              </c:strCache>
            </c:strRef>
          </c:tx>
          <c:spPr>
            <a:noFill/>
            <a:ln>
              <a:noFill/>
            </a:ln>
            <a:effectLst/>
          </c:spPr>
          <c:cat>
            <c:numRef>
              <c:f>Sheet1!$A$2:$A$18</c:f>
              <c:numCache>
                <c:formatCode>h:mm</c:formatCode>
                <c:ptCount val="17"/>
                <c:pt idx="0">
                  <c:v>0.41666666666666669</c:v>
                </c:pt>
                <c:pt idx="1">
                  <c:v>0.43055555555555558</c:v>
                </c:pt>
                <c:pt idx="2">
                  <c:v>0.44444444444444398</c:v>
                </c:pt>
                <c:pt idx="3">
                  <c:v>0.45833333333333298</c:v>
                </c:pt>
                <c:pt idx="4">
                  <c:v>0.47222222222222199</c:v>
                </c:pt>
                <c:pt idx="5">
                  <c:v>0.48611111111111099</c:v>
                </c:pt>
                <c:pt idx="6">
                  <c:v>0.5</c:v>
                </c:pt>
                <c:pt idx="7">
                  <c:v>0.51388888888888895</c:v>
                </c:pt>
                <c:pt idx="8">
                  <c:v>0.52777777777777801</c:v>
                </c:pt>
                <c:pt idx="9">
                  <c:v>0.54166666666666696</c:v>
                </c:pt>
                <c:pt idx="10">
                  <c:v>0.55555555555555503</c:v>
                </c:pt>
                <c:pt idx="11">
                  <c:v>0.56944444444444398</c:v>
                </c:pt>
                <c:pt idx="12">
                  <c:v>0.58333333333333304</c:v>
                </c:pt>
                <c:pt idx="13">
                  <c:v>0.59722222222222199</c:v>
                </c:pt>
                <c:pt idx="14">
                  <c:v>0.61111111111111105</c:v>
                </c:pt>
                <c:pt idx="15">
                  <c:v>0.625</c:v>
                </c:pt>
                <c:pt idx="16">
                  <c:v>0.63888888888888495</c:v>
                </c:pt>
              </c:numCache>
            </c:num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67</c:v>
                </c:pt>
                <c:pt idx="1">
                  <c:v>67</c:v>
                </c:pt>
                <c:pt idx="2">
                  <c:v>67</c:v>
                </c:pt>
                <c:pt idx="3">
                  <c:v>67</c:v>
                </c:pt>
                <c:pt idx="4">
                  <c:v>67</c:v>
                </c:pt>
                <c:pt idx="5">
                  <c:v>77</c:v>
                </c:pt>
                <c:pt idx="6">
                  <c:v>77</c:v>
                </c:pt>
                <c:pt idx="7">
                  <c:v>77</c:v>
                </c:pt>
                <c:pt idx="8">
                  <c:v>77</c:v>
                </c:pt>
                <c:pt idx="9">
                  <c:v>98</c:v>
                </c:pt>
                <c:pt idx="10">
                  <c:v>98</c:v>
                </c:pt>
                <c:pt idx="11">
                  <c:v>98</c:v>
                </c:pt>
                <c:pt idx="12">
                  <c:v>98</c:v>
                </c:pt>
                <c:pt idx="13">
                  <c:v>98</c:v>
                </c:pt>
                <c:pt idx="14">
                  <c:v>98</c:v>
                </c:pt>
                <c:pt idx="15">
                  <c:v>98</c:v>
                </c:pt>
                <c:pt idx="16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BE-4798-9BD0-5059E6889E7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MaxTemp</c:v>
                </c:pt>
              </c:strCache>
            </c:strRef>
          </c:tx>
          <c:spPr>
            <a:solidFill>
              <a:srgbClr val="FFC000">
                <a:alpha val="50196"/>
              </a:srgbClr>
            </a:solidFill>
            <a:ln>
              <a:solidFill>
                <a:srgbClr val="FFC000"/>
              </a:solidFill>
            </a:ln>
            <a:effectLst/>
          </c:spPr>
          <c:cat>
            <c:numRef>
              <c:f>Sheet1!$A$2:$A$18</c:f>
              <c:numCache>
                <c:formatCode>h:mm</c:formatCode>
                <c:ptCount val="17"/>
                <c:pt idx="0">
                  <c:v>0.41666666666666669</c:v>
                </c:pt>
                <c:pt idx="1">
                  <c:v>0.43055555555555558</c:v>
                </c:pt>
                <c:pt idx="2">
                  <c:v>0.44444444444444398</c:v>
                </c:pt>
                <c:pt idx="3">
                  <c:v>0.45833333333333298</c:v>
                </c:pt>
                <c:pt idx="4">
                  <c:v>0.47222222222222199</c:v>
                </c:pt>
                <c:pt idx="5">
                  <c:v>0.48611111111111099</c:v>
                </c:pt>
                <c:pt idx="6">
                  <c:v>0.5</c:v>
                </c:pt>
                <c:pt idx="7">
                  <c:v>0.51388888888888895</c:v>
                </c:pt>
                <c:pt idx="8">
                  <c:v>0.52777777777777801</c:v>
                </c:pt>
                <c:pt idx="9">
                  <c:v>0.54166666666666696</c:v>
                </c:pt>
                <c:pt idx="10">
                  <c:v>0.55555555555555503</c:v>
                </c:pt>
                <c:pt idx="11">
                  <c:v>0.56944444444444398</c:v>
                </c:pt>
                <c:pt idx="12">
                  <c:v>0.58333333333333304</c:v>
                </c:pt>
                <c:pt idx="13">
                  <c:v>0.59722222222222199</c:v>
                </c:pt>
                <c:pt idx="14">
                  <c:v>0.61111111111111105</c:v>
                </c:pt>
                <c:pt idx="15">
                  <c:v>0.625</c:v>
                </c:pt>
                <c:pt idx="16">
                  <c:v>0.63888888888888495</c:v>
                </c:pt>
              </c:numCache>
            </c:num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BE-4798-9BD0-5059E6889E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67529695"/>
        <c:axId val="1939830911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Temp</c:v>
                </c:pt>
              </c:strCache>
            </c:strRef>
          </c:tx>
          <c:spPr>
            <a:ln w="28575" cap="rnd">
              <a:solidFill>
                <a:srgbClr val="00FF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h:mm</c:formatCode>
                <c:ptCount val="17"/>
                <c:pt idx="0">
                  <c:v>0.41666666666666669</c:v>
                </c:pt>
                <c:pt idx="1">
                  <c:v>0.43055555555555558</c:v>
                </c:pt>
                <c:pt idx="2">
                  <c:v>0.44444444444444398</c:v>
                </c:pt>
                <c:pt idx="3">
                  <c:v>0.45833333333333298</c:v>
                </c:pt>
                <c:pt idx="4">
                  <c:v>0.47222222222222199</c:v>
                </c:pt>
                <c:pt idx="5">
                  <c:v>0.48611111111111099</c:v>
                </c:pt>
                <c:pt idx="6">
                  <c:v>0.5</c:v>
                </c:pt>
                <c:pt idx="7">
                  <c:v>0.51388888888888895</c:v>
                </c:pt>
                <c:pt idx="8">
                  <c:v>0.52777777777777801</c:v>
                </c:pt>
                <c:pt idx="9">
                  <c:v>0.54166666666666696</c:v>
                </c:pt>
                <c:pt idx="10">
                  <c:v>0.55555555555555503</c:v>
                </c:pt>
                <c:pt idx="11">
                  <c:v>0.56944444444444398</c:v>
                </c:pt>
                <c:pt idx="12">
                  <c:v>0.58333333333333304</c:v>
                </c:pt>
                <c:pt idx="13">
                  <c:v>0.59722222222222199</c:v>
                </c:pt>
                <c:pt idx="14">
                  <c:v>0.61111111111111105</c:v>
                </c:pt>
                <c:pt idx="15">
                  <c:v>0.625</c:v>
                </c:pt>
                <c:pt idx="16">
                  <c:v>0.63888888888888495</c:v>
                </c:pt>
              </c:numCache>
            </c:numRef>
          </c:cat>
          <c:val>
            <c:numRef>
              <c:f>Sheet1!$B$2:$B$18</c:f>
              <c:numCache>
                <c:formatCode>0.00</c:formatCode>
                <c:ptCount val="17"/>
                <c:pt idx="0">
                  <c:v>68.2</c:v>
                </c:pt>
                <c:pt idx="1">
                  <c:v>67.5</c:v>
                </c:pt>
                <c:pt idx="2">
                  <c:v>68</c:v>
                </c:pt>
                <c:pt idx="3">
                  <c:v>67.900000000000006</c:v>
                </c:pt>
                <c:pt idx="4">
                  <c:v>67.900000000000006</c:v>
                </c:pt>
                <c:pt idx="5">
                  <c:v>74</c:v>
                </c:pt>
                <c:pt idx="6">
                  <c:v>77</c:v>
                </c:pt>
                <c:pt idx="7">
                  <c:v>78</c:v>
                </c:pt>
                <c:pt idx="8" formatCode="General">
                  <c:v>78.5</c:v>
                </c:pt>
                <c:pt idx="9" formatCode="General">
                  <c:v>93</c:v>
                </c:pt>
                <c:pt idx="10" formatCode="General">
                  <c:v>97</c:v>
                </c:pt>
                <c:pt idx="11" formatCode="General">
                  <c:v>98</c:v>
                </c:pt>
                <c:pt idx="12" formatCode="General">
                  <c:v>98.99</c:v>
                </c:pt>
                <c:pt idx="13" formatCode="General">
                  <c:v>99.1</c:v>
                </c:pt>
                <c:pt idx="14" formatCode="General">
                  <c:v>99.08</c:v>
                </c:pt>
                <c:pt idx="15" formatCode="General">
                  <c:v>99.05</c:v>
                </c:pt>
                <c:pt idx="16" formatCode="General">
                  <c:v>99.06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BE-4798-9BD0-5059E6889E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7529695"/>
        <c:axId val="1939830911"/>
      </c:lineChart>
      <c:catAx>
        <c:axId val="1867529695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FF00"/>
                </a:solidFill>
                <a:latin typeface="+mn-lt"/>
                <a:ea typeface="+mn-ea"/>
                <a:cs typeface="+mn-cs"/>
              </a:defRPr>
            </a:pPr>
            <a:endParaRPr lang="en-BR"/>
          </a:p>
        </c:txPr>
        <c:crossAx val="1939830911"/>
        <c:crosses val="autoZero"/>
        <c:auto val="1"/>
        <c:lblAlgn val="ctr"/>
        <c:lblOffset val="100"/>
        <c:noMultiLvlLbl val="0"/>
      </c:catAx>
      <c:valAx>
        <c:axId val="1939830911"/>
        <c:scaling>
          <c:orientation val="minMax"/>
          <c:min val="60"/>
        </c:scaling>
        <c:delete val="0"/>
        <c:axPos val="l"/>
        <c:majorGridlines>
          <c:spPr>
            <a:ln w="9525" cap="flat" cmpd="sng" algn="ctr">
              <a:solidFill>
                <a:srgbClr val="00FF00">
                  <a:alpha val="60000"/>
                </a:srgb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FF00"/>
                </a:solidFill>
                <a:latin typeface="+mn-lt"/>
                <a:ea typeface="+mn-ea"/>
                <a:cs typeface="+mn-cs"/>
              </a:defRPr>
            </a:pPr>
            <a:endParaRPr lang="en-BR"/>
          </a:p>
        </c:txPr>
        <c:crossAx val="1867529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R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MinTemp</c:v>
                </c:pt>
              </c:strCache>
            </c:strRef>
          </c:tx>
          <c:spPr>
            <a:noFill/>
            <a:ln>
              <a:noFill/>
            </a:ln>
            <a:effectLst/>
          </c:spPr>
          <c:cat>
            <c:numRef>
              <c:f>Sheet1!$A$2:$A$18</c:f>
              <c:numCache>
                <c:formatCode>h:mm</c:formatCode>
                <c:ptCount val="17"/>
                <c:pt idx="0">
                  <c:v>0.41666666666666669</c:v>
                </c:pt>
                <c:pt idx="1">
                  <c:v>0.43055555555555558</c:v>
                </c:pt>
                <c:pt idx="2">
                  <c:v>0.44444444444444398</c:v>
                </c:pt>
                <c:pt idx="3">
                  <c:v>0.45833333333333298</c:v>
                </c:pt>
                <c:pt idx="4">
                  <c:v>0.47222222222222199</c:v>
                </c:pt>
                <c:pt idx="5">
                  <c:v>0.48611111111111099</c:v>
                </c:pt>
                <c:pt idx="6">
                  <c:v>0.5</c:v>
                </c:pt>
                <c:pt idx="7">
                  <c:v>0.51388888888888895</c:v>
                </c:pt>
                <c:pt idx="8">
                  <c:v>0.52777777777777801</c:v>
                </c:pt>
                <c:pt idx="9">
                  <c:v>0.54166666666666696</c:v>
                </c:pt>
                <c:pt idx="10">
                  <c:v>0.55555555555555503</c:v>
                </c:pt>
                <c:pt idx="11">
                  <c:v>0.56944444444444398</c:v>
                </c:pt>
                <c:pt idx="12">
                  <c:v>0.58333333333333304</c:v>
                </c:pt>
                <c:pt idx="13">
                  <c:v>0.59722222222222199</c:v>
                </c:pt>
                <c:pt idx="14">
                  <c:v>0.61111111111111105</c:v>
                </c:pt>
                <c:pt idx="15">
                  <c:v>0.625</c:v>
                </c:pt>
                <c:pt idx="16">
                  <c:v>0.63888888888888495</c:v>
                </c:pt>
              </c:numCache>
            </c:num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67</c:v>
                </c:pt>
                <c:pt idx="1">
                  <c:v>67</c:v>
                </c:pt>
                <c:pt idx="2">
                  <c:v>67</c:v>
                </c:pt>
                <c:pt idx="3">
                  <c:v>67</c:v>
                </c:pt>
                <c:pt idx="4">
                  <c:v>67</c:v>
                </c:pt>
                <c:pt idx="5">
                  <c:v>77</c:v>
                </c:pt>
                <c:pt idx="6">
                  <c:v>77</c:v>
                </c:pt>
                <c:pt idx="7">
                  <c:v>77</c:v>
                </c:pt>
                <c:pt idx="8">
                  <c:v>77</c:v>
                </c:pt>
                <c:pt idx="9">
                  <c:v>98</c:v>
                </c:pt>
                <c:pt idx="10">
                  <c:v>98</c:v>
                </c:pt>
                <c:pt idx="11">
                  <c:v>98</c:v>
                </c:pt>
                <c:pt idx="12">
                  <c:v>98</c:v>
                </c:pt>
                <c:pt idx="13">
                  <c:v>98</c:v>
                </c:pt>
                <c:pt idx="14">
                  <c:v>98</c:v>
                </c:pt>
                <c:pt idx="15">
                  <c:v>98</c:v>
                </c:pt>
                <c:pt idx="16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BE-4798-9BD0-5059E6889E7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MaxTemp</c:v>
                </c:pt>
              </c:strCache>
            </c:strRef>
          </c:tx>
          <c:spPr>
            <a:solidFill>
              <a:srgbClr val="FFC000">
                <a:alpha val="50196"/>
              </a:srgbClr>
            </a:solidFill>
            <a:ln>
              <a:solidFill>
                <a:srgbClr val="FFC000"/>
              </a:solidFill>
            </a:ln>
            <a:effectLst/>
          </c:spPr>
          <c:cat>
            <c:numRef>
              <c:f>Sheet1!$A$2:$A$18</c:f>
              <c:numCache>
                <c:formatCode>h:mm</c:formatCode>
                <c:ptCount val="17"/>
                <c:pt idx="0">
                  <c:v>0.41666666666666669</c:v>
                </c:pt>
                <c:pt idx="1">
                  <c:v>0.43055555555555558</c:v>
                </c:pt>
                <c:pt idx="2">
                  <c:v>0.44444444444444398</c:v>
                </c:pt>
                <c:pt idx="3">
                  <c:v>0.45833333333333298</c:v>
                </c:pt>
                <c:pt idx="4">
                  <c:v>0.47222222222222199</c:v>
                </c:pt>
                <c:pt idx="5">
                  <c:v>0.48611111111111099</c:v>
                </c:pt>
                <c:pt idx="6">
                  <c:v>0.5</c:v>
                </c:pt>
                <c:pt idx="7">
                  <c:v>0.51388888888888895</c:v>
                </c:pt>
                <c:pt idx="8">
                  <c:v>0.52777777777777801</c:v>
                </c:pt>
                <c:pt idx="9">
                  <c:v>0.54166666666666696</c:v>
                </c:pt>
                <c:pt idx="10">
                  <c:v>0.55555555555555503</c:v>
                </c:pt>
                <c:pt idx="11">
                  <c:v>0.56944444444444398</c:v>
                </c:pt>
                <c:pt idx="12">
                  <c:v>0.58333333333333304</c:v>
                </c:pt>
                <c:pt idx="13">
                  <c:v>0.59722222222222199</c:v>
                </c:pt>
                <c:pt idx="14">
                  <c:v>0.61111111111111105</c:v>
                </c:pt>
                <c:pt idx="15">
                  <c:v>0.625</c:v>
                </c:pt>
                <c:pt idx="16">
                  <c:v>0.63888888888888495</c:v>
                </c:pt>
              </c:numCache>
            </c:num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BE-4798-9BD0-5059E6889E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67529695"/>
        <c:axId val="1939830911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Temp</c:v>
                </c:pt>
              </c:strCache>
            </c:strRef>
          </c:tx>
          <c:spPr>
            <a:ln w="28575" cap="rnd">
              <a:solidFill>
                <a:srgbClr val="00FF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h:mm</c:formatCode>
                <c:ptCount val="17"/>
                <c:pt idx="0">
                  <c:v>0.41666666666666669</c:v>
                </c:pt>
                <c:pt idx="1">
                  <c:v>0.43055555555555558</c:v>
                </c:pt>
                <c:pt idx="2">
                  <c:v>0.44444444444444398</c:v>
                </c:pt>
                <c:pt idx="3">
                  <c:v>0.45833333333333298</c:v>
                </c:pt>
                <c:pt idx="4">
                  <c:v>0.47222222222222199</c:v>
                </c:pt>
                <c:pt idx="5">
                  <c:v>0.48611111111111099</c:v>
                </c:pt>
                <c:pt idx="6">
                  <c:v>0.5</c:v>
                </c:pt>
                <c:pt idx="7">
                  <c:v>0.51388888888888895</c:v>
                </c:pt>
                <c:pt idx="8">
                  <c:v>0.52777777777777801</c:v>
                </c:pt>
                <c:pt idx="9">
                  <c:v>0.54166666666666696</c:v>
                </c:pt>
                <c:pt idx="10">
                  <c:v>0.55555555555555503</c:v>
                </c:pt>
                <c:pt idx="11">
                  <c:v>0.56944444444444398</c:v>
                </c:pt>
                <c:pt idx="12">
                  <c:v>0.58333333333333304</c:v>
                </c:pt>
                <c:pt idx="13">
                  <c:v>0.59722222222222199</c:v>
                </c:pt>
                <c:pt idx="14">
                  <c:v>0.61111111111111105</c:v>
                </c:pt>
                <c:pt idx="15">
                  <c:v>0.625</c:v>
                </c:pt>
                <c:pt idx="16">
                  <c:v>0.63888888888888495</c:v>
                </c:pt>
              </c:numCache>
            </c:numRef>
          </c:cat>
          <c:val>
            <c:numRef>
              <c:f>Sheet1!$B$2:$B$18</c:f>
              <c:numCache>
                <c:formatCode>0.00</c:formatCode>
                <c:ptCount val="17"/>
                <c:pt idx="0">
                  <c:v>68.2</c:v>
                </c:pt>
                <c:pt idx="1">
                  <c:v>67.5</c:v>
                </c:pt>
                <c:pt idx="2">
                  <c:v>68</c:v>
                </c:pt>
                <c:pt idx="3">
                  <c:v>67.900000000000006</c:v>
                </c:pt>
                <c:pt idx="4">
                  <c:v>67.900000000000006</c:v>
                </c:pt>
                <c:pt idx="5">
                  <c:v>74</c:v>
                </c:pt>
                <c:pt idx="6">
                  <c:v>77</c:v>
                </c:pt>
                <c:pt idx="7">
                  <c:v>78</c:v>
                </c:pt>
                <c:pt idx="8" formatCode="General">
                  <c:v>78.5</c:v>
                </c:pt>
                <c:pt idx="9" formatCode="General">
                  <c:v>93</c:v>
                </c:pt>
                <c:pt idx="10" formatCode="General">
                  <c:v>97</c:v>
                </c:pt>
                <c:pt idx="11" formatCode="General">
                  <c:v>98</c:v>
                </c:pt>
                <c:pt idx="12" formatCode="General">
                  <c:v>98.99</c:v>
                </c:pt>
                <c:pt idx="13" formatCode="General">
                  <c:v>99.1</c:v>
                </c:pt>
                <c:pt idx="14" formatCode="General">
                  <c:v>99.08</c:v>
                </c:pt>
                <c:pt idx="15" formatCode="General">
                  <c:v>99.05</c:v>
                </c:pt>
                <c:pt idx="16" formatCode="General">
                  <c:v>99.06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BE-4798-9BD0-5059E6889E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7529695"/>
        <c:axId val="1939830911"/>
      </c:lineChart>
      <c:catAx>
        <c:axId val="1867529695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FF00"/>
                </a:solidFill>
                <a:latin typeface="+mn-lt"/>
                <a:ea typeface="+mn-ea"/>
                <a:cs typeface="+mn-cs"/>
              </a:defRPr>
            </a:pPr>
            <a:endParaRPr lang="en-BR"/>
          </a:p>
        </c:txPr>
        <c:crossAx val="1939830911"/>
        <c:crosses val="autoZero"/>
        <c:auto val="1"/>
        <c:lblAlgn val="ctr"/>
        <c:lblOffset val="100"/>
        <c:noMultiLvlLbl val="0"/>
      </c:catAx>
      <c:valAx>
        <c:axId val="1939830911"/>
        <c:scaling>
          <c:orientation val="minMax"/>
          <c:min val="60"/>
        </c:scaling>
        <c:delete val="0"/>
        <c:axPos val="l"/>
        <c:majorGridlines>
          <c:spPr>
            <a:ln w="9525" cap="flat" cmpd="sng" algn="ctr">
              <a:solidFill>
                <a:srgbClr val="00FF00">
                  <a:alpha val="60000"/>
                </a:srgb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FF00"/>
                </a:solidFill>
                <a:latin typeface="+mn-lt"/>
                <a:ea typeface="+mn-ea"/>
                <a:cs typeface="+mn-cs"/>
              </a:defRPr>
            </a:pPr>
            <a:endParaRPr lang="en-BR"/>
          </a:p>
        </c:txPr>
        <c:crossAx val="1867529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0.29315</cdr:x>
      <cdr:y>0</cdr:y>
    </cdr:from>
    <cdr:to>
      <cdr:x>0.29315</cdr:x>
      <cdr:y>0.82096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03E64214-5FFD-44A2-9200-161FC4CA0ECB}"/>
            </a:ext>
          </a:extLst>
        </cdr:cNvPr>
        <cdr:cNvCxnSpPr/>
      </cdr:nvCxnSpPr>
      <cdr:spPr>
        <a:xfrm xmlns:a="http://schemas.openxmlformats.org/drawingml/2006/main" flipV="1">
          <a:off x="3241407" y="0"/>
          <a:ext cx="0" cy="168109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00FF00"/>
          </a:solidFill>
          <a:prstDash val="lg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0.34256</cdr:x>
      <cdr:y>0</cdr:y>
    </cdr:from>
    <cdr:to>
      <cdr:x>0.34256</cdr:x>
      <cdr:y>0.82096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F37768E2-4381-4E92-9729-57BC36F2ACD7}"/>
            </a:ext>
          </a:extLst>
        </cdr:cNvPr>
        <cdr:cNvCxnSpPr/>
      </cdr:nvCxnSpPr>
      <cdr:spPr>
        <a:xfrm xmlns:a="http://schemas.openxmlformats.org/drawingml/2006/main" flipV="1">
          <a:off x="3787697" y="0"/>
          <a:ext cx="0" cy="168109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00FF00"/>
          </a:solidFill>
          <a:prstDash val="lg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0.5162</cdr:x>
      <cdr:y>0</cdr:y>
    </cdr:from>
    <cdr:to>
      <cdr:x>0.5162</cdr:x>
      <cdr:y>0.82096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F1AA442D-11F3-4BF7-8D12-0FB46B5BF6CE}"/>
            </a:ext>
          </a:extLst>
        </cdr:cNvPr>
        <cdr:cNvCxnSpPr/>
      </cdr:nvCxnSpPr>
      <cdr:spPr>
        <a:xfrm xmlns:a="http://schemas.openxmlformats.org/drawingml/2006/main" flipV="1">
          <a:off x="5707604" y="0"/>
          <a:ext cx="0" cy="168109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00FF00"/>
          </a:solidFill>
          <a:prstDash val="lg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0.56951</cdr:x>
      <cdr:y>0</cdr:y>
    </cdr:from>
    <cdr:to>
      <cdr:x>0.56951</cdr:x>
      <cdr:y>0.82096</cdr:y>
    </cdr:to>
    <cdr:cxnSp macro="">
      <cdr:nvCxnSpPr>
        <cdr:cNvPr id="6" name="Straight Connector 5">
          <a:extLst xmlns:a="http://schemas.openxmlformats.org/drawingml/2006/main">
            <a:ext uri="{FF2B5EF4-FFF2-40B4-BE49-F238E27FC236}">
              <a16:creationId xmlns:a16="http://schemas.microsoft.com/office/drawing/2014/main" id="{7B7A4297-009B-48D7-9B9A-A6C751969D0A}"/>
            </a:ext>
          </a:extLst>
        </cdr:cNvPr>
        <cdr:cNvCxnSpPr/>
      </cdr:nvCxnSpPr>
      <cdr:spPr>
        <a:xfrm xmlns:a="http://schemas.openxmlformats.org/drawingml/2006/main" flipV="1">
          <a:off x="6297026" y="0"/>
          <a:ext cx="0" cy="168109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00FF00"/>
          </a:solidFill>
          <a:prstDash val="lg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0.29315</cdr:x>
      <cdr:y>0</cdr:y>
    </cdr:from>
    <cdr:to>
      <cdr:x>0.29315</cdr:x>
      <cdr:y>0.82096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03E64214-5FFD-44A2-9200-161FC4CA0ECB}"/>
            </a:ext>
          </a:extLst>
        </cdr:cNvPr>
        <cdr:cNvCxnSpPr/>
      </cdr:nvCxnSpPr>
      <cdr:spPr>
        <a:xfrm xmlns:a="http://schemas.openxmlformats.org/drawingml/2006/main" flipV="1">
          <a:off x="3241407" y="0"/>
          <a:ext cx="0" cy="168109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00FF00"/>
          </a:solidFill>
          <a:prstDash val="lg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0.34256</cdr:x>
      <cdr:y>0</cdr:y>
    </cdr:from>
    <cdr:to>
      <cdr:x>0.34256</cdr:x>
      <cdr:y>0.82096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F37768E2-4381-4E92-9729-57BC36F2ACD7}"/>
            </a:ext>
          </a:extLst>
        </cdr:cNvPr>
        <cdr:cNvCxnSpPr/>
      </cdr:nvCxnSpPr>
      <cdr:spPr>
        <a:xfrm xmlns:a="http://schemas.openxmlformats.org/drawingml/2006/main" flipV="1">
          <a:off x="3787697" y="0"/>
          <a:ext cx="0" cy="168109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00FF00"/>
          </a:solidFill>
          <a:prstDash val="lg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0.5162</cdr:x>
      <cdr:y>0</cdr:y>
    </cdr:from>
    <cdr:to>
      <cdr:x>0.5162</cdr:x>
      <cdr:y>0.82096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F1AA442D-11F3-4BF7-8D12-0FB46B5BF6CE}"/>
            </a:ext>
          </a:extLst>
        </cdr:cNvPr>
        <cdr:cNvCxnSpPr/>
      </cdr:nvCxnSpPr>
      <cdr:spPr>
        <a:xfrm xmlns:a="http://schemas.openxmlformats.org/drawingml/2006/main" flipV="1">
          <a:off x="5707604" y="0"/>
          <a:ext cx="0" cy="168109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00FF00"/>
          </a:solidFill>
          <a:prstDash val="lg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0.56951</cdr:x>
      <cdr:y>0</cdr:y>
    </cdr:from>
    <cdr:to>
      <cdr:x>0.56951</cdr:x>
      <cdr:y>0.82096</cdr:y>
    </cdr:to>
    <cdr:cxnSp macro="">
      <cdr:nvCxnSpPr>
        <cdr:cNvPr id="6" name="Straight Connector 5">
          <a:extLst xmlns:a="http://schemas.openxmlformats.org/drawingml/2006/main">
            <a:ext uri="{FF2B5EF4-FFF2-40B4-BE49-F238E27FC236}">
              <a16:creationId xmlns:a16="http://schemas.microsoft.com/office/drawing/2014/main" id="{7B7A4297-009B-48D7-9B9A-A6C751969D0A}"/>
            </a:ext>
          </a:extLst>
        </cdr:cNvPr>
        <cdr:cNvCxnSpPr/>
      </cdr:nvCxnSpPr>
      <cdr:spPr>
        <a:xfrm xmlns:a="http://schemas.openxmlformats.org/drawingml/2006/main" flipV="1">
          <a:off x="6297026" y="0"/>
          <a:ext cx="0" cy="168109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00FF00"/>
          </a:solidFill>
          <a:prstDash val="lg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0.29315</cdr:x>
      <cdr:y>0</cdr:y>
    </cdr:from>
    <cdr:to>
      <cdr:x>0.29315</cdr:x>
      <cdr:y>0.82096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03E64214-5FFD-44A2-9200-161FC4CA0ECB}"/>
            </a:ext>
          </a:extLst>
        </cdr:cNvPr>
        <cdr:cNvCxnSpPr/>
      </cdr:nvCxnSpPr>
      <cdr:spPr>
        <a:xfrm xmlns:a="http://schemas.openxmlformats.org/drawingml/2006/main" flipV="1">
          <a:off x="3241407" y="0"/>
          <a:ext cx="0" cy="168109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00FF00"/>
          </a:solidFill>
          <a:prstDash val="lg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0.34256</cdr:x>
      <cdr:y>0</cdr:y>
    </cdr:from>
    <cdr:to>
      <cdr:x>0.34256</cdr:x>
      <cdr:y>0.82096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F37768E2-4381-4E92-9729-57BC36F2ACD7}"/>
            </a:ext>
          </a:extLst>
        </cdr:cNvPr>
        <cdr:cNvCxnSpPr/>
      </cdr:nvCxnSpPr>
      <cdr:spPr>
        <a:xfrm xmlns:a="http://schemas.openxmlformats.org/drawingml/2006/main" flipV="1">
          <a:off x="3787697" y="0"/>
          <a:ext cx="0" cy="168109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00FF00"/>
          </a:solidFill>
          <a:prstDash val="lg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0.5162</cdr:x>
      <cdr:y>0</cdr:y>
    </cdr:from>
    <cdr:to>
      <cdr:x>0.5162</cdr:x>
      <cdr:y>0.82096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F1AA442D-11F3-4BF7-8D12-0FB46B5BF6CE}"/>
            </a:ext>
          </a:extLst>
        </cdr:cNvPr>
        <cdr:cNvCxnSpPr/>
      </cdr:nvCxnSpPr>
      <cdr:spPr>
        <a:xfrm xmlns:a="http://schemas.openxmlformats.org/drawingml/2006/main" flipV="1">
          <a:off x="5707604" y="0"/>
          <a:ext cx="0" cy="168109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00FF00"/>
          </a:solidFill>
          <a:prstDash val="lg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0.56951</cdr:x>
      <cdr:y>0</cdr:y>
    </cdr:from>
    <cdr:to>
      <cdr:x>0.56951</cdr:x>
      <cdr:y>0.82096</cdr:y>
    </cdr:to>
    <cdr:cxnSp macro="">
      <cdr:nvCxnSpPr>
        <cdr:cNvPr id="6" name="Straight Connector 5">
          <a:extLst xmlns:a="http://schemas.openxmlformats.org/drawingml/2006/main">
            <a:ext uri="{FF2B5EF4-FFF2-40B4-BE49-F238E27FC236}">
              <a16:creationId xmlns:a16="http://schemas.microsoft.com/office/drawing/2014/main" id="{7B7A4297-009B-48D7-9B9A-A6C751969D0A}"/>
            </a:ext>
          </a:extLst>
        </cdr:cNvPr>
        <cdr:cNvCxnSpPr/>
      </cdr:nvCxnSpPr>
      <cdr:spPr>
        <a:xfrm xmlns:a="http://schemas.openxmlformats.org/drawingml/2006/main" flipV="1">
          <a:off x="6297026" y="0"/>
          <a:ext cx="0" cy="168109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00FF00"/>
          </a:solidFill>
          <a:prstDash val="lg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69179-D5B4-4AA8-919B-ED09BC6A4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94805-7599-4EFC-90F9-6E732832E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218" indent="0" algn="ctr">
              <a:buNone/>
              <a:defRPr sz="2000"/>
            </a:lvl2pPr>
            <a:lvl3pPr marL="914436" indent="0" algn="ctr">
              <a:buNone/>
              <a:defRPr sz="1800"/>
            </a:lvl3pPr>
            <a:lvl4pPr marL="1371654" indent="0" algn="ctr">
              <a:buNone/>
              <a:defRPr sz="1600"/>
            </a:lvl4pPr>
            <a:lvl5pPr marL="1828872" indent="0" algn="ctr">
              <a:buNone/>
              <a:defRPr sz="1600"/>
            </a:lvl5pPr>
            <a:lvl6pPr marL="2286090" indent="0" algn="ctr">
              <a:buNone/>
              <a:defRPr sz="1600"/>
            </a:lvl6pPr>
            <a:lvl7pPr marL="2743308" indent="0" algn="ctr">
              <a:buNone/>
              <a:defRPr sz="1600"/>
            </a:lvl7pPr>
            <a:lvl8pPr marL="3200526" indent="0" algn="ctr">
              <a:buNone/>
              <a:defRPr sz="1600"/>
            </a:lvl8pPr>
            <a:lvl9pPr marL="365774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ECC54-1F6A-41D0-AFF1-B11DCE47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5B9A-3C57-41A7-BDC6-B678E114DCCE}" type="datetimeFigureOut">
              <a:rPr lang="pt-BR" smtClean="0"/>
              <a:t>02/01/2022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B469C-2ECF-4FBF-A9EB-9A081F76E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93F21-B10C-4077-BB9F-EEAA5C51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143D-C4DA-41F7-8694-5495974E2C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25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2EF-2242-473C-94E9-14B3540B3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6FC15-FD62-4014-B1F0-9411D5368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E4B08-F4A3-4EB6-B4EC-02D329AA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5B9A-3C57-41A7-BDC6-B678E114DCCE}" type="datetimeFigureOut">
              <a:rPr lang="pt-BR" smtClean="0"/>
              <a:t>02/01/2022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A345C-E05B-4926-814B-560A42CC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34BCA-1626-4358-B692-12DCDA92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143D-C4DA-41F7-8694-5495974E2C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54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12A663-7530-4900-9333-0BDFC877F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70C02-2CDC-411D-A884-3704E07AA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7321E-CAAC-40AF-BDE3-282CE2C2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5B9A-3C57-41A7-BDC6-B678E114DCCE}" type="datetimeFigureOut">
              <a:rPr lang="pt-BR" smtClean="0"/>
              <a:t>02/01/2022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23CFD-F7E2-407D-A044-F643984B2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F47D8-D190-4535-91CC-B4C4004E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143D-C4DA-41F7-8694-5495974E2C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67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96D6C-5B51-44CB-AEC0-3339B71E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DC463-B4F6-4811-A049-2B608907B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3C0C0-E901-4AE4-A8AC-CD138B29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5B9A-3C57-41A7-BDC6-B678E114DCCE}" type="datetimeFigureOut">
              <a:rPr lang="pt-BR" smtClean="0"/>
              <a:t>02/01/2022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27AA8-8E9B-452C-9301-1726FECB8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0DC8-F9CC-47CD-B3F5-10B4C4D77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143D-C4DA-41F7-8694-5495974E2C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55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B1B6-B169-4B41-958C-2E508F48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0F669-D9F0-4CB0-B972-CDFFEFE1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1">
                <a:solidFill>
                  <a:schemeClr val="tx1">
                    <a:tint val="75000"/>
                  </a:schemeClr>
                </a:solidFill>
              </a:defRPr>
            </a:lvl1pPr>
            <a:lvl2pPr marL="45721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3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5CAC3-05D1-47A2-858C-ED7B4DF93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5B9A-3C57-41A7-BDC6-B678E114DCCE}" type="datetimeFigureOut">
              <a:rPr lang="pt-BR" smtClean="0"/>
              <a:t>02/01/2022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504A5-A236-489C-9C4C-12EDDE5D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E67A1-4E05-4F06-93C6-BB155196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143D-C4DA-41F7-8694-5495974E2C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32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C3A04-9634-42F3-A469-8AAEBD29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21E48-3644-4607-A590-1D2E40028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B522F-815E-42F2-BEB2-D2BA374EF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9280D-438D-45EA-B7FF-3CD57F3E7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5B9A-3C57-41A7-BDC6-B678E114DCCE}" type="datetimeFigureOut">
              <a:rPr lang="pt-BR" smtClean="0"/>
              <a:t>02/01/2022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3C63E-CE74-4258-B0D0-47504071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703C2-8291-4F2D-9F0C-27E0582B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143D-C4DA-41F7-8694-5495974E2C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16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9CC1-17CD-4831-82CD-57EB8D7C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32E0B-6AC6-4484-AA18-447278B1E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8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18" indent="0">
              <a:buNone/>
              <a:defRPr sz="2000" b="1"/>
            </a:lvl2pPr>
            <a:lvl3pPr marL="914436" indent="0">
              <a:buNone/>
              <a:defRPr sz="1800" b="1"/>
            </a:lvl3pPr>
            <a:lvl4pPr marL="1371654" indent="0">
              <a:buNone/>
              <a:defRPr sz="1600" b="1"/>
            </a:lvl4pPr>
            <a:lvl5pPr marL="1828872" indent="0">
              <a:buNone/>
              <a:defRPr sz="1600" b="1"/>
            </a:lvl5pPr>
            <a:lvl6pPr marL="2286090" indent="0">
              <a:buNone/>
              <a:defRPr sz="1600" b="1"/>
            </a:lvl6pPr>
            <a:lvl7pPr marL="2743308" indent="0">
              <a:buNone/>
              <a:defRPr sz="1600" b="1"/>
            </a:lvl7pPr>
            <a:lvl8pPr marL="3200526" indent="0">
              <a:buNone/>
              <a:defRPr sz="1600" b="1"/>
            </a:lvl8pPr>
            <a:lvl9pPr marL="365774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1A092-3727-424B-BEA8-745667F7F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5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7E4C5-1E47-4EFA-9289-3177A867F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18" indent="0">
              <a:buNone/>
              <a:defRPr sz="2000" b="1"/>
            </a:lvl2pPr>
            <a:lvl3pPr marL="914436" indent="0">
              <a:buNone/>
              <a:defRPr sz="1800" b="1"/>
            </a:lvl3pPr>
            <a:lvl4pPr marL="1371654" indent="0">
              <a:buNone/>
              <a:defRPr sz="1600" b="1"/>
            </a:lvl4pPr>
            <a:lvl5pPr marL="1828872" indent="0">
              <a:buNone/>
              <a:defRPr sz="1600" b="1"/>
            </a:lvl5pPr>
            <a:lvl6pPr marL="2286090" indent="0">
              <a:buNone/>
              <a:defRPr sz="1600" b="1"/>
            </a:lvl6pPr>
            <a:lvl7pPr marL="2743308" indent="0">
              <a:buNone/>
              <a:defRPr sz="1600" b="1"/>
            </a:lvl7pPr>
            <a:lvl8pPr marL="3200526" indent="0">
              <a:buNone/>
              <a:defRPr sz="1600" b="1"/>
            </a:lvl8pPr>
            <a:lvl9pPr marL="365774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7DCA8A-F02B-4E99-8576-3DB108D3C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E80AD4-06BD-4971-B3D0-B928F9FE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5B9A-3C57-41A7-BDC6-B678E114DCCE}" type="datetimeFigureOut">
              <a:rPr lang="pt-BR" smtClean="0"/>
              <a:t>02/01/2022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28082-A3A2-4E58-9ED7-5D31BAA3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6D2520-C03C-4BEA-BE6A-98282D06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143D-C4DA-41F7-8694-5495974E2C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71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861FF-8522-468C-81EC-70BDD70D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D42F0-DC72-450C-9535-651705B3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5B9A-3C57-41A7-BDC6-B678E114DCCE}" type="datetimeFigureOut">
              <a:rPr lang="pt-BR" smtClean="0"/>
              <a:t>02/01/2022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D3BDF-E50B-4E01-90F9-81B35F12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09B9A-623A-45C7-AE54-948ED941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143D-C4DA-41F7-8694-5495974E2C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01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33414-6C45-44CF-90AD-EC926153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5B9A-3C57-41A7-BDC6-B678E114DCCE}" type="datetimeFigureOut">
              <a:rPr lang="pt-BR" smtClean="0"/>
              <a:t>02/01/2022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AF63E-7075-4441-BAB7-58F6F207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BCF78-B729-40C6-8AC2-A0DB5D33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143D-C4DA-41F7-8694-5495974E2C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89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2B32-9D4E-4762-A6E4-D1FA14C7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32F27-DFC2-4867-BD9B-A0BA93F20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481C9-241F-4D9A-ABFF-28E5D61DE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8" indent="0">
              <a:buNone/>
              <a:defRPr sz="1400"/>
            </a:lvl2pPr>
            <a:lvl3pPr marL="914436" indent="0">
              <a:buNone/>
              <a:defRPr sz="1200"/>
            </a:lvl3pPr>
            <a:lvl4pPr marL="1371654" indent="0">
              <a:buNone/>
              <a:defRPr sz="1000"/>
            </a:lvl4pPr>
            <a:lvl5pPr marL="1828872" indent="0">
              <a:buNone/>
              <a:defRPr sz="1000"/>
            </a:lvl5pPr>
            <a:lvl6pPr marL="2286090" indent="0">
              <a:buNone/>
              <a:defRPr sz="1000"/>
            </a:lvl6pPr>
            <a:lvl7pPr marL="2743308" indent="0">
              <a:buNone/>
              <a:defRPr sz="1000"/>
            </a:lvl7pPr>
            <a:lvl8pPr marL="3200526" indent="0">
              <a:buNone/>
              <a:defRPr sz="1000"/>
            </a:lvl8pPr>
            <a:lvl9pPr marL="365774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7A8F5-6F27-41FA-876F-861CCC2C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5B9A-3C57-41A7-BDC6-B678E114DCCE}" type="datetimeFigureOut">
              <a:rPr lang="pt-BR" smtClean="0"/>
              <a:t>02/01/2022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FDC67-9856-42D8-B723-C795D9EA9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2D99A-267D-41BC-8903-9B2174BC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143D-C4DA-41F7-8694-5495974E2C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22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0EDA-B911-48FB-A319-5D4EDE7BF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A56CA6-2CB2-4ECE-AACA-AFD429E0E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8" indent="0">
              <a:buNone/>
              <a:defRPr sz="2800"/>
            </a:lvl2pPr>
            <a:lvl3pPr marL="914436" indent="0">
              <a:buNone/>
              <a:defRPr sz="2401"/>
            </a:lvl3pPr>
            <a:lvl4pPr marL="1371654" indent="0">
              <a:buNone/>
              <a:defRPr sz="2000"/>
            </a:lvl4pPr>
            <a:lvl5pPr marL="1828872" indent="0">
              <a:buNone/>
              <a:defRPr sz="2000"/>
            </a:lvl5pPr>
            <a:lvl6pPr marL="2286090" indent="0">
              <a:buNone/>
              <a:defRPr sz="2000"/>
            </a:lvl6pPr>
            <a:lvl7pPr marL="2743308" indent="0">
              <a:buNone/>
              <a:defRPr sz="2000"/>
            </a:lvl7pPr>
            <a:lvl8pPr marL="3200526" indent="0">
              <a:buNone/>
              <a:defRPr sz="2000"/>
            </a:lvl8pPr>
            <a:lvl9pPr marL="3657744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7E994-50D6-4880-BC3C-FCF122B82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8" indent="0">
              <a:buNone/>
              <a:defRPr sz="1400"/>
            </a:lvl2pPr>
            <a:lvl3pPr marL="914436" indent="0">
              <a:buNone/>
              <a:defRPr sz="1200"/>
            </a:lvl3pPr>
            <a:lvl4pPr marL="1371654" indent="0">
              <a:buNone/>
              <a:defRPr sz="1000"/>
            </a:lvl4pPr>
            <a:lvl5pPr marL="1828872" indent="0">
              <a:buNone/>
              <a:defRPr sz="1000"/>
            </a:lvl5pPr>
            <a:lvl6pPr marL="2286090" indent="0">
              <a:buNone/>
              <a:defRPr sz="1000"/>
            </a:lvl6pPr>
            <a:lvl7pPr marL="2743308" indent="0">
              <a:buNone/>
              <a:defRPr sz="1000"/>
            </a:lvl7pPr>
            <a:lvl8pPr marL="3200526" indent="0">
              <a:buNone/>
              <a:defRPr sz="1000"/>
            </a:lvl8pPr>
            <a:lvl9pPr marL="365774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6CD5A-43CA-41C1-A5E3-F19AA430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5B9A-3C57-41A7-BDC6-B678E114DCCE}" type="datetimeFigureOut">
              <a:rPr lang="pt-BR" smtClean="0"/>
              <a:t>02/01/2022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65ACC-5887-4718-9E7A-AABA3BA0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FAC19-B536-4E72-9644-DA4FB23F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143D-C4DA-41F7-8694-5495974E2C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27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8124F-0885-4BD9-91BE-C86ED0E63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44012-AB3F-45E3-954F-5D1EEA670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69940-D6F2-4D69-A0A9-03FFF2531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C5B9A-3C57-41A7-BDC6-B678E114DCCE}" type="datetimeFigureOut">
              <a:rPr lang="pt-BR" smtClean="0"/>
              <a:t>02/01/2022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6C80E-DF28-4D02-8332-DC4E8462C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C0BB7-76AD-43F7-A1B8-65527A486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7143D-C4DA-41F7-8694-5495974E2C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10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3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7" indent="-228609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5" indent="-228609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63" indent="-228609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82" indent="-228609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9" indent="-228609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18" indent="-228609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35" indent="-228609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54" indent="-228609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8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6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4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72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90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08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26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44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1AABB3-ACD4-4268-B073-1DBA8D187FB2}"/>
              </a:ext>
            </a:extLst>
          </p:cNvPr>
          <p:cNvSpPr/>
          <p:nvPr/>
        </p:nvSpPr>
        <p:spPr>
          <a:xfrm>
            <a:off x="0" y="-12843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FF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95D7D8-F582-4B76-8349-58C82E97CE1F}"/>
              </a:ext>
            </a:extLst>
          </p:cNvPr>
          <p:cNvSpPr/>
          <p:nvPr/>
        </p:nvSpPr>
        <p:spPr>
          <a:xfrm>
            <a:off x="0" y="1"/>
            <a:ext cx="12192000" cy="1319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FF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B41C02-7D47-450A-B519-8EA630A19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31" y="33994"/>
            <a:ext cx="732547" cy="123376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DCBA26-14E4-4307-90AC-BC069D38778A}"/>
              </a:ext>
            </a:extLst>
          </p:cNvPr>
          <p:cNvCxnSpPr/>
          <p:nvPr/>
        </p:nvCxnSpPr>
        <p:spPr>
          <a:xfrm>
            <a:off x="933779" y="1319514"/>
            <a:ext cx="11056991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8B062A-9BE5-4446-B431-F0E55A94013C}"/>
              </a:ext>
            </a:extLst>
          </p:cNvPr>
          <p:cNvSpPr txBox="1"/>
          <p:nvPr/>
        </p:nvSpPr>
        <p:spPr>
          <a:xfrm>
            <a:off x="1219115" y="90478"/>
            <a:ext cx="3156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Beer Name: Lorem Ipsum</a:t>
            </a:r>
          </a:p>
          <a:p>
            <a:r>
              <a:rPr lang="en-US" dirty="0">
                <a:solidFill>
                  <a:srgbClr val="00FF00"/>
                </a:solidFill>
              </a:rPr>
              <a:t>Date: dd/MM/</a:t>
            </a:r>
            <a:r>
              <a:rPr lang="en-US" dirty="0" err="1">
                <a:solidFill>
                  <a:srgbClr val="00FF00"/>
                </a:solidFill>
              </a:rPr>
              <a:t>yyyy</a:t>
            </a:r>
            <a:endParaRPr lang="en-US" dirty="0">
              <a:solidFill>
                <a:srgbClr val="00FF00"/>
              </a:solidFill>
            </a:endParaRPr>
          </a:p>
          <a:p>
            <a:r>
              <a:rPr lang="en-US" dirty="0">
                <a:solidFill>
                  <a:srgbClr val="00FF00"/>
                </a:solidFill>
              </a:rPr>
              <a:t>Brewer:</a:t>
            </a:r>
          </a:p>
          <a:p>
            <a:endParaRPr lang="pt-BR" dirty="0">
              <a:solidFill>
                <a:srgbClr val="00FF00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9817B2E-E1B6-4E6B-8214-99D26EF3D5C9}"/>
              </a:ext>
            </a:extLst>
          </p:cNvPr>
          <p:cNvGrpSpPr/>
          <p:nvPr/>
        </p:nvGrpSpPr>
        <p:grpSpPr>
          <a:xfrm>
            <a:off x="4028986" y="237598"/>
            <a:ext cx="2049937" cy="830997"/>
            <a:chOff x="4028985" y="239817"/>
            <a:chExt cx="2049937" cy="830997"/>
          </a:xfrm>
        </p:grpSpPr>
        <p:pic>
          <p:nvPicPr>
            <p:cNvPr id="1026" name="Picture 2" descr="White temperature 2 icon - Free white weather icons">
              <a:extLst>
                <a:ext uri="{FF2B5EF4-FFF2-40B4-BE49-F238E27FC236}">
                  <a16:creationId xmlns:a16="http://schemas.microsoft.com/office/drawing/2014/main" id="{C00D2FD5-49B3-43DC-8359-9B23693C4D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8985" y="309070"/>
              <a:ext cx="692490" cy="692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E47744-6DEF-494B-8EF3-9AE1DE10D6E5}"/>
                </a:ext>
              </a:extLst>
            </p:cNvPr>
            <p:cNvSpPr txBox="1"/>
            <p:nvPr/>
          </p:nvSpPr>
          <p:spPr>
            <a:xfrm>
              <a:off x="4704397" y="239817"/>
              <a:ext cx="13745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00FF00"/>
                  </a:solidFill>
                </a:rPr>
                <a:t>50°C</a:t>
              </a:r>
              <a:endParaRPr lang="pt-BR" sz="4800" dirty="0">
                <a:solidFill>
                  <a:srgbClr val="00FF00"/>
                </a:solidFill>
              </a:endParaRPr>
            </a:p>
          </p:txBody>
        </p:sp>
      </p:grp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792919C-B0B1-488E-B40F-C9BDD9745B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804513"/>
              </p:ext>
            </p:extLst>
          </p:nvPr>
        </p:nvGraphicFramePr>
        <p:xfrm>
          <a:off x="933778" y="1381285"/>
          <a:ext cx="11056990" cy="2047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0E85576-49E6-4FFF-84A2-32E83B0E6BF6}"/>
              </a:ext>
            </a:extLst>
          </p:cNvPr>
          <p:cNvSpPr txBox="1"/>
          <p:nvPr/>
        </p:nvSpPr>
        <p:spPr>
          <a:xfrm>
            <a:off x="1984027" y="1371269"/>
            <a:ext cx="137452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FF00"/>
                </a:solidFill>
              </a:rPr>
              <a:t>Mashing</a:t>
            </a:r>
            <a:endParaRPr lang="pt-BR" sz="2000" dirty="0">
              <a:solidFill>
                <a:srgbClr val="00FF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4DFAE4-B75E-4BA8-AF72-F04897DCC53B}"/>
              </a:ext>
            </a:extLst>
          </p:cNvPr>
          <p:cNvSpPr txBox="1"/>
          <p:nvPr/>
        </p:nvSpPr>
        <p:spPr>
          <a:xfrm>
            <a:off x="4944172" y="1371269"/>
            <a:ext cx="137452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FF00"/>
                </a:solidFill>
              </a:rPr>
              <a:t>Mash Out</a:t>
            </a:r>
            <a:endParaRPr lang="pt-BR" sz="2000" dirty="0">
              <a:solidFill>
                <a:srgbClr val="00FF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74435B-DC9D-4069-8614-CCF1254ADC39}"/>
              </a:ext>
            </a:extLst>
          </p:cNvPr>
          <p:cNvSpPr txBox="1"/>
          <p:nvPr/>
        </p:nvSpPr>
        <p:spPr>
          <a:xfrm>
            <a:off x="8668111" y="1371269"/>
            <a:ext cx="137452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FF00"/>
                </a:solidFill>
              </a:rPr>
              <a:t>Boiling</a:t>
            </a:r>
            <a:endParaRPr lang="pt-BR" sz="2000" dirty="0">
              <a:solidFill>
                <a:srgbClr val="00FF00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C296A1-1F96-43D3-8A60-F66DD3C79A43}"/>
              </a:ext>
            </a:extLst>
          </p:cNvPr>
          <p:cNvGrpSpPr/>
          <p:nvPr/>
        </p:nvGrpSpPr>
        <p:grpSpPr>
          <a:xfrm>
            <a:off x="6462273" y="237598"/>
            <a:ext cx="2048648" cy="830997"/>
            <a:chOff x="6180182" y="239817"/>
            <a:chExt cx="2048648" cy="83099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4C14C22-F811-47ED-B326-74BD469E8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80182" y="309715"/>
              <a:ext cx="691200" cy="6912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79DE1A-1C0D-4EF4-9EB7-3FB448692D75}"/>
                </a:ext>
              </a:extLst>
            </p:cNvPr>
            <p:cNvSpPr txBox="1"/>
            <p:nvPr/>
          </p:nvSpPr>
          <p:spPr>
            <a:xfrm>
              <a:off x="6854305" y="239817"/>
              <a:ext cx="1374525" cy="83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00FF00"/>
                  </a:solidFill>
                </a:rPr>
                <a:t>40L</a:t>
              </a:r>
              <a:endParaRPr lang="pt-BR" sz="4800" dirty="0">
                <a:solidFill>
                  <a:srgbClr val="00FF00"/>
                </a:solidFill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0F54CD78-C2D7-49F6-A81C-C15A2D4144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2088" y="4750435"/>
            <a:ext cx="328205" cy="35703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35F16B3-FC0F-4B8E-B2D9-F5F723D7D8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2088" y="5414760"/>
            <a:ext cx="328205" cy="3570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383D088-1489-4315-A37D-96A3A93F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2088" y="4107294"/>
            <a:ext cx="328205" cy="35703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2BBDD09-1999-4787-A5E7-A69081521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0293" y="4107177"/>
            <a:ext cx="261911" cy="35715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77C517C-56EB-42CE-81AE-20CBF75906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2717" y="4750376"/>
            <a:ext cx="261911" cy="35715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16F962D-3384-49B9-B2CB-32C2FF86F4BB}"/>
              </a:ext>
            </a:extLst>
          </p:cNvPr>
          <p:cNvSpPr txBox="1"/>
          <p:nvPr/>
        </p:nvSpPr>
        <p:spPr>
          <a:xfrm>
            <a:off x="2091081" y="4147254"/>
            <a:ext cx="1156055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50g Citra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50C4C9-192D-4232-8A53-24A337409C80}"/>
              </a:ext>
            </a:extLst>
          </p:cNvPr>
          <p:cNvSpPr txBox="1"/>
          <p:nvPr/>
        </p:nvSpPr>
        <p:spPr>
          <a:xfrm>
            <a:off x="2091081" y="4651953"/>
            <a:ext cx="115605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50g Citra</a:t>
            </a:r>
          </a:p>
          <a:p>
            <a:r>
              <a:rPr lang="en-US" dirty="0">
                <a:solidFill>
                  <a:schemeClr val="bg1"/>
                </a:solidFill>
              </a:rPr>
              <a:t>50g Cascade</a:t>
            </a:r>
          </a:p>
        </p:txBody>
      </p:sp>
      <p:pic>
        <p:nvPicPr>
          <p:cNvPr id="35" name="Picture 2" descr="White temperature 2 icon - Free white weather icons">
            <a:extLst>
              <a:ext uri="{FF2B5EF4-FFF2-40B4-BE49-F238E27FC236}">
                <a16:creationId xmlns:a16="http://schemas.microsoft.com/office/drawing/2014/main" id="{A35E1636-166E-4133-A345-113EA4B16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471" y="5415077"/>
            <a:ext cx="356400" cy="35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824C533-D2DE-46FC-B07C-64A7ABAA5133}"/>
              </a:ext>
            </a:extLst>
          </p:cNvPr>
          <p:cNvSpPr txBox="1"/>
          <p:nvPr/>
        </p:nvSpPr>
        <p:spPr>
          <a:xfrm>
            <a:off x="2091081" y="5454779"/>
            <a:ext cx="1156055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Cool Down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7F1EAF-162A-4AED-8518-F563D050C275}"/>
              </a:ext>
            </a:extLst>
          </p:cNvPr>
          <p:cNvSpPr txBox="1"/>
          <p:nvPr/>
        </p:nvSpPr>
        <p:spPr>
          <a:xfrm>
            <a:off x="1402088" y="3614181"/>
            <a:ext cx="2244789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Next Steps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3FA245-3159-44FC-9241-A0D1599BB99B}"/>
              </a:ext>
            </a:extLst>
          </p:cNvPr>
          <p:cNvSpPr txBox="1"/>
          <p:nvPr/>
        </p:nvSpPr>
        <p:spPr>
          <a:xfrm>
            <a:off x="6096001" y="3614181"/>
            <a:ext cx="2244789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Logbook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15A6DA-B67A-462A-8F5C-F0B3D556038D}"/>
              </a:ext>
            </a:extLst>
          </p:cNvPr>
          <p:cNvSpPr txBox="1"/>
          <p:nvPr/>
        </p:nvSpPr>
        <p:spPr>
          <a:xfrm>
            <a:off x="6096000" y="4106623"/>
            <a:ext cx="5754490" cy="147732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        10:00 - </a:t>
            </a:r>
            <a:r>
              <a:rPr lang="pt-BR" sz="1600" dirty="0">
                <a:solidFill>
                  <a:schemeClr val="bg1"/>
                </a:solidFill>
              </a:rPr>
              <a:t>Lorem ipsum dolor sit amet, consectetur adipiscing elit, sed do eiusmod tempor incididunt ut labore et dolore magna aliqua.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11:13 - </a:t>
            </a:r>
            <a:r>
              <a:rPr lang="pt-BR" sz="1600" dirty="0">
                <a:solidFill>
                  <a:schemeClr val="bg1"/>
                </a:solidFill>
              </a:rPr>
              <a:t>Ut enim ad minim veniam, quis nostrud exercitation ullamco laboris nisi ut aliquip ex ea commodo consequat.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        11:22 - </a:t>
            </a:r>
            <a:r>
              <a:rPr lang="pt-BR" sz="1600" dirty="0">
                <a:solidFill>
                  <a:schemeClr val="bg1"/>
                </a:solidFill>
              </a:rPr>
              <a:t>Duis aute irure dolor in reprehenderit in voluptate velit esse cillum dolore eu fugiat nulla pariatur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81F275C-D19A-4371-8F7B-D0283115E9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3518" y="4147255"/>
            <a:ext cx="175178" cy="19056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6CF8800-9911-4201-BBBF-69730F2416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4580" y="4639698"/>
            <a:ext cx="175178" cy="19056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FB5236B-DB13-4B28-9EEF-C8D0390149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7032" y="5132141"/>
            <a:ext cx="175178" cy="190565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A371D638-08B1-42B9-AD7D-BBBA52067A5A}"/>
              </a:ext>
            </a:extLst>
          </p:cNvPr>
          <p:cNvGrpSpPr/>
          <p:nvPr/>
        </p:nvGrpSpPr>
        <p:grpSpPr>
          <a:xfrm>
            <a:off x="9026996" y="237598"/>
            <a:ext cx="2366838" cy="830997"/>
            <a:chOff x="8214491" y="242295"/>
            <a:chExt cx="2366838" cy="830998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67EBAD7F-007B-4677-AEBD-D999E54B27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27342" b="27723"/>
            <a:stretch/>
          </p:blipFill>
          <p:spPr>
            <a:xfrm>
              <a:off x="8214491" y="434850"/>
              <a:ext cx="992313" cy="445887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51776B5-C86E-44AF-B200-BDF021AE383B}"/>
                </a:ext>
              </a:extLst>
            </p:cNvPr>
            <p:cNvSpPr txBox="1"/>
            <p:nvPr/>
          </p:nvSpPr>
          <p:spPr>
            <a:xfrm>
              <a:off x="9206804" y="242295"/>
              <a:ext cx="1374525" cy="83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00FF00"/>
                  </a:solidFill>
                </a:rPr>
                <a:t>60%</a:t>
              </a:r>
              <a:endParaRPr lang="pt-BR" sz="4800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058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1AABB3-ACD4-4268-B073-1DBA8D187FB2}"/>
              </a:ext>
            </a:extLst>
          </p:cNvPr>
          <p:cNvSpPr/>
          <p:nvPr/>
        </p:nvSpPr>
        <p:spPr>
          <a:xfrm>
            <a:off x="0" y="-12844"/>
            <a:ext cx="10808776" cy="71940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FF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95D7D8-F582-4B76-8349-58C82E97CE1F}"/>
              </a:ext>
            </a:extLst>
          </p:cNvPr>
          <p:cNvSpPr/>
          <p:nvPr/>
        </p:nvSpPr>
        <p:spPr>
          <a:xfrm>
            <a:off x="160380" y="-10663"/>
            <a:ext cx="10659321" cy="1319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FF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B41C02-7D47-450A-B519-8EA630A19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" y="122856"/>
            <a:ext cx="732547" cy="119672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DCBA26-14E4-4307-90AC-BC069D38778A}"/>
              </a:ext>
            </a:extLst>
          </p:cNvPr>
          <p:cNvCxnSpPr>
            <a:cxnSpLocks/>
          </p:cNvCxnSpPr>
          <p:nvPr/>
        </p:nvCxnSpPr>
        <p:spPr>
          <a:xfrm>
            <a:off x="9219" y="1421114"/>
            <a:ext cx="10799557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8B062A-9BE5-4446-B431-F0E55A94013C}"/>
              </a:ext>
            </a:extLst>
          </p:cNvPr>
          <p:cNvSpPr txBox="1"/>
          <p:nvPr/>
        </p:nvSpPr>
        <p:spPr>
          <a:xfrm>
            <a:off x="1219115" y="90478"/>
            <a:ext cx="3156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Beer Name: Lorem Ipsum</a:t>
            </a:r>
          </a:p>
          <a:p>
            <a:r>
              <a:rPr lang="en-US" dirty="0">
                <a:solidFill>
                  <a:srgbClr val="00FF00"/>
                </a:solidFill>
              </a:rPr>
              <a:t>Date: dd/MM/</a:t>
            </a:r>
            <a:r>
              <a:rPr lang="en-US" dirty="0" err="1">
                <a:solidFill>
                  <a:srgbClr val="00FF00"/>
                </a:solidFill>
              </a:rPr>
              <a:t>yyyy</a:t>
            </a:r>
            <a:endParaRPr lang="en-US" dirty="0">
              <a:solidFill>
                <a:srgbClr val="00FF00"/>
              </a:solidFill>
            </a:endParaRPr>
          </a:p>
          <a:p>
            <a:r>
              <a:rPr lang="en-US" dirty="0">
                <a:solidFill>
                  <a:srgbClr val="00FF00"/>
                </a:solidFill>
              </a:rPr>
              <a:t>Brewer:</a:t>
            </a:r>
          </a:p>
          <a:p>
            <a:endParaRPr lang="pt-BR" dirty="0">
              <a:solidFill>
                <a:srgbClr val="00FF00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9817B2E-E1B6-4E6B-8214-99D26EF3D5C9}"/>
              </a:ext>
            </a:extLst>
          </p:cNvPr>
          <p:cNvGrpSpPr/>
          <p:nvPr/>
        </p:nvGrpSpPr>
        <p:grpSpPr>
          <a:xfrm>
            <a:off x="4354106" y="237598"/>
            <a:ext cx="2049937" cy="830997"/>
            <a:chOff x="4028985" y="239817"/>
            <a:chExt cx="2049937" cy="830997"/>
          </a:xfrm>
        </p:grpSpPr>
        <p:pic>
          <p:nvPicPr>
            <p:cNvPr id="1026" name="Picture 2" descr="White temperature 2 icon - Free white weather icons">
              <a:extLst>
                <a:ext uri="{FF2B5EF4-FFF2-40B4-BE49-F238E27FC236}">
                  <a16:creationId xmlns:a16="http://schemas.microsoft.com/office/drawing/2014/main" id="{C00D2FD5-49B3-43DC-8359-9B23693C4D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8985" y="309070"/>
              <a:ext cx="692490" cy="692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E47744-6DEF-494B-8EF3-9AE1DE10D6E5}"/>
                </a:ext>
              </a:extLst>
            </p:cNvPr>
            <p:cNvSpPr txBox="1"/>
            <p:nvPr/>
          </p:nvSpPr>
          <p:spPr>
            <a:xfrm>
              <a:off x="4704397" y="239817"/>
              <a:ext cx="13745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00FF00"/>
                  </a:solidFill>
                </a:rPr>
                <a:t>50°C</a:t>
              </a:r>
              <a:endParaRPr lang="pt-BR" sz="4800" dirty="0">
                <a:solidFill>
                  <a:srgbClr val="00FF00"/>
                </a:solidFill>
              </a:endParaRPr>
            </a:p>
          </p:txBody>
        </p:sp>
      </p:grp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792919C-B0B1-488E-B40F-C9BDD9745B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6831015"/>
              </p:ext>
            </p:extLst>
          </p:nvPr>
        </p:nvGraphicFramePr>
        <p:xfrm>
          <a:off x="9218" y="1482885"/>
          <a:ext cx="10799558" cy="2047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0E85576-49E6-4FFF-84A2-32E83B0E6BF6}"/>
              </a:ext>
            </a:extLst>
          </p:cNvPr>
          <p:cNvSpPr txBox="1"/>
          <p:nvPr/>
        </p:nvSpPr>
        <p:spPr>
          <a:xfrm>
            <a:off x="1059467" y="1472869"/>
            <a:ext cx="137452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FF00"/>
                </a:solidFill>
              </a:rPr>
              <a:t>Mashing</a:t>
            </a:r>
            <a:endParaRPr lang="pt-BR" sz="2000" dirty="0">
              <a:solidFill>
                <a:srgbClr val="00FF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4DFAE4-B75E-4BA8-AF72-F04897DCC53B}"/>
              </a:ext>
            </a:extLst>
          </p:cNvPr>
          <p:cNvSpPr txBox="1"/>
          <p:nvPr/>
        </p:nvSpPr>
        <p:spPr>
          <a:xfrm>
            <a:off x="4019612" y="1472869"/>
            <a:ext cx="137452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FF00"/>
                </a:solidFill>
              </a:rPr>
              <a:t>Mash Out</a:t>
            </a:r>
            <a:endParaRPr lang="pt-BR" sz="2000" dirty="0">
              <a:solidFill>
                <a:srgbClr val="00FF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74435B-DC9D-4069-8614-CCF1254ADC39}"/>
              </a:ext>
            </a:extLst>
          </p:cNvPr>
          <p:cNvSpPr txBox="1"/>
          <p:nvPr/>
        </p:nvSpPr>
        <p:spPr>
          <a:xfrm>
            <a:off x="7743551" y="1472869"/>
            <a:ext cx="137452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FF00"/>
                </a:solidFill>
              </a:rPr>
              <a:t>Boiling</a:t>
            </a:r>
            <a:endParaRPr lang="pt-BR" sz="2000" dirty="0">
              <a:solidFill>
                <a:srgbClr val="00FF00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C296A1-1F96-43D3-8A60-F66DD3C79A43}"/>
              </a:ext>
            </a:extLst>
          </p:cNvPr>
          <p:cNvGrpSpPr/>
          <p:nvPr/>
        </p:nvGrpSpPr>
        <p:grpSpPr>
          <a:xfrm>
            <a:off x="6554036" y="237598"/>
            <a:ext cx="2048648" cy="830997"/>
            <a:chOff x="6180182" y="239817"/>
            <a:chExt cx="2048648" cy="83099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4C14C22-F811-47ED-B326-74BD469E8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80182" y="309715"/>
              <a:ext cx="691200" cy="6912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79DE1A-1C0D-4EF4-9EB7-3FB448692D75}"/>
                </a:ext>
              </a:extLst>
            </p:cNvPr>
            <p:cNvSpPr txBox="1"/>
            <p:nvPr/>
          </p:nvSpPr>
          <p:spPr>
            <a:xfrm>
              <a:off x="6854305" y="239817"/>
              <a:ext cx="1374525" cy="83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00FF00"/>
                  </a:solidFill>
                </a:rPr>
                <a:t>40L</a:t>
              </a:r>
              <a:endParaRPr lang="pt-BR" sz="4800" dirty="0">
                <a:solidFill>
                  <a:srgbClr val="00FF00"/>
                </a:solidFill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0F54CD78-C2D7-49F6-A81C-C15A2D4144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728" y="4750435"/>
            <a:ext cx="328205" cy="35703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35F16B3-FC0F-4B8E-B2D9-F5F723D7D8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728" y="5414760"/>
            <a:ext cx="328205" cy="3570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383D088-1489-4315-A37D-96A3A93F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728" y="4107237"/>
            <a:ext cx="328205" cy="35703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2BBDD09-1999-4787-A5E7-A69081521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933" y="4107178"/>
            <a:ext cx="261911" cy="35715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77C517C-56EB-42CE-81AE-20CBF75906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357" y="4750376"/>
            <a:ext cx="261911" cy="35715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16F962D-3384-49B9-B2CB-32C2FF86F4BB}"/>
              </a:ext>
            </a:extLst>
          </p:cNvPr>
          <p:cNvSpPr txBox="1"/>
          <p:nvPr/>
        </p:nvSpPr>
        <p:spPr>
          <a:xfrm>
            <a:off x="1369721" y="4147254"/>
            <a:ext cx="1156055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50g Citra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50C4C9-192D-4232-8A53-24A337409C80}"/>
              </a:ext>
            </a:extLst>
          </p:cNvPr>
          <p:cNvSpPr txBox="1"/>
          <p:nvPr/>
        </p:nvSpPr>
        <p:spPr>
          <a:xfrm>
            <a:off x="1369721" y="4651953"/>
            <a:ext cx="115605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50g Citra</a:t>
            </a:r>
          </a:p>
          <a:p>
            <a:r>
              <a:rPr lang="en-US" dirty="0">
                <a:solidFill>
                  <a:schemeClr val="bg1"/>
                </a:solidFill>
              </a:rPr>
              <a:t>50g Cascade</a:t>
            </a:r>
          </a:p>
        </p:txBody>
      </p:sp>
      <p:pic>
        <p:nvPicPr>
          <p:cNvPr id="35" name="Picture 2" descr="White temperature 2 icon - Free white weather icons">
            <a:extLst>
              <a:ext uri="{FF2B5EF4-FFF2-40B4-BE49-F238E27FC236}">
                <a16:creationId xmlns:a16="http://schemas.microsoft.com/office/drawing/2014/main" id="{A35E1636-166E-4133-A345-113EA4B16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11" y="5415077"/>
            <a:ext cx="356400" cy="35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824C533-D2DE-46FC-B07C-64A7ABAA5133}"/>
              </a:ext>
            </a:extLst>
          </p:cNvPr>
          <p:cNvSpPr txBox="1"/>
          <p:nvPr/>
        </p:nvSpPr>
        <p:spPr>
          <a:xfrm>
            <a:off x="1369721" y="5454779"/>
            <a:ext cx="1156055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Cool Down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7F1EAF-162A-4AED-8518-F563D050C275}"/>
              </a:ext>
            </a:extLst>
          </p:cNvPr>
          <p:cNvSpPr txBox="1"/>
          <p:nvPr/>
        </p:nvSpPr>
        <p:spPr>
          <a:xfrm>
            <a:off x="680728" y="3614181"/>
            <a:ext cx="2244789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Next Steps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3FA245-3159-44FC-9241-A0D1599BB99B}"/>
              </a:ext>
            </a:extLst>
          </p:cNvPr>
          <p:cNvSpPr txBox="1"/>
          <p:nvPr/>
        </p:nvSpPr>
        <p:spPr>
          <a:xfrm>
            <a:off x="4378961" y="3614181"/>
            <a:ext cx="2244789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Logbook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15A6DA-B67A-462A-8F5C-F0B3D556038D}"/>
              </a:ext>
            </a:extLst>
          </p:cNvPr>
          <p:cNvSpPr txBox="1"/>
          <p:nvPr/>
        </p:nvSpPr>
        <p:spPr>
          <a:xfrm>
            <a:off x="4378960" y="4106623"/>
            <a:ext cx="5754490" cy="147732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        10:00 - </a:t>
            </a:r>
            <a:r>
              <a:rPr lang="pt-BR" sz="1600" dirty="0">
                <a:solidFill>
                  <a:schemeClr val="bg1"/>
                </a:solidFill>
              </a:rPr>
              <a:t>Lorem ipsum dolor sit amet, consectetur adipiscing elit, sed do eiusmod tempor incididunt ut labore et dolore magna aliqua.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11:13 - </a:t>
            </a:r>
            <a:r>
              <a:rPr lang="pt-BR" sz="1600" dirty="0">
                <a:solidFill>
                  <a:schemeClr val="bg1"/>
                </a:solidFill>
              </a:rPr>
              <a:t>Ut enim ad minim veniam, quis nostrud exercitation ullamco laboris nisi ut aliquip ex ea commodo consequat.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        11:22 - </a:t>
            </a:r>
            <a:r>
              <a:rPr lang="pt-BR" sz="1600" dirty="0">
                <a:solidFill>
                  <a:schemeClr val="bg1"/>
                </a:solidFill>
              </a:rPr>
              <a:t>Duis aute irure dolor in reprehenderit in voluptate velit esse cillum dolore eu fugiat nulla pariatur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371D638-08B1-42B9-AD7D-BBBA52067A5A}"/>
              </a:ext>
            </a:extLst>
          </p:cNvPr>
          <p:cNvGrpSpPr/>
          <p:nvPr/>
        </p:nvGrpSpPr>
        <p:grpSpPr>
          <a:xfrm>
            <a:off x="8763064" y="237598"/>
            <a:ext cx="1970370" cy="830997"/>
            <a:chOff x="8610959" y="242295"/>
            <a:chExt cx="1970370" cy="830998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67EBAD7F-007B-4677-AEBD-D999E54B27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27342" b="27723"/>
            <a:stretch/>
          </p:blipFill>
          <p:spPr>
            <a:xfrm>
              <a:off x="8610959" y="434850"/>
              <a:ext cx="595845" cy="445887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51776B5-C86E-44AF-B200-BDF021AE383B}"/>
                </a:ext>
              </a:extLst>
            </p:cNvPr>
            <p:cNvSpPr txBox="1"/>
            <p:nvPr/>
          </p:nvSpPr>
          <p:spPr>
            <a:xfrm>
              <a:off x="9206804" y="242295"/>
              <a:ext cx="1374525" cy="83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00FF00"/>
                  </a:solidFill>
                </a:rPr>
                <a:t>60%</a:t>
              </a:r>
              <a:endParaRPr lang="pt-BR" sz="4800" dirty="0">
                <a:solidFill>
                  <a:srgbClr val="00FF00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325FEC-7800-46B4-A6F7-F5C751E79AB2}"/>
              </a:ext>
            </a:extLst>
          </p:cNvPr>
          <p:cNvGrpSpPr/>
          <p:nvPr/>
        </p:nvGrpSpPr>
        <p:grpSpPr>
          <a:xfrm>
            <a:off x="-10925" y="-17256"/>
            <a:ext cx="10819701" cy="720000"/>
            <a:chOff x="0" y="-17061"/>
            <a:chExt cx="10819701" cy="720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CB968F-A240-498F-8C6B-98FFAA78B6B7}"/>
                </a:ext>
              </a:extLst>
            </p:cNvPr>
            <p:cNvSpPr/>
            <p:nvPr/>
          </p:nvSpPr>
          <p:spPr>
            <a:xfrm>
              <a:off x="0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36F19FB-1DF1-45C5-BFBA-964ABD942059}"/>
                </a:ext>
              </a:extLst>
            </p:cNvPr>
            <p:cNvSpPr/>
            <p:nvPr/>
          </p:nvSpPr>
          <p:spPr>
            <a:xfrm>
              <a:off x="721407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C6B4CCF-A523-4963-BCB8-3F7015CE628A}"/>
                </a:ext>
              </a:extLst>
            </p:cNvPr>
            <p:cNvSpPr/>
            <p:nvPr/>
          </p:nvSpPr>
          <p:spPr>
            <a:xfrm>
              <a:off x="1442814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5C730D5-5010-4B9D-B66B-51417372F866}"/>
                </a:ext>
              </a:extLst>
            </p:cNvPr>
            <p:cNvSpPr/>
            <p:nvPr/>
          </p:nvSpPr>
          <p:spPr>
            <a:xfrm>
              <a:off x="216422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544F02F-CDAD-4560-8F63-02D6B3CF7DFD}"/>
                </a:ext>
              </a:extLst>
            </p:cNvPr>
            <p:cNvSpPr/>
            <p:nvPr/>
          </p:nvSpPr>
          <p:spPr>
            <a:xfrm>
              <a:off x="2885628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0CD3A4B-6991-463B-933C-FAA95180FD6E}"/>
                </a:ext>
              </a:extLst>
            </p:cNvPr>
            <p:cNvSpPr/>
            <p:nvPr/>
          </p:nvSpPr>
          <p:spPr>
            <a:xfrm>
              <a:off x="3607035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9DD9461-EB60-43FF-9ECA-B6C5F115D77F}"/>
                </a:ext>
              </a:extLst>
            </p:cNvPr>
            <p:cNvSpPr/>
            <p:nvPr/>
          </p:nvSpPr>
          <p:spPr>
            <a:xfrm>
              <a:off x="4328442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0DCB94B-03D7-46E6-A8F9-5435792BE7B2}"/>
                </a:ext>
              </a:extLst>
            </p:cNvPr>
            <p:cNvSpPr/>
            <p:nvPr/>
          </p:nvSpPr>
          <p:spPr>
            <a:xfrm>
              <a:off x="5049849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31D4030-B3C4-4C4B-BB4B-1035D54F7AE1}"/>
                </a:ext>
              </a:extLst>
            </p:cNvPr>
            <p:cNvSpPr/>
            <p:nvPr/>
          </p:nvSpPr>
          <p:spPr>
            <a:xfrm>
              <a:off x="5771256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526D535-51AD-4077-B976-BF018CFE557D}"/>
                </a:ext>
              </a:extLst>
            </p:cNvPr>
            <p:cNvSpPr/>
            <p:nvPr/>
          </p:nvSpPr>
          <p:spPr>
            <a:xfrm>
              <a:off x="6492663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37E740-AC35-4FE8-A51D-CFEEC8D7642B}"/>
                </a:ext>
              </a:extLst>
            </p:cNvPr>
            <p:cNvSpPr/>
            <p:nvPr/>
          </p:nvSpPr>
          <p:spPr>
            <a:xfrm>
              <a:off x="7214070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1F4F448-D9AC-49FA-A537-F32FEEFC9577}"/>
                </a:ext>
              </a:extLst>
            </p:cNvPr>
            <p:cNvSpPr/>
            <p:nvPr/>
          </p:nvSpPr>
          <p:spPr>
            <a:xfrm>
              <a:off x="7935477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4908F0F-153F-4F46-B999-C06E1215DEB8}"/>
                </a:ext>
              </a:extLst>
            </p:cNvPr>
            <p:cNvSpPr/>
            <p:nvPr/>
          </p:nvSpPr>
          <p:spPr>
            <a:xfrm>
              <a:off x="8656884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D29D532-6A42-4930-8B54-CC35407E13AA}"/>
                </a:ext>
              </a:extLst>
            </p:cNvPr>
            <p:cNvSpPr/>
            <p:nvPr/>
          </p:nvSpPr>
          <p:spPr>
            <a:xfrm>
              <a:off x="937829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F158EEC-510E-4406-8A4F-400B7D86A394}"/>
                </a:ext>
              </a:extLst>
            </p:cNvPr>
            <p:cNvSpPr/>
            <p:nvPr/>
          </p:nvSpPr>
          <p:spPr>
            <a:xfrm>
              <a:off x="1009970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C54E767-0AC1-4CDB-BD05-13CE6F96B621}"/>
              </a:ext>
            </a:extLst>
          </p:cNvPr>
          <p:cNvGrpSpPr/>
          <p:nvPr/>
        </p:nvGrpSpPr>
        <p:grpSpPr>
          <a:xfrm>
            <a:off x="-10925" y="702744"/>
            <a:ext cx="10819701" cy="720000"/>
            <a:chOff x="0" y="-17061"/>
            <a:chExt cx="10819701" cy="7200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D751A2A-3228-40EA-80F3-F53F1825B477}"/>
                </a:ext>
              </a:extLst>
            </p:cNvPr>
            <p:cNvSpPr/>
            <p:nvPr/>
          </p:nvSpPr>
          <p:spPr>
            <a:xfrm>
              <a:off x="0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9027F34-6DB2-4A99-96EF-07B4E89E0623}"/>
                </a:ext>
              </a:extLst>
            </p:cNvPr>
            <p:cNvSpPr/>
            <p:nvPr/>
          </p:nvSpPr>
          <p:spPr>
            <a:xfrm>
              <a:off x="721407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7826EE5-9C4F-457C-9A3C-37BD12839BBC}"/>
                </a:ext>
              </a:extLst>
            </p:cNvPr>
            <p:cNvSpPr/>
            <p:nvPr/>
          </p:nvSpPr>
          <p:spPr>
            <a:xfrm>
              <a:off x="1442814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9884CBF-64FA-4C5C-8981-22D23A7F91B0}"/>
                </a:ext>
              </a:extLst>
            </p:cNvPr>
            <p:cNvSpPr/>
            <p:nvPr/>
          </p:nvSpPr>
          <p:spPr>
            <a:xfrm>
              <a:off x="216422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B47D249-8A0D-4D94-9EA7-C01AA4FB0E4C}"/>
                </a:ext>
              </a:extLst>
            </p:cNvPr>
            <p:cNvSpPr/>
            <p:nvPr/>
          </p:nvSpPr>
          <p:spPr>
            <a:xfrm>
              <a:off x="2885628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A2F99D0-6797-44A1-8580-09CDB8098129}"/>
                </a:ext>
              </a:extLst>
            </p:cNvPr>
            <p:cNvSpPr/>
            <p:nvPr/>
          </p:nvSpPr>
          <p:spPr>
            <a:xfrm>
              <a:off x="3607035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9C4A7D6-8254-4F9B-AF92-B2A655BE3050}"/>
                </a:ext>
              </a:extLst>
            </p:cNvPr>
            <p:cNvSpPr/>
            <p:nvPr/>
          </p:nvSpPr>
          <p:spPr>
            <a:xfrm>
              <a:off x="4328442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EF8A818-7A6C-4977-9143-78567BAC69D8}"/>
                </a:ext>
              </a:extLst>
            </p:cNvPr>
            <p:cNvSpPr/>
            <p:nvPr/>
          </p:nvSpPr>
          <p:spPr>
            <a:xfrm>
              <a:off x="5049849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F1B430A-38DD-4C4F-B091-312F7536A5E0}"/>
                </a:ext>
              </a:extLst>
            </p:cNvPr>
            <p:cNvSpPr/>
            <p:nvPr/>
          </p:nvSpPr>
          <p:spPr>
            <a:xfrm>
              <a:off x="5771256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0DCF9CC-CEC8-47B6-80C2-DD4385D218B7}"/>
                </a:ext>
              </a:extLst>
            </p:cNvPr>
            <p:cNvSpPr/>
            <p:nvPr/>
          </p:nvSpPr>
          <p:spPr>
            <a:xfrm>
              <a:off x="6492663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94DD446-2B83-4DCF-8E83-EC47A011F41E}"/>
                </a:ext>
              </a:extLst>
            </p:cNvPr>
            <p:cNvSpPr/>
            <p:nvPr/>
          </p:nvSpPr>
          <p:spPr>
            <a:xfrm>
              <a:off x="7214070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6938043-8AC8-4064-AB6A-A6236B9CCC78}"/>
                </a:ext>
              </a:extLst>
            </p:cNvPr>
            <p:cNvSpPr/>
            <p:nvPr/>
          </p:nvSpPr>
          <p:spPr>
            <a:xfrm>
              <a:off x="7935477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03C78D6-E959-4D12-AFA3-0CCA8F85EBBA}"/>
                </a:ext>
              </a:extLst>
            </p:cNvPr>
            <p:cNvSpPr/>
            <p:nvPr/>
          </p:nvSpPr>
          <p:spPr>
            <a:xfrm>
              <a:off x="8656884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6256C6D-43FF-45D5-84D3-59B11EF63FB5}"/>
                </a:ext>
              </a:extLst>
            </p:cNvPr>
            <p:cNvSpPr/>
            <p:nvPr/>
          </p:nvSpPr>
          <p:spPr>
            <a:xfrm>
              <a:off x="937829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F0D6D43-FABD-4E19-A293-05AFC128C44D}"/>
                </a:ext>
              </a:extLst>
            </p:cNvPr>
            <p:cNvSpPr/>
            <p:nvPr/>
          </p:nvSpPr>
          <p:spPr>
            <a:xfrm>
              <a:off x="1009970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049EBA2-2861-48B4-8E4A-C42F044F8908}"/>
              </a:ext>
            </a:extLst>
          </p:cNvPr>
          <p:cNvGrpSpPr/>
          <p:nvPr/>
        </p:nvGrpSpPr>
        <p:grpSpPr>
          <a:xfrm>
            <a:off x="-10925" y="1422549"/>
            <a:ext cx="10819701" cy="720000"/>
            <a:chOff x="0" y="-17061"/>
            <a:chExt cx="10819701" cy="720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A829023-2CD1-4586-A9A8-EA7D14FA1908}"/>
                </a:ext>
              </a:extLst>
            </p:cNvPr>
            <p:cNvSpPr/>
            <p:nvPr/>
          </p:nvSpPr>
          <p:spPr>
            <a:xfrm>
              <a:off x="0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94A7C0B-8145-4248-A085-20582B30D209}"/>
                </a:ext>
              </a:extLst>
            </p:cNvPr>
            <p:cNvSpPr/>
            <p:nvPr/>
          </p:nvSpPr>
          <p:spPr>
            <a:xfrm>
              <a:off x="721407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0954CFB-E5B3-4520-98FE-383BCD524869}"/>
                </a:ext>
              </a:extLst>
            </p:cNvPr>
            <p:cNvSpPr/>
            <p:nvPr/>
          </p:nvSpPr>
          <p:spPr>
            <a:xfrm>
              <a:off x="1442814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38FE8D4-E253-4825-B970-8646D2ECA55E}"/>
                </a:ext>
              </a:extLst>
            </p:cNvPr>
            <p:cNvSpPr/>
            <p:nvPr/>
          </p:nvSpPr>
          <p:spPr>
            <a:xfrm>
              <a:off x="216422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DBAC3FA-57FC-46CF-97F0-D56565EBB6B4}"/>
                </a:ext>
              </a:extLst>
            </p:cNvPr>
            <p:cNvSpPr/>
            <p:nvPr/>
          </p:nvSpPr>
          <p:spPr>
            <a:xfrm>
              <a:off x="2885628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846643A-30C0-46B4-957B-23CD44B67AE1}"/>
                </a:ext>
              </a:extLst>
            </p:cNvPr>
            <p:cNvSpPr/>
            <p:nvPr/>
          </p:nvSpPr>
          <p:spPr>
            <a:xfrm>
              <a:off x="3607035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F2298A2-021C-484A-B43F-0BC71DE28FEA}"/>
                </a:ext>
              </a:extLst>
            </p:cNvPr>
            <p:cNvSpPr/>
            <p:nvPr/>
          </p:nvSpPr>
          <p:spPr>
            <a:xfrm>
              <a:off x="4328442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B85DEB9-FDD7-4058-A3B5-C9709101272E}"/>
                </a:ext>
              </a:extLst>
            </p:cNvPr>
            <p:cNvSpPr/>
            <p:nvPr/>
          </p:nvSpPr>
          <p:spPr>
            <a:xfrm>
              <a:off x="5049849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63AABC0-8000-493E-BD0F-8B6F520BE884}"/>
                </a:ext>
              </a:extLst>
            </p:cNvPr>
            <p:cNvSpPr/>
            <p:nvPr/>
          </p:nvSpPr>
          <p:spPr>
            <a:xfrm>
              <a:off x="5771256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2DE5126-EA02-4B67-885B-0D7C025D1C1F}"/>
                </a:ext>
              </a:extLst>
            </p:cNvPr>
            <p:cNvSpPr/>
            <p:nvPr/>
          </p:nvSpPr>
          <p:spPr>
            <a:xfrm>
              <a:off x="6492663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104D10E-A0CC-4E66-B32B-62DC2B2F8BAF}"/>
                </a:ext>
              </a:extLst>
            </p:cNvPr>
            <p:cNvSpPr/>
            <p:nvPr/>
          </p:nvSpPr>
          <p:spPr>
            <a:xfrm>
              <a:off x="7214070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55B2392-4F26-4C80-8624-03F913F49680}"/>
                </a:ext>
              </a:extLst>
            </p:cNvPr>
            <p:cNvSpPr/>
            <p:nvPr/>
          </p:nvSpPr>
          <p:spPr>
            <a:xfrm>
              <a:off x="7935477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1920953-6040-41DB-8918-2F4EFE74CB20}"/>
                </a:ext>
              </a:extLst>
            </p:cNvPr>
            <p:cNvSpPr/>
            <p:nvPr/>
          </p:nvSpPr>
          <p:spPr>
            <a:xfrm>
              <a:off x="8656884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A2F7F23-CB58-4EB7-AC27-34D8733F025B}"/>
                </a:ext>
              </a:extLst>
            </p:cNvPr>
            <p:cNvSpPr/>
            <p:nvPr/>
          </p:nvSpPr>
          <p:spPr>
            <a:xfrm>
              <a:off x="937829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9548729-975E-44D5-89C3-7C780E515BF5}"/>
                </a:ext>
              </a:extLst>
            </p:cNvPr>
            <p:cNvSpPr/>
            <p:nvPr/>
          </p:nvSpPr>
          <p:spPr>
            <a:xfrm>
              <a:off x="1009970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C92F518-A8A1-4A2B-8324-0DA2A4905C33}"/>
              </a:ext>
            </a:extLst>
          </p:cNvPr>
          <p:cNvGrpSpPr/>
          <p:nvPr/>
        </p:nvGrpSpPr>
        <p:grpSpPr>
          <a:xfrm>
            <a:off x="-10925" y="2142354"/>
            <a:ext cx="10819701" cy="720000"/>
            <a:chOff x="0" y="-17061"/>
            <a:chExt cx="10819701" cy="72000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30AFCF8-AC55-43BE-B143-E1ABF4DB7206}"/>
                </a:ext>
              </a:extLst>
            </p:cNvPr>
            <p:cNvSpPr/>
            <p:nvPr/>
          </p:nvSpPr>
          <p:spPr>
            <a:xfrm>
              <a:off x="0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8ED1069-AA4A-4464-9853-4142AA19A1A7}"/>
                </a:ext>
              </a:extLst>
            </p:cNvPr>
            <p:cNvSpPr/>
            <p:nvPr/>
          </p:nvSpPr>
          <p:spPr>
            <a:xfrm>
              <a:off x="721407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4C7D1A9-6FE2-46A5-96B1-D4AE2FF1E843}"/>
                </a:ext>
              </a:extLst>
            </p:cNvPr>
            <p:cNvSpPr/>
            <p:nvPr/>
          </p:nvSpPr>
          <p:spPr>
            <a:xfrm>
              <a:off x="1442814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F2098B6-976C-4745-A1F9-7100FE8901E2}"/>
                </a:ext>
              </a:extLst>
            </p:cNvPr>
            <p:cNvSpPr/>
            <p:nvPr/>
          </p:nvSpPr>
          <p:spPr>
            <a:xfrm>
              <a:off x="216422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365B716-3D39-4DE5-BD0C-6E70EDDB0D55}"/>
                </a:ext>
              </a:extLst>
            </p:cNvPr>
            <p:cNvSpPr/>
            <p:nvPr/>
          </p:nvSpPr>
          <p:spPr>
            <a:xfrm>
              <a:off x="2885628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21250D6-EB4D-47E4-AE4F-BD872A7CBA22}"/>
                </a:ext>
              </a:extLst>
            </p:cNvPr>
            <p:cNvSpPr/>
            <p:nvPr/>
          </p:nvSpPr>
          <p:spPr>
            <a:xfrm>
              <a:off x="3607035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AC0FE21-10D5-43E5-8AD9-9F6B5D4E0DF2}"/>
                </a:ext>
              </a:extLst>
            </p:cNvPr>
            <p:cNvSpPr/>
            <p:nvPr/>
          </p:nvSpPr>
          <p:spPr>
            <a:xfrm>
              <a:off x="4328442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B462FC6-67ED-413F-BFC6-610A0575F688}"/>
                </a:ext>
              </a:extLst>
            </p:cNvPr>
            <p:cNvSpPr/>
            <p:nvPr/>
          </p:nvSpPr>
          <p:spPr>
            <a:xfrm>
              <a:off x="5049849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640B435-C0B9-4B3F-8297-DC94B1A671A0}"/>
                </a:ext>
              </a:extLst>
            </p:cNvPr>
            <p:cNvSpPr/>
            <p:nvPr/>
          </p:nvSpPr>
          <p:spPr>
            <a:xfrm>
              <a:off x="5771256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EDE46F0-FD28-40FE-ABC5-CB8C76AB8069}"/>
                </a:ext>
              </a:extLst>
            </p:cNvPr>
            <p:cNvSpPr/>
            <p:nvPr/>
          </p:nvSpPr>
          <p:spPr>
            <a:xfrm>
              <a:off x="6492663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B48968A-60F6-4581-BF02-9B3C4DFBB806}"/>
                </a:ext>
              </a:extLst>
            </p:cNvPr>
            <p:cNvSpPr/>
            <p:nvPr/>
          </p:nvSpPr>
          <p:spPr>
            <a:xfrm>
              <a:off x="7214070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F9A6A25-BA86-45D0-9FF2-F91B157DEAC1}"/>
                </a:ext>
              </a:extLst>
            </p:cNvPr>
            <p:cNvSpPr/>
            <p:nvPr/>
          </p:nvSpPr>
          <p:spPr>
            <a:xfrm>
              <a:off x="7935477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F957FAA-5F68-4D68-8E91-879360033EF1}"/>
                </a:ext>
              </a:extLst>
            </p:cNvPr>
            <p:cNvSpPr/>
            <p:nvPr/>
          </p:nvSpPr>
          <p:spPr>
            <a:xfrm>
              <a:off x="8656884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21E92AE-FAB6-45A2-8141-2BBD66F13128}"/>
                </a:ext>
              </a:extLst>
            </p:cNvPr>
            <p:cNvSpPr/>
            <p:nvPr/>
          </p:nvSpPr>
          <p:spPr>
            <a:xfrm>
              <a:off x="937829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1C594DE-ECF1-46B0-8B86-991B5AE03E84}"/>
                </a:ext>
              </a:extLst>
            </p:cNvPr>
            <p:cNvSpPr/>
            <p:nvPr/>
          </p:nvSpPr>
          <p:spPr>
            <a:xfrm>
              <a:off x="1009970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79ED5CB-39EA-4F70-93E1-3AAAFD9BD44C}"/>
              </a:ext>
            </a:extLst>
          </p:cNvPr>
          <p:cNvGrpSpPr/>
          <p:nvPr/>
        </p:nvGrpSpPr>
        <p:grpSpPr>
          <a:xfrm>
            <a:off x="-10925" y="2862159"/>
            <a:ext cx="10819701" cy="720000"/>
            <a:chOff x="0" y="-17061"/>
            <a:chExt cx="10819701" cy="720000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60779E7-45FD-4954-84A9-DD37EA4FAEB1}"/>
                </a:ext>
              </a:extLst>
            </p:cNvPr>
            <p:cNvSpPr/>
            <p:nvPr/>
          </p:nvSpPr>
          <p:spPr>
            <a:xfrm>
              <a:off x="0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6729579-3323-4F27-9288-BBFD79D16B2B}"/>
                </a:ext>
              </a:extLst>
            </p:cNvPr>
            <p:cNvSpPr/>
            <p:nvPr/>
          </p:nvSpPr>
          <p:spPr>
            <a:xfrm>
              <a:off x="721407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93876EA-7894-4B4F-BAC2-EAEA921BC8FD}"/>
                </a:ext>
              </a:extLst>
            </p:cNvPr>
            <p:cNvSpPr/>
            <p:nvPr/>
          </p:nvSpPr>
          <p:spPr>
            <a:xfrm>
              <a:off x="1442814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C9B1708-E9DA-4648-8EC9-1D0DD58A7AB0}"/>
                </a:ext>
              </a:extLst>
            </p:cNvPr>
            <p:cNvSpPr/>
            <p:nvPr/>
          </p:nvSpPr>
          <p:spPr>
            <a:xfrm>
              <a:off x="216422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21C8E61-96D7-42F8-88D3-C25D1BC89440}"/>
                </a:ext>
              </a:extLst>
            </p:cNvPr>
            <p:cNvSpPr/>
            <p:nvPr/>
          </p:nvSpPr>
          <p:spPr>
            <a:xfrm>
              <a:off x="2885628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3C241AA-9D3E-4C52-86F0-725652CB4318}"/>
                </a:ext>
              </a:extLst>
            </p:cNvPr>
            <p:cNvSpPr/>
            <p:nvPr/>
          </p:nvSpPr>
          <p:spPr>
            <a:xfrm>
              <a:off x="3607035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6B95F34-19F9-4AFF-A13F-53C372C1FA3C}"/>
                </a:ext>
              </a:extLst>
            </p:cNvPr>
            <p:cNvSpPr/>
            <p:nvPr/>
          </p:nvSpPr>
          <p:spPr>
            <a:xfrm>
              <a:off x="4328442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7803D2A-F1BF-48F4-93DE-7A584AB8910E}"/>
                </a:ext>
              </a:extLst>
            </p:cNvPr>
            <p:cNvSpPr/>
            <p:nvPr/>
          </p:nvSpPr>
          <p:spPr>
            <a:xfrm>
              <a:off x="5049849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EF612E9-C24D-412A-A473-9945D0D0AF52}"/>
                </a:ext>
              </a:extLst>
            </p:cNvPr>
            <p:cNvSpPr/>
            <p:nvPr/>
          </p:nvSpPr>
          <p:spPr>
            <a:xfrm>
              <a:off x="5771256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CE93DA1B-EE4F-46CF-8931-6430EE05B4B5}"/>
                </a:ext>
              </a:extLst>
            </p:cNvPr>
            <p:cNvSpPr/>
            <p:nvPr/>
          </p:nvSpPr>
          <p:spPr>
            <a:xfrm>
              <a:off x="6492663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4909177-3EC4-4D74-B758-C79F100D2FAF}"/>
                </a:ext>
              </a:extLst>
            </p:cNvPr>
            <p:cNvSpPr/>
            <p:nvPr/>
          </p:nvSpPr>
          <p:spPr>
            <a:xfrm>
              <a:off x="7214070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E7365475-9088-4CE9-A72D-9023FF692133}"/>
                </a:ext>
              </a:extLst>
            </p:cNvPr>
            <p:cNvSpPr/>
            <p:nvPr/>
          </p:nvSpPr>
          <p:spPr>
            <a:xfrm>
              <a:off x="7935477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7E3D53D8-E377-4EA8-897E-66F420E8ADAD}"/>
                </a:ext>
              </a:extLst>
            </p:cNvPr>
            <p:cNvSpPr/>
            <p:nvPr/>
          </p:nvSpPr>
          <p:spPr>
            <a:xfrm>
              <a:off x="8656884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BC5B20F-B488-41EE-949E-5B31315EE06B}"/>
                </a:ext>
              </a:extLst>
            </p:cNvPr>
            <p:cNvSpPr/>
            <p:nvPr/>
          </p:nvSpPr>
          <p:spPr>
            <a:xfrm>
              <a:off x="937829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EC71119-0EA3-45DA-9E6E-F49497A6A865}"/>
                </a:ext>
              </a:extLst>
            </p:cNvPr>
            <p:cNvSpPr/>
            <p:nvPr/>
          </p:nvSpPr>
          <p:spPr>
            <a:xfrm>
              <a:off x="1009970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F9FDCDA-9998-4526-9B10-D4B4BA7CFF99}"/>
              </a:ext>
            </a:extLst>
          </p:cNvPr>
          <p:cNvGrpSpPr/>
          <p:nvPr/>
        </p:nvGrpSpPr>
        <p:grpSpPr>
          <a:xfrm>
            <a:off x="-10925" y="3581964"/>
            <a:ext cx="10819701" cy="720000"/>
            <a:chOff x="0" y="-17061"/>
            <a:chExt cx="10819701" cy="720000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54F1BEC0-ED89-4838-BAD2-39575DBDAAB2}"/>
                </a:ext>
              </a:extLst>
            </p:cNvPr>
            <p:cNvSpPr/>
            <p:nvPr/>
          </p:nvSpPr>
          <p:spPr>
            <a:xfrm>
              <a:off x="0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45E7A125-C13A-472B-BE8D-805E5A78ED77}"/>
                </a:ext>
              </a:extLst>
            </p:cNvPr>
            <p:cNvSpPr/>
            <p:nvPr/>
          </p:nvSpPr>
          <p:spPr>
            <a:xfrm>
              <a:off x="721407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5B14CBDC-AFA0-4CDA-8841-F473C9739B6A}"/>
                </a:ext>
              </a:extLst>
            </p:cNvPr>
            <p:cNvSpPr/>
            <p:nvPr/>
          </p:nvSpPr>
          <p:spPr>
            <a:xfrm>
              <a:off x="1442814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D405543-0A0F-4854-9AF1-E88C615BDA20}"/>
                </a:ext>
              </a:extLst>
            </p:cNvPr>
            <p:cNvSpPr/>
            <p:nvPr/>
          </p:nvSpPr>
          <p:spPr>
            <a:xfrm>
              <a:off x="216422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934733DC-7552-46A7-9E42-342E7FC9EF94}"/>
                </a:ext>
              </a:extLst>
            </p:cNvPr>
            <p:cNvSpPr/>
            <p:nvPr/>
          </p:nvSpPr>
          <p:spPr>
            <a:xfrm>
              <a:off x="2885628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229FDC56-3BFF-40BD-B28B-AFB2F0741286}"/>
                </a:ext>
              </a:extLst>
            </p:cNvPr>
            <p:cNvSpPr/>
            <p:nvPr/>
          </p:nvSpPr>
          <p:spPr>
            <a:xfrm>
              <a:off x="3607035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CCDD20B-9F21-446C-B403-31407FD2CF28}"/>
                </a:ext>
              </a:extLst>
            </p:cNvPr>
            <p:cNvSpPr/>
            <p:nvPr/>
          </p:nvSpPr>
          <p:spPr>
            <a:xfrm>
              <a:off x="4328442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291D58E-C561-43BF-9DF2-F82A7B520134}"/>
                </a:ext>
              </a:extLst>
            </p:cNvPr>
            <p:cNvSpPr/>
            <p:nvPr/>
          </p:nvSpPr>
          <p:spPr>
            <a:xfrm>
              <a:off x="5049849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733A4480-98C1-467C-8AF3-4E5416A2D879}"/>
                </a:ext>
              </a:extLst>
            </p:cNvPr>
            <p:cNvSpPr/>
            <p:nvPr/>
          </p:nvSpPr>
          <p:spPr>
            <a:xfrm>
              <a:off x="5771256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3948DA1B-4878-4B83-9AAF-728F36120ED2}"/>
                </a:ext>
              </a:extLst>
            </p:cNvPr>
            <p:cNvSpPr/>
            <p:nvPr/>
          </p:nvSpPr>
          <p:spPr>
            <a:xfrm>
              <a:off x="6492663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69961935-99E7-4CA0-8739-2CD29641E959}"/>
                </a:ext>
              </a:extLst>
            </p:cNvPr>
            <p:cNvSpPr/>
            <p:nvPr/>
          </p:nvSpPr>
          <p:spPr>
            <a:xfrm>
              <a:off x="7214070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F5EE125B-A4BA-4A80-8F25-9DB4D3A06734}"/>
                </a:ext>
              </a:extLst>
            </p:cNvPr>
            <p:cNvSpPr/>
            <p:nvPr/>
          </p:nvSpPr>
          <p:spPr>
            <a:xfrm>
              <a:off x="7935477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AB1375D9-B7A5-43DC-892E-FA2892192BF6}"/>
                </a:ext>
              </a:extLst>
            </p:cNvPr>
            <p:cNvSpPr/>
            <p:nvPr/>
          </p:nvSpPr>
          <p:spPr>
            <a:xfrm>
              <a:off x="8656884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F2026B81-0298-4AEE-987D-70FBD12D7771}"/>
                </a:ext>
              </a:extLst>
            </p:cNvPr>
            <p:cNvSpPr/>
            <p:nvPr/>
          </p:nvSpPr>
          <p:spPr>
            <a:xfrm>
              <a:off x="937829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850055CF-DA06-49E5-93A5-B0A3F8A7851F}"/>
                </a:ext>
              </a:extLst>
            </p:cNvPr>
            <p:cNvSpPr/>
            <p:nvPr/>
          </p:nvSpPr>
          <p:spPr>
            <a:xfrm>
              <a:off x="1009970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45DF2D4-AD0F-44F2-A363-0B55B25ACF7B}"/>
              </a:ext>
            </a:extLst>
          </p:cNvPr>
          <p:cNvGrpSpPr/>
          <p:nvPr/>
        </p:nvGrpSpPr>
        <p:grpSpPr>
          <a:xfrm>
            <a:off x="-10925" y="4301769"/>
            <a:ext cx="10819701" cy="720000"/>
            <a:chOff x="0" y="-17061"/>
            <a:chExt cx="10819701" cy="720000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C4132517-59F0-4B85-861C-515BEBD12895}"/>
                </a:ext>
              </a:extLst>
            </p:cNvPr>
            <p:cNvSpPr/>
            <p:nvPr/>
          </p:nvSpPr>
          <p:spPr>
            <a:xfrm>
              <a:off x="0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E0F2E396-1A4F-4AE2-BB18-2FC0208EE8D1}"/>
                </a:ext>
              </a:extLst>
            </p:cNvPr>
            <p:cNvSpPr/>
            <p:nvPr/>
          </p:nvSpPr>
          <p:spPr>
            <a:xfrm>
              <a:off x="721407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162CD7CE-26ED-421A-9105-63A761F21B1F}"/>
                </a:ext>
              </a:extLst>
            </p:cNvPr>
            <p:cNvSpPr/>
            <p:nvPr/>
          </p:nvSpPr>
          <p:spPr>
            <a:xfrm>
              <a:off x="1442814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EB6BF7B4-F292-42C1-90A6-F748D3E85AB2}"/>
                </a:ext>
              </a:extLst>
            </p:cNvPr>
            <p:cNvSpPr/>
            <p:nvPr/>
          </p:nvSpPr>
          <p:spPr>
            <a:xfrm>
              <a:off x="216422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7AEADA84-6F2D-4863-9806-38DE64293DA9}"/>
                </a:ext>
              </a:extLst>
            </p:cNvPr>
            <p:cNvSpPr/>
            <p:nvPr/>
          </p:nvSpPr>
          <p:spPr>
            <a:xfrm>
              <a:off x="2885628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B6697756-2082-4BDB-A70A-0BD57FA70624}"/>
                </a:ext>
              </a:extLst>
            </p:cNvPr>
            <p:cNvSpPr/>
            <p:nvPr/>
          </p:nvSpPr>
          <p:spPr>
            <a:xfrm>
              <a:off x="3607035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B4C029B1-7531-4E43-BE03-B79712A8969B}"/>
                </a:ext>
              </a:extLst>
            </p:cNvPr>
            <p:cNvSpPr/>
            <p:nvPr/>
          </p:nvSpPr>
          <p:spPr>
            <a:xfrm>
              <a:off x="4328442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4FADD6B1-00C4-4F56-9173-E6BDABCC35FF}"/>
                </a:ext>
              </a:extLst>
            </p:cNvPr>
            <p:cNvSpPr/>
            <p:nvPr/>
          </p:nvSpPr>
          <p:spPr>
            <a:xfrm>
              <a:off x="5049849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F1E3A9FA-5CE9-4FE8-9A11-7FCCEA7FA44E}"/>
                </a:ext>
              </a:extLst>
            </p:cNvPr>
            <p:cNvSpPr/>
            <p:nvPr/>
          </p:nvSpPr>
          <p:spPr>
            <a:xfrm>
              <a:off x="5771256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D6A5547-B4A5-4A39-880E-7C942F6F3C01}"/>
                </a:ext>
              </a:extLst>
            </p:cNvPr>
            <p:cNvSpPr/>
            <p:nvPr/>
          </p:nvSpPr>
          <p:spPr>
            <a:xfrm>
              <a:off x="6492663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0B495499-D9B2-4F1A-B4DF-0481E65936D1}"/>
                </a:ext>
              </a:extLst>
            </p:cNvPr>
            <p:cNvSpPr/>
            <p:nvPr/>
          </p:nvSpPr>
          <p:spPr>
            <a:xfrm>
              <a:off x="7214070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14AAD552-B1C3-4F56-A155-BE6D04434EFF}"/>
                </a:ext>
              </a:extLst>
            </p:cNvPr>
            <p:cNvSpPr/>
            <p:nvPr/>
          </p:nvSpPr>
          <p:spPr>
            <a:xfrm>
              <a:off x="7935477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56E7B490-9470-49FC-BADB-A7BB5EBABCF6}"/>
                </a:ext>
              </a:extLst>
            </p:cNvPr>
            <p:cNvSpPr/>
            <p:nvPr/>
          </p:nvSpPr>
          <p:spPr>
            <a:xfrm>
              <a:off x="8656884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01513952-1EE8-4C96-8F00-80AD94F7AFE2}"/>
                </a:ext>
              </a:extLst>
            </p:cNvPr>
            <p:cNvSpPr/>
            <p:nvPr/>
          </p:nvSpPr>
          <p:spPr>
            <a:xfrm>
              <a:off x="937829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43D3F779-A77C-44E1-8C84-246B3C23C366}"/>
                </a:ext>
              </a:extLst>
            </p:cNvPr>
            <p:cNvSpPr/>
            <p:nvPr/>
          </p:nvSpPr>
          <p:spPr>
            <a:xfrm>
              <a:off x="1009970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C14F9892-1875-4283-AFEB-266D6BCF0787}"/>
              </a:ext>
            </a:extLst>
          </p:cNvPr>
          <p:cNvGrpSpPr/>
          <p:nvPr/>
        </p:nvGrpSpPr>
        <p:grpSpPr>
          <a:xfrm>
            <a:off x="-10925" y="5021574"/>
            <a:ext cx="10819701" cy="720000"/>
            <a:chOff x="0" y="-17061"/>
            <a:chExt cx="10819701" cy="720000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819542E8-AC6C-4D8B-81D2-AB62728310C1}"/>
                </a:ext>
              </a:extLst>
            </p:cNvPr>
            <p:cNvSpPr/>
            <p:nvPr/>
          </p:nvSpPr>
          <p:spPr>
            <a:xfrm>
              <a:off x="0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C9724148-5803-4F7C-B27D-95EBE1A66B6E}"/>
                </a:ext>
              </a:extLst>
            </p:cNvPr>
            <p:cNvSpPr/>
            <p:nvPr/>
          </p:nvSpPr>
          <p:spPr>
            <a:xfrm>
              <a:off x="721407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0479D13-4598-4413-9FE5-FE893344B520}"/>
                </a:ext>
              </a:extLst>
            </p:cNvPr>
            <p:cNvSpPr/>
            <p:nvPr/>
          </p:nvSpPr>
          <p:spPr>
            <a:xfrm>
              <a:off x="1442814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09676AE2-5EBB-4B9E-85AC-808E5AB858A4}"/>
                </a:ext>
              </a:extLst>
            </p:cNvPr>
            <p:cNvSpPr/>
            <p:nvPr/>
          </p:nvSpPr>
          <p:spPr>
            <a:xfrm>
              <a:off x="216422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76BAEB33-CAF2-41BD-AD05-6D608A3FB992}"/>
                </a:ext>
              </a:extLst>
            </p:cNvPr>
            <p:cNvSpPr/>
            <p:nvPr/>
          </p:nvSpPr>
          <p:spPr>
            <a:xfrm>
              <a:off x="2885628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EA39FA1E-5232-4978-B058-8B6D895AE166}"/>
                </a:ext>
              </a:extLst>
            </p:cNvPr>
            <p:cNvSpPr/>
            <p:nvPr/>
          </p:nvSpPr>
          <p:spPr>
            <a:xfrm>
              <a:off x="3607035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531D4600-141E-423B-9982-5D55961611BF}"/>
                </a:ext>
              </a:extLst>
            </p:cNvPr>
            <p:cNvSpPr/>
            <p:nvPr/>
          </p:nvSpPr>
          <p:spPr>
            <a:xfrm>
              <a:off x="4328442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BEB8796C-D93D-468C-8AFB-D843D360811C}"/>
                </a:ext>
              </a:extLst>
            </p:cNvPr>
            <p:cNvSpPr/>
            <p:nvPr/>
          </p:nvSpPr>
          <p:spPr>
            <a:xfrm>
              <a:off x="5049849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081A334A-7951-44C3-83AB-BAE4BB992759}"/>
                </a:ext>
              </a:extLst>
            </p:cNvPr>
            <p:cNvSpPr/>
            <p:nvPr/>
          </p:nvSpPr>
          <p:spPr>
            <a:xfrm>
              <a:off x="5771256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200C791C-6C2B-4660-9E02-22F08A0ED944}"/>
                </a:ext>
              </a:extLst>
            </p:cNvPr>
            <p:cNvSpPr/>
            <p:nvPr/>
          </p:nvSpPr>
          <p:spPr>
            <a:xfrm>
              <a:off x="6492663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92FF9AD6-4DBD-4355-9625-9496A59C87AB}"/>
                </a:ext>
              </a:extLst>
            </p:cNvPr>
            <p:cNvSpPr/>
            <p:nvPr/>
          </p:nvSpPr>
          <p:spPr>
            <a:xfrm>
              <a:off x="7214070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6D19A3A-266E-4E5E-911B-FC85EB3B3510}"/>
                </a:ext>
              </a:extLst>
            </p:cNvPr>
            <p:cNvSpPr/>
            <p:nvPr/>
          </p:nvSpPr>
          <p:spPr>
            <a:xfrm>
              <a:off x="7935477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D9B39E34-71DE-400C-B795-BF77E7F1A2F6}"/>
                </a:ext>
              </a:extLst>
            </p:cNvPr>
            <p:cNvSpPr/>
            <p:nvPr/>
          </p:nvSpPr>
          <p:spPr>
            <a:xfrm>
              <a:off x="8656884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DFC767C0-EF96-435A-A663-66BC9D5A4769}"/>
                </a:ext>
              </a:extLst>
            </p:cNvPr>
            <p:cNvSpPr/>
            <p:nvPr/>
          </p:nvSpPr>
          <p:spPr>
            <a:xfrm>
              <a:off x="937829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2153DD31-22F0-4B14-8EE4-050FC91C53C7}"/>
                </a:ext>
              </a:extLst>
            </p:cNvPr>
            <p:cNvSpPr/>
            <p:nvPr/>
          </p:nvSpPr>
          <p:spPr>
            <a:xfrm>
              <a:off x="1009970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A338C20C-580C-4862-A562-89ABC35B87AE}"/>
              </a:ext>
            </a:extLst>
          </p:cNvPr>
          <p:cNvGrpSpPr/>
          <p:nvPr/>
        </p:nvGrpSpPr>
        <p:grpSpPr>
          <a:xfrm>
            <a:off x="-10925" y="5741379"/>
            <a:ext cx="10819701" cy="720000"/>
            <a:chOff x="0" y="-17061"/>
            <a:chExt cx="10819701" cy="720000"/>
          </a:xfrm>
        </p:grpSpPr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728DA8E4-0785-42F0-8FB1-8024A82DA111}"/>
                </a:ext>
              </a:extLst>
            </p:cNvPr>
            <p:cNvSpPr/>
            <p:nvPr/>
          </p:nvSpPr>
          <p:spPr>
            <a:xfrm>
              <a:off x="0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652BB9F3-CE4F-4332-BC3C-478CD81C1BEE}"/>
                </a:ext>
              </a:extLst>
            </p:cNvPr>
            <p:cNvSpPr/>
            <p:nvPr/>
          </p:nvSpPr>
          <p:spPr>
            <a:xfrm>
              <a:off x="721407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4D47E0A5-EC3A-4D48-A668-C2F778C72F21}"/>
                </a:ext>
              </a:extLst>
            </p:cNvPr>
            <p:cNvSpPr/>
            <p:nvPr/>
          </p:nvSpPr>
          <p:spPr>
            <a:xfrm>
              <a:off x="1442814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C0CD9BD9-58B4-46DC-9164-358BB3173161}"/>
                </a:ext>
              </a:extLst>
            </p:cNvPr>
            <p:cNvSpPr/>
            <p:nvPr/>
          </p:nvSpPr>
          <p:spPr>
            <a:xfrm>
              <a:off x="216422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C0B6FA78-9B41-4842-A59E-5223A8B82903}"/>
                </a:ext>
              </a:extLst>
            </p:cNvPr>
            <p:cNvSpPr/>
            <p:nvPr/>
          </p:nvSpPr>
          <p:spPr>
            <a:xfrm>
              <a:off x="2885628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16248DFE-C282-4F45-9E38-CA0C7E1E704B}"/>
                </a:ext>
              </a:extLst>
            </p:cNvPr>
            <p:cNvSpPr/>
            <p:nvPr/>
          </p:nvSpPr>
          <p:spPr>
            <a:xfrm>
              <a:off x="3607035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4E3E17B6-78B0-429A-BF03-FB3D35CE09A1}"/>
                </a:ext>
              </a:extLst>
            </p:cNvPr>
            <p:cNvSpPr/>
            <p:nvPr/>
          </p:nvSpPr>
          <p:spPr>
            <a:xfrm>
              <a:off x="4328442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C927114E-4132-45A9-8AEA-F86CDFE0FC7F}"/>
                </a:ext>
              </a:extLst>
            </p:cNvPr>
            <p:cNvSpPr/>
            <p:nvPr/>
          </p:nvSpPr>
          <p:spPr>
            <a:xfrm>
              <a:off x="5049849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737BAE12-5AB8-4FA7-A37A-2298B96DF114}"/>
                </a:ext>
              </a:extLst>
            </p:cNvPr>
            <p:cNvSpPr/>
            <p:nvPr/>
          </p:nvSpPr>
          <p:spPr>
            <a:xfrm>
              <a:off x="5771256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32E0E28A-57B5-4B2C-A0BC-9CBD94FE7EF5}"/>
                </a:ext>
              </a:extLst>
            </p:cNvPr>
            <p:cNvSpPr/>
            <p:nvPr/>
          </p:nvSpPr>
          <p:spPr>
            <a:xfrm>
              <a:off x="6492663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797A9FAD-8996-4E56-BCBC-81DD11169378}"/>
                </a:ext>
              </a:extLst>
            </p:cNvPr>
            <p:cNvSpPr/>
            <p:nvPr/>
          </p:nvSpPr>
          <p:spPr>
            <a:xfrm>
              <a:off x="7214070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E2D2C9CC-92C4-49DE-98FD-DEE7AA9878B2}"/>
                </a:ext>
              </a:extLst>
            </p:cNvPr>
            <p:cNvSpPr/>
            <p:nvPr/>
          </p:nvSpPr>
          <p:spPr>
            <a:xfrm>
              <a:off x="7935477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943633E1-92F8-4C17-BC3F-588E1A47D949}"/>
                </a:ext>
              </a:extLst>
            </p:cNvPr>
            <p:cNvSpPr/>
            <p:nvPr/>
          </p:nvSpPr>
          <p:spPr>
            <a:xfrm>
              <a:off x="8656884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346A20A9-CF80-4304-B79A-ED821EBA4199}"/>
                </a:ext>
              </a:extLst>
            </p:cNvPr>
            <p:cNvSpPr/>
            <p:nvPr/>
          </p:nvSpPr>
          <p:spPr>
            <a:xfrm>
              <a:off x="937829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0620408B-98D6-4870-B87D-E42059505EE2}"/>
                </a:ext>
              </a:extLst>
            </p:cNvPr>
            <p:cNvSpPr/>
            <p:nvPr/>
          </p:nvSpPr>
          <p:spPr>
            <a:xfrm>
              <a:off x="1009970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7B231A0E-B10C-4587-9417-69DFCCA8F45E}"/>
              </a:ext>
            </a:extLst>
          </p:cNvPr>
          <p:cNvGrpSpPr/>
          <p:nvPr/>
        </p:nvGrpSpPr>
        <p:grpSpPr>
          <a:xfrm>
            <a:off x="-10925" y="6461184"/>
            <a:ext cx="10819701" cy="720000"/>
            <a:chOff x="0" y="-17061"/>
            <a:chExt cx="10819701" cy="720000"/>
          </a:xfrm>
        </p:grpSpPr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B6365CA6-BA5D-4908-9257-97F8B8BC3712}"/>
                </a:ext>
              </a:extLst>
            </p:cNvPr>
            <p:cNvSpPr/>
            <p:nvPr/>
          </p:nvSpPr>
          <p:spPr>
            <a:xfrm>
              <a:off x="0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DAFB1E35-F126-48A4-A745-8154327E0AEA}"/>
                </a:ext>
              </a:extLst>
            </p:cNvPr>
            <p:cNvSpPr/>
            <p:nvPr/>
          </p:nvSpPr>
          <p:spPr>
            <a:xfrm>
              <a:off x="721407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A155BAC2-82EF-4361-A82D-8D5EFAC26BB7}"/>
                </a:ext>
              </a:extLst>
            </p:cNvPr>
            <p:cNvSpPr/>
            <p:nvPr/>
          </p:nvSpPr>
          <p:spPr>
            <a:xfrm>
              <a:off x="1442814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03B05B21-F933-4183-AE20-AA3154C850D3}"/>
                </a:ext>
              </a:extLst>
            </p:cNvPr>
            <p:cNvSpPr/>
            <p:nvPr/>
          </p:nvSpPr>
          <p:spPr>
            <a:xfrm>
              <a:off x="216422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F0554532-B4C9-4A62-81DE-ACD2862127F4}"/>
                </a:ext>
              </a:extLst>
            </p:cNvPr>
            <p:cNvSpPr/>
            <p:nvPr/>
          </p:nvSpPr>
          <p:spPr>
            <a:xfrm>
              <a:off x="2885628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20421BF1-F35B-4F4F-819F-A032F00148F1}"/>
                </a:ext>
              </a:extLst>
            </p:cNvPr>
            <p:cNvSpPr/>
            <p:nvPr/>
          </p:nvSpPr>
          <p:spPr>
            <a:xfrm>
              <a:off x="3607035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22F6C6E6-9D9E-4A26-B8A1-6F080CB1F51D}"/>
                </a:ext>
              </a:extLst>
            </p:cNvPr>
            <p:cNvSpPr/>
            <p:nvPr/>
          </p:nvSpPr>
          <p:spPr>
            <a:xfrm>
              <a:off x="4328442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DA0D6C2C-6F12-46D5-BB43-B7A73E853B16}"/>
                </a:ext>
              </a:extLst>
            </p:cNvPr>
            <p:cNvSpPr/>
            <p:nvPr/>
          </p:nvSpPr>
          <p:spPr>
            <a:xfrm>
              <a:off x="5049849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9923917F-9710-486B-A8BE-0A7409CD044B}"/>
                </a:ext>
              </a:extLst>
            </p:cNvPr>
            <p:cNvSpPr/>
            <p:nvPr/>
          </p:nvSpPr>
          <p:spPr>
            <a:xfrm>
              <a:off x="5771256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EB25605A-DA77-43C2-A22F-D62CCFE780AC}"/>
                </a:ext>
              </a:extLst>
            </p:cNvPr>
            <p:cNvSpPr/>
            <p:nvPr/>
          </p:nvSpPr>
          <p:spPr>
            <a:xfrm>
              <a:off x="6492663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B820348C-48EE-462F-97B0-DBDA3DCA2135}"/>
                </a:ext>
              </a:extLst>
            </p:cNvPr>
            <p:cNvSpPr/>
            <p:nvPr/>
          </p:nvSpPr>
          <p:spPr>
            <a:xfrm>
              <a:off x="7214070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ACAF98FD-E9C3-4DC6-99C5-1A60C923E809}"/>
                </a:ext>
              </a:extLst>
            </p:cNvPr>
            <p:cNvSpPr/>
            <p:nvPr/>
          </p:nvSpPr>
          <p:spPr>
            <a:xfrm>
              <a:off x="7935477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4FE52681-96CE-43F2-954C-0D90AD845511}"/>
                </a:ext>
              </a:extLst>
            </p:cNvPr>
            <p:cNvSpPr/>
            <p:nvPr/>
          </p:nvSpPr>
          <p:spPr>
            <a:xfrm>
              <a:off x="8656884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E2FE9056-C08D-473F-B60D-2BE75FD912BD}"/>
                </a:ext>
              </a:extLst>
            </p:cNvPr>
            <p:cNvSpPr/>
            <p:nvPr/>
          </p:nvSpPr>
          <p:spPr>
            <a:xfrm>
              <a:off x="937829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58D19A4E-3F08-4E08-A86A-08EFB32B6BEB}"/>
                </a:ext>
              </a:extLst>
            </p:cNvPr>
            <p:cNvSpPr/>
            <p:nvPr/>
          </p:nvSpPr>
          <p:spPr>
            <a:xfrm>
              <a:off x="1009970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578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1AABB3-ACD4-4268-B073-1DBA8D187FB2}"/>
              </a:ext>
            </a:extLst>
          </p:cNvPr>
          <p:cNvSpPr/>
          <p:nvPr/>
        </p:nvSpPr>
        <p:spPr>
          <a:xfrm>
            <a:off x="0" y="-12844"/>
            <a:ext cx="10808776" cy="71940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FF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95D7D8-F582-4B76-8349-58C82E97CE1F}"/>
              </a:ext>
            </a:extLst>
          </p:cNvPr>
          <p:cNvSpPr/>
          <p:nvPr/>
        </p:nvSpPr>
        <p:spPr>
          <a:xfrm>
            <a:off x="160380" y="-10663"/>
            <a:ext cx="10659321" cy="1319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FF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B41C02-7D47-450A-B519-8EA630A19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" y="122856"/>
            <a:ext cx="732547" cy="119672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DCBA26-14E4-4307-90AC-BC069D38778A}"/>
              </a:ext>
            </a:extLst>
          </p:cNvPr>
          <p:cNvCxnSpPr>
            <a:cxnSpLocks/>
          </p:cNvCxnSpPr>
          <p:nvPr/>
        </p:nvCxnSpPr>
        <p:spPr>
          <a:xfrm>
            <a:off x="9219" y="1421114"/>
            <a:ext cx="10799557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8B062A-9BE5-4446-B431-F0E55A94013C}"/>
              </a:ext>
            </a:extLst>
          </p:cNvPr>
          <p:cNvSpPr txBox="1"/>
          <p:nvPr/>
        </p:nvSpPr>
        <p:spPr>
          <a:xfrm>
            <a:off x="1219115" y="90478"/>
            <a:ext cx="3156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Beer Name: Lorem Ipsum</a:t>
            </a:r>
          </a:p>
          <a:p>
            <a:r>
              <a:rPr lang="en-US" dirty="0">
                <a:solidFill>
                  <a:srgbClr val="00FF00"/>
                </a:solidFill>
              </a:rPr>
              <a:t>Date: dd/MM/</a:t>
            </a:r>
            <a:r>
              <a:rPr lang="en-US" dirty="0" err="1">
                <a:solidFill>
                  <a:srgbClr val="00FF00"/>
                </a:solidFill>
              </a:rPr>
              <a:t>yyyy</a:t>
            </a:r>
            <a:endParaRPr lang="en-US" dirty="0">
              <a:solidFill>
                <a:srgbClr val="00FF00"/>
              </a:solidFill>
            </a:endParaRPr>
          </a:p>
          <a:p>
            <a:r>
              <a:rPr lang="en-US" dirty="0">
                <a:solidFill>
                  <a:srgbClr val="00FF00"/>
                </a:solidFill>
              </a:rPr>
              <a:t>Brewer:</a:t>
            </a:r>
          </a:p>
          <a:p>
            <a:endParaRPr lang="pt-BR" dirty="0">
              <a:solidFill>
                <a:srgbClr val="00FF00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9817B2E-E1B6-4E6B-8214-99D26EF3D5C9}"/>
              </a:ext>
            </a:extLst>
          </p:cNvPr>
          <p:cNvGrpSpPr/>
          <p:nvPr/>
        </p:nvGrpSpPr>
        <p:grpSpPr>
          <a:xfrm>
            <a:off x="4354106" y="237598"/>
            <a:ext cx="2049937" cy="830997"/>
            <a:chOff x="4028985" y="239817"/>
            <a:chExt cx="2049937" cy="830997"/>
          </a:xfrm>
        </p:grpSpPr>
        <p:pic>
          <p:nvPicPr>
            <p:cNvPr id="1026" name="Picture 2" descr="White temperature 2 icon - Free white weather icons">
              <a:extLst>
                <a:ext uri="{FF2B5EF4-FFF2-40B4-BE49-F238E27FC236}">
                  <a16:creationId xmlns:a16="http://schemas.microsoft.com/office/drawing/2014/main" id="{C00D2FD5-49B3-43DC-8359-9B23693C4D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8985" y="309070"/>
              <a:ext cx="692490" cy="692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E47744-6DEF-494B-8EF3-9AE1DE10D6E5}"/>
                </a:ext>
              </a:extLst>
            </p:cNvPr>
            <p:cNvSpPr txBox="1"/>
            <p:nvPr/>
          </p:nvSpPr>
          <p:spPr>
            <a:xfrm>
              <a:off x="4704397" y="239817"/>
              <a:ext cx="13745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00FF00"/>
                  </a:solidFill>
                </a:rPr>
                <a:t>50°C</a:t>
              </a:r>
              <a:endParaRPr lang="pt-BR" sz="4800" dirty="0">
                <a:solidFill>
                  <a:srgbClr val="00FF00"/>
                </a:solidFill>
              </a:endParaRPr>
            </a:p>
          </p:txBody>
        </p:sp>
      </p:grp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792919C-B0B1-488E-B40F-C9BDD9745BD5}"/>
              </a:ext>
            </a:extLst>
          </p:cNvPr>
          <p:cNvGraphicFramePr/>
          <p:nvPr/>
        </p:nvGraphicFramePr>
        <p:xfrm>
          <a:off x="9218" y="1482885"/>
          <a:ext cx="10799558" cy="2047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0E85576-49E6-4FFF-84A2-32E83B0E6BF6}"/>
              </a:ext>
            </a:extLst>
          </p:cNvPr>
          <p:cNvSpPr txBox="1"/>
          <p:nvPr/>
        </p:nvSpPr>
        <p:spPr>
          <a:xfrm>
            <a:off x="1059467" y="1472869"/>
            <a:ext cx="137452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FF00"/>
                </a:solidFill>
              </a:rPr>
              <a:t>Mashing</a:t>
            </a:r>
            <a:endParaRPr lang="pt-BR" sz="2000" dirty="0">
              <a:solidFill>
                <a:srgbClr val="00FF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4DFAE4-B75E-4BA8-AF72-F04897DCC53B}"/>
              </a:ext>
            </a:extLst>
          </p:cNvPr>
          <p:cNvSpPr txBox="1"/>
          <p:nvPr/>
        </p:nvSpPr>
        <p:spPr>
          <a:xfrm>
            <a:off x="4019612" y="1472869"/>
            <a:ext cx="137452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FF00"/>
                </a:solidFill>
              </a:rPr>
              <a:t>Mash Out</a:t>
            </a:r>
            <a:endParaRPr lang="pt-BR" sz="2000" dirty="0">
              <a:solidFill>
                <a:srgbClr val="00FF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74435B-DC9D-4069-8614-CCF1254ADC39}"/>
              </a:ext>
            </a:extLst>
          </p:cNvPr>
          <p:cNvSpPr txBox="1"/>
          <p:nvPr/>
        </p:nvSpPr>
        <p:spPr>
          <a:xfrm>
            <a:off x="7743551" y="1472869"/>
            <a:ext cx="137452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FF00"/>
                </a:solidFill>
              </a:rPr>
              <a:t>Boiling</a:t>
            </a:r>
            <a:endParaRPr lang="pt-BR" sz="2000" dirty="0">
              <a:solidFill>
                <a:srgbClr val="00FF00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C296A1-1F96-43D3-8A60-F66DD3C79A43}"/>
              </a:ext>
            </a:extLst>
          </p:cNvPr>
          <p:cNvGrpSpPr/>
          <p:nvPr/>
        </p:nvGrpSpPr>
        <p:grpSpPr>
          <a:xfrm>
            <a:off x="6554036" y="237598"/>
            <a:ext cx="2048648" cy="830997"/>
            <a:chOff x="6180182" y="239817"/>
            <a:chExt cx="2048648" cy="83099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4C14C22-F811-47ED-B326-74BD469E8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80182" y="309715"/>
              <a:ext cx="691200" cy="6912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79DE1A-1C0D-4EF4-9EB7-3FB448692D75}"/>
                </a:ext>
              </a:extLst>
            </p:cNvPr>
            <p:cNvSpPr txBox="1"/>
            <p:nvPr/>
          </p:nvSpPr>
          <p:spPr>
            <a:xfrm>
              <a:off x="6854305" y="239817"/>
              <a:ext cx="1374525" cy="83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00FF00"/>
                  </a:solidFill>
                </a:rPr>
                <a:t>40L</a:t>
              </a:r>
              <a:endParaRPr lang="pt-BR" sz="4800" dirty="0">
                <a:solidFill>
                  <a:srgbClr val="00FF00"/>
                </a:solidFill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0F54CD78-C2D7-49F6-A81C-C15A2D4144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728" y="4750435"/>
            <a:ext cx="328205" cy="35703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35F16B3-FC0F-4B8E-B2D9-F5F723D7D8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728" y="5414760"/>
            <a:ext cx="328205" cy="3570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383D088-1489-4315-A37D-96A3A93F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728" y="4107237"/>
            <a:ext cx="328205" cy="35703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2BBDD09-1999-4787-A5E7-A69081521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933" y="4107178"/>
            <a:ext cx="261911" cy="35715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77C517C-56EB-42CE-81AE-20CBF75906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357" y="4750376"/>
            <a:ext cx="261911" cy="35715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16F962D-3384-49B9-B2CB-32C2FF86F4BB}"/>
              </a:ext>
            </a:extLst>
          </p:cNvPr>
          <p:cNvSpPr txBox="1"/>
          <p:nvPr/>
        </p:nvSpPr>
        <p:spPr>
          <a:xfrm>
            <a:off x="1369721" y="4147254"/>
            <a:ext cx="1156055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50g Citra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50C4C9-192D-4232-8A53-24A337409C80}"/>
              </a:ext>
            </a:extLst>
          </p:cNvPr>
          <p:cNvSpPr txBox="1"/>
          <p:nvPr/>
        </p:nvSpPr>
        <p:spPr>
          <a:xfrm>
            <a:off x="1369721" y="4651953"/>
            <a:ext cx="115605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50g Citra</a:t>
            </a:r>
          </a:p>
          <a:p>
            <a:r>
              <a:rPr lang="en-US" dirty="0">
                <a:solidFill>
                  <a:schemeClr val="bg1"/>
                </a:solidFill>
              </a:rPr>
              <a:t>50g Cascade</a:t>
            </a:r>
          </a:p>
        </p:txBody>
      </p:sp>
      <p:pic>
        <p:nvPicPr>
          <p:cNvPr id="35" name="Picture 2" descr="White temperature 2 icon - Free white weather icons">
            <a:extLst>
              <a:ext uri="{FF2B5EF4-FFF2-40B4-BE49-F238E27FC236}">
                <a16:creationId xmlns:a16="http://schemas.microsoft.com/office/drawing/2014/main" id="{A35E1636-166E-4133-A345-113EA4B16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11" y="5415077"/>
            <a:ext cx="356400" cy="35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824C533-D2DE-46FC-B07C-64A7ABAA5133}"/>
              </a:ext>
            </a:extLst>
          </p:cNvPr>
          <p:cNvSpPr txBox="1"/>
          <p:nvPr/>
        </p:nvSpPr>
        <p:spPr>
          <a:xfrm>
            <a:off x="1369721" y="5454779"/>
            <a:ext cx="1156055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Cool Down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7F1EAF-162A-4AED-8518-F563D050C275}"/>
              </a:ext>
            </a:extLst>
          </p:cNvPr>
          <p:cNvSpPr txBox="1"/>
          <p:nvPr/>
        </p:nvSpPr>
        <p:spPr>
          <a:xfrm>
            <a:off x="680728" y="3614181"/>
            <a:ext cx="2244789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Next Steps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3FA245-3159-44FC-9241-A0D1599BB99B}"/>
              </a:ext>
            </a:extLst>
          </p:cNvPr>
          <p:cNvSpPr txBox="1"/>
          <p:nvPr/>
        </p:nvSpPr>
        <p:spPr>
          <a:xfrm>
            <a:off x="4378961" y="3614181"/>
            <a:ext cx="2244789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Logbook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15A6DA-B67A-462A-8F5C-F0B3D556038D}"/>
              </a:ext>
            </a:extLst>
          </p:cNvPr>
          <p:cNvSpPr txBox="1"/>
          <p:nvPr/>
        </p:nvSpPr>
        <p:spPr>
          <a:xfrm>
            <a:off x="4378960" y="4106623"/>
            <a:ext cx="5754490" cy="147732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        10:00 - </a:t>
            </a:r>
            <a:r>
              <a:rPr lang="pt-BR" sz="1600" dirty="0">
                <a:solidFill>
                  <a:schemeClr val="bg1"/>
                </a:solidFill>
              </a:rPr>
              <a:t>Lorem ipsum dolor sit amet, consectetur adipiscing elit, sed do eiusmod tempor incididunt ut labore et dolore magna aliqua.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11:13 - </a:t>
            </a:r>
            <a:r>
              <a:rPr lang="pt-BR" sz="1600" dirty="0">
                <a:solidFill>
                  <a:schemeClr val="bg1"/>
                </a:solidFill>
              </a:rPr>
              <a:t>Ut enim ad minim veniam, quis nostrud exercitation ullamco laboris nisi ut aliquip ex ea commodo consequat.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        11:22 - </a:t>
            </a:r>
            <a:r>
              <a:rPr lang="pt-BR" sz="1600" dirty="0">
                <a:solidFill>
                  <a:schemeClr val="bg1"/>
                </a:solidFill>
              </a:rPr>
              <a:t>Duis aute irure dolor in reprehenderit in voluptate velit esse cillum dolore eu fugiat nulla pariatur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81F275C-D19A-4371-8F7B-D0283115E9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3518" y="4147255"/>
            <a:ext cx="175178" cy="19056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6CF8800-9911-4201-BBBF-69730F2416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4580" y="4639698"/>
            <a:ext cx="175178" cy="19056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FB5236B-DB13-4B28-9EEF-C8D0390149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7032" y="5132141"/>
            <a:ext cx="175178" cy="190565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A371D638-08B1-42B9-AD7D-BBBA52067A5A}"/>
              </a:ext>
            </a:extLst>
          </p:cNvPr>
          <p:cNvGrpSpPr/>
          <p:nvPr/>
        </p:nvGrpSpPr>
        <p:grpSpPr>
          <a:xfrm>
            <a:off x="8763064" y="237598"/>
            <a:ext cx="1970370" cy="830997"/>
            <a:chOff x="8610959" y="242295"/>
            <a:chExt cx="1970370" cy="830998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67EBAD7F-007B-4677-AEBD-D999E54B27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27342" b="27723"/>
            <a:stretch/>
          </p:blipFill>
          <p:spPr>
            <a:xfrm>
              <a:off x="8610959" y="434850"/>
              <a:ext cx="595845" cy="445887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51776B5-C86E-44AF-B200-BDF021AE383B}"/>
                </a:ext>
              </a:extLst>
            </p:cNvPr>
            <p:cNvSpPr txBox="1"/>
            <p:nvPr/>
          </p:nvSpPr>
          <p:spPr>
            <a:xfrm>
              <a:off x="9206804" y="242295"/>
              <a:ext cx="1374525" cy="83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00FF00"/>
                  </a:solidFill>
                </a:rPr>
                <a:t>60%</a:t>
              </a:r>
              <a:endParaRPr lang="pt-BR" sz="4800" dirty="0">
                <a:solidFill>
                  <a:srgbClr val="00FF00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325FEC-7800-46B4-A6F7-F5C751E79AB2}"/>
              </a:ext>
            </a:extLst>
          </p:cNvPr>
          <p:cNvGrpSpPr/>
          <p:nvPr/>
        </p:nvGrpSpPr>
        <p:grpSpPr>
          <a:xfrm>
            <a:off x="-10925" y="-17061"/>
            <a:ext cx="10819701" cy="720000"/>
            <a:chOff x="0" y="-17061"/>
            <a:chExt cx="10819701" cy="720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CB968F-A240-498F-8C6B-98FFAA78B6B7}"/>
                </a:ext>
              </a:extLst>
            </p:cNvPr>
            <p:cNvSpPr/>
            <p:nvPr/>
          </p:nvSpPr>
          <p:spPr>
            <a:xfrm>
              <a:off x="0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36F19FB-1DF1-45C5-BFBA-964ABD942059}"/>
                </a:ext>
              </a:extLst>
            </p:cNvPr>
            <p:cNvSpPr/>
            <p:nvPr/>
          </p:nvSpPr>
          <p:spPr>
            <a:xfrm>
              <a:off x="721407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C6B4CCF-A523-4963-BCB8-3F7015CE628A}"/>
                </a:ext>
              </a:extLst>
            </p:cNvPr>
            <p:cNvSpPr/>
            <p:nvPr/>
          </p:nvSpPr>
          <p:spPr>
            <a:xfrm>
              <a:off x="1442814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5C730D5-5010-4B9D-B66B-51417372F866}"/>
                </a:ext>
              </a:extLst>
            </p:cNvPr>
            <p:cNvSpPr/>
            <p:nvPr/>
          </p:nvSpPr>
          <p:spPr>
            <a:xfrm>
              <a:off x="216422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544F02F-CDAD-4560-8F63-02D6B3CF7DFD}"/>
                </a:ext>
              </a:extLst>
            </p:cNvPr>
            <p:cNvSpPr/>
            <p:nvPr/>
          </p:nvSpPr>
          <p:spPr>
            <a:xfrm>
              <a:off x="2885628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0CD3A4B-6991-463B-933C-FAA95180FD6E}"/>
                </a:ext>
              </a:extLst>
            </p:cNvPr>
            <p:cNvSpPr/>
            <p:nvPr/>
          </p:nvSpPr>
          <p:spPr>
            <a:xfrm>
              <a:off x="3607035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9DD9461-EB60-43FF-9ECA-B6C5F115D77F}"/>
                </a:ext>
              </a:extLst>
            </p:cNvPr>
            <p:cNvSpPr/>
            <p:nvPr/>
          </p:nvSpPr>
          <p:spPr>
            <a:xfrm>
              <a:off x="4328442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0DCB94B-03D7-46E6-A8F9-5435792BE7B2}"/>
                </a:ext>
              </a:extLst>
            </p:cNvPr>
            <p:cNvSpPr/>
            <p:nvPr/>
          </p:nvSpPr>
          <p:spPr>
            <a:xfrm>
              <a:off x="5049849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31D4030-B3C4-4C4B-BB4B-1035D54F7AE1}"/>
                </a:ext>
              </a:extLst>
            </p:cNvPr>
            <p:cNvSpPr/>
            <p:nvPr/>
          </p:nvSpPr>
          <p:spPr>
            <a:xfrm>
              <a:off x="5771256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526D535-51AD-4077-B976-BF018CFE557D}"/>
                </a:ext>
              </a:extLst>
            </p:cNvPr>
            <p:cNvSpPr/>
            <p:nvPr/>
          </p:nvSpPr>
          <p:spPr>
            <a:xfrm>
              <a:off x="6492663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37E740-AC35-4FE8-A51D-CFEEC8D7642B}"/>
                </a:ext>
              </a:extLst>
            </p:cNvPr>
            <p:cNvSpPr/>
            <p:nvPr/>
          </p:nvSpPr>
          <p:spPr>
            <a:xfrm>
              <a:off x="7214070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1F4F448-D9AC-49FA-A537-F32FEEFC9577}"/>
                </a:ext>
              </a:extLst>
            </p:cNvPr>
            <p:cNvSpPr/>
            <p:nvPr/>
          </p:nvSpPr>
          <p:spPr>
            <a:xfrm>
              <a:off x="7935477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4908F0F-153F-4F46-B999-C06E1215DEB8}"/>
                </a:ext>
              </a:extLst>
            </p:cNvPr>
            <p:cNvSpPr/>
            <p:nvPr/>
          </p:nvSpPr>
          <p:spPr>
            <a:xfrm>
              <a:off x="8656884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D29D532-6A42-4930-8B54-CC35407E13AA}"/>
                </a:ext>
              </a:extLst>
            </p:cNvPr>
            <p:cNvSpPr/>
            <p:nvPr/>
          </p:nvSpPr>
          <p:spPr>
            <a:xfrm>
              <a:off x="937829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F158EEC-510E-4406-8A4F-400B7D86A394}"/>
                </a:ext>
              </a:extLst>
            </p:cNvPr>
            <p:cNvSpPr/>
            <p:nvPr/>
          </p:nvSpPr>
          <p:spPr>
            <a:xfrm>
              <a:off x="1009970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C54E767-0AC1-4CDB-BD05-13CE6F96B621}"/>
              </a:ext>
            </a:extLst>
          </p:cNvPr>
          <p:cNvGrpSpPr/>
          <p:nvPr/>
        </p:nvGrpSpPr>
        <p:grpSpPr>
          <a:xfrm>
            <a:off x="-10925" y="702744"/>
            <a:ext cx="10819701" cy="720000"/>
            <a:chOff x="0" y="-17061"/>
            <a:chExt cx="10819701" cy="7200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D751A2A-3228-40EA-80F3-F53F1825B477}"/>
                </a:ext>
              </a:extLst>
            </p:cNvPr>
            <p:cNvSpPr/>
            <p:nvPr/>
          </p:nvSpPr>
          <p:spPr>
            <a:xfrm>
              <a:off x="0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9027F34-6DB2-4A99-96EF-07B4E89E0623}"/>
                </a:ext>
              </a:extLst>
            </p:cNvPr>
            <p:cNvSpPr/>
            <p:nvPr/>
          </p:nvSpPr>
          <p:spPr>
            <a:xfrm>
              <a:off x="721407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7826EE5-9C4F-457C-9A3C-37BD12839BBC}"/>
                </a:ext>
              </a:extLst>
            </p:cNvPr>
            <p:cNvSpPr/>
            <p:nvPr/>
          </p:nvSpPr>
          <p:spPr>
            <a:xfrm>
              <a:off x="1442814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9884CBF-64FA-4C5C-8981-22D23A7F91B0}"/>
                </a:ext>
              </a:extLst>
            </p:cNvPr>
            <p:cNvSpPr/>
            <p:nvPr/>
          </p:nvSpPr>
          <p:spPr>
            <a:xfrm>
              <a:off x="216422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B47D249-8A0D-4D94-9EA7-C01AA4FB0E4C}"/>
                </a:ext>
              </a:extLst>
            </p:cNvPr>
            <p:cNvSpPr/>
            <p:nvPr/>
          </p:nvSpPr>
          <p:spPr>
            <a:xfrm>
              <a:off x="2885628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A2F99D0-6797-44A1-8580-09CDB8098129}"/>
                </a:ext>
              </a:extLst>
            </p:cNvPr>
            <p:cNvSpPr/>
            <p:nvPr/>
          </p:nvSpPr>
          <p:spPr>
            <a:xfrm>
              <a:off x="3607035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9C4A7D6-8254-4F9B-AF92-B2A655BE3050}"/>
                </a:ext>
              </a:extLst>
            </p:cNvPr>
            <p:cNvSpPr/>
            <p:nvPr/>
          </p:nvSpPr>
          <p:spPr>
            <a:xfrm>
              <a:off x="4328442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EF8A818-7A6C-4977-9143-78567BAC69D8}"/>
                </a:ext>
              </a:extLst>
            </p:cNvPr>
            <p:cNvSpPr/>
            <p:nvPr/>
          </p:nvSpPr>
          <p:spPr>
            <a:xfrm>
              <a:off x="5049849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F1B430A-38DD-4C4F-B091-312F7536A5E0}"/>
                </a:ext>
              </a:extLst>
            </p:cNvPr>
            <p:cNvSpPr/>
            <p:nvPr/>
          </p:nvSpPr>
          <p:spPr>
            <a:xfrm>
              <a:off x="5771256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0DCF9CC-CEC8-47B6-80C2-DD4385D218B7}"/>
                </a:ext>
              </a:extLst>
            </p:cNvPr>
            <p:cNvSpPr/>
            <p:nvPr/>
          </p:nvSpPr>
          <p:spPr>
            <a:xfrm>
              <a:off x="6492663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94DD446-2B83-4DCF-8E83-EC47A011F41E}"/>
                </a:ext>
              </a:extLst>
            </p:cNvPr>
            <p:cNvSpPr/>
            <p:nvPr/>
          </p:nvSpPr>
          <p:spPr>
            <a:xfrm>
              <a:off x="7214070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6938043-8AC8-4064-AB6A-A6236B9CCC78}"/>
                </a:ext>
              </a:extLst>
            </p:cNvPr>
            <p:cNvSpPr/>
            <p:nvPr/>
          </p:nvSpPr>
          <p:spPr>
            <a:xfrm>
              <a:off x="7935477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03C78D6-E959-4D12-AFA3-0CCA8F85EBBA}"/>
                </a:ext>
              </a:extLst>
            </p:cNvPr>
            <p:cNvSpPr/>
            <p:nvPr/>
          </p:nvSpPr>
          <p:spPr>
            <a:xfrm>
              <a:off x="8656884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6256C6D-43FF-45D5-84D3-59B11EF63FB5}"/>
                </a:ext>
              </a:extLst>
            </p:cNvPr>
            <p:cNvSpPr/>
            <p:nvPr/>
          </p:nvSpPr>
          <p:spPr>
            <a:xfrm>
              <a:off x="937829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F0D6D43-FABD-4E19-A293-05AFC128C44D}"/>
                </a:ext>
              </a:extLst>
            </p:cNvPr>
            <p:cNvSpPr/>
            <p:nvPr/>
          </p:nvSpPr>
          <p:spPr>
            <a:xfrm>
              <a:off x="1009970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049EBA2-2861-48B4-8E4A-C42F044F8908}"/>
              </a:ext>
            </a:extLst>
          </p:cNvPr>
          <p:cNvGrpSpPr/>
          <p:nvPr/>
        </p:nvGrpSpPr>
        <p:grpSpPr>
          <a:xfrm>
            <a:off x="-10925" y="1422549"/>
            <a:ext cx="10819701" cy="720000"/>
            <a:chOff x="0" y="-17061"/>
            <a:chExt cx="10819701" cy="720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A829023-2CD1-4586-A9A8-EA7D14FA1908}"/>
                </a:ext>
              </a:extLst>
            </p:cNvPr>
            <p:cNvSpPr/>
            <p:nvPr/>
          </p:nvSpPr>
          <p:spPr>
            <a:xfrm>
              <a:off x="0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94A7C0B-8145-4248-A085-20582B30D209}"/>
                </a:ext>
              </a:extLst>
            </p:cNvPr>
            <p:cNvSpPr/>
            <p:nvPr/>
          </p:nvSpPr>
          <p:spPr>
            <a:xfrm>
              <a:off x="721407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0954CFB-E5B3-4520-98FE-383BCD524869}"/>
                </a:ext>
              </a:extLst>
            </p:cNvPr>
            <p:cNvSpPr/>
            <p:nvPr/>
          </p:nvSpPr>
          <p:spPr>
            <a:xfrm>
              <a:off x="1442814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38FE8D4-E253-4825-B970-8646D2ECA55E}"/>
                </a:ext>
              </a:extLst>
            </p:cNvPr>
            <p:cNvSpPr/>
            <p:nvPr/>
          </p:nvSpPr>
          <p:spPr>
            <a:xfrm>
              <a:off x="216422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DBAC3FA-57FC-46CF-97F0-D56565EBB6B4}"/>
                </a:ext>
              </a:extLst>
            </p:cNvPr>
            <p:cNvSpPr/>
            <p:nvPr/>
          </p:nvSpPr>
          <p:spPr>
            <a:xfrm>
              <a:off x="2885628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846643A-30C0-46B4-957B-23CD44B67AE1}"/>
                </a:ext>
              </a:extLst>
            </p:cNvPr>
            <p:cNvSpPr/>
            <p:nvPr/>
          </p:nvSpPr>
          <p:spPr>
            <a:xfrm>
              <a:off x="3607035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F2298A2-021C-484A-B43F-0BC71DE28FEA}"/>
                </a:ext>
              </a:extLst>
            </p:cNvPr>
            <p:cNvSpPr/>
            <p:nvPr/>
          </p:nvSpPr>
          <p:spPr>
            <a:xfrm>
              <a:off x="4328442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B85DEB9-FDD7-4058-A3B5-C9709101272E}"/>
                </a:ext>
              </a:extLst>
            </p:cNvPr>
            <p:cNvSpPr/>
            <p:nvPr/>
          </p:nvSpPr>
          <p:spPr>
            <a:xfrm>
              <a:off x="5049849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63AABC0-8000-493E-BD0F-8B6F520BE884}"/>
                </a:ext>
              </a:extLst>
            </p:cNvPr>
            <p:cNvSpPr/>
            <p:nvPr/>
          </p:nvSpPr>
          <p:spPr>
            <a:xfrm>
              <a:off x="5771256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2DE5126-EA02-4B67-885B-0D7C025D1C1F}"/>
                </a:ext>
              </a:extLst>
            </p:cNvPr>
            <p:cNvSpPr/>
            <p:nvPr/>
          </p:nvSpPr>
          <p:spPr>
            <a:xfrm>
              <a:off x="6492663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104D10E-A0CC-4E66-B32B-62DC2B2F8BAF}"/>
                </a:ext>
              </a:extLst>
            </p:cNvPr>
            <p:cNvSpPr/>
            <p:nvPr/>
          </p:nvSpPr>
          <p:spPr>
            <a:xfrm>
              <a:off x="7214070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55B2392-4F26-4C80-8624-03F913F49680}"/>
                </a:ext>
              </a:extLst>
            </p:cNvPr>
            <p:cNvSpPr/>
            <p:nvPr/>
          </p:nvSpPr>
          <p:spPr>
            <a:xfrm>
              <a:off x="7935477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1920953-6040-41DB-8918-2F4EFE74CB20}"/>
                </a:ext>
              </a:extLst>
            </p:cNvPr>
            <p:cNvSpPr/>
            <p:nvPr/>
          </p:nvSpPr>
          <p:spPr>
            <a:xfrm>
              <a:off x="8656884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A2F7F23-CB58-4EB7-AC27-34D8733F025B}"/>
                </a:ext>
              </a:extLst>
            </p:cNvPr>
            <p:cNvSpPr/>
            <p:nvPr/>
          </p:nvSpPr>
          <p:spPr>
            <a:xfrm>
              <a:off x="937829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9548729-975E-44D5-89C3-7C780E515BF5}"/>
                </a:ext>
              </a:extLst>
            </p:cNvPr>
            <p:cNvSpPr/>
            <p:nvPr/>
          </p:nvSpPr>
          <p:spPr>
            <a:xfrm>
              <a:off x="1009970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C92F518-A8A1-4A2B-8324-0DA2A4905C33}"/>
              </a:ext>
            </a:extLst>
          </p:cNvPr>
          <p:cNvGrpSpPr/>
          <p:nvPr/>
        </p:nvGrpSpPr>
        <p:grpSpPr>
          <a:xfrm>
            <a:off x="-10925" y="2142354"/>
            <a:ext cx="10819701" cy="720000"/>
            <a:chOff x="0" y="-17061"/>
            <a:chExt cx="10819701" cy="72000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30AFCF8-AC55-43BE-B143-E1ABF4DB7206}"/>
                </a:ext>
              </a:extLst>
            </p:cNvPr>
            <p:cNvSpPr/>
            <p:nvPr/>
          </p:nvSpPr>
          <p:spPr>
            <a:xfrm>
              <a:off x="0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8ED1069-AA4A-4464-9853-4142AA19A1A7}"/>
                </a:ext>
              </a:extLst>
            </p:cNvPr>
            <p:cNvSpPr/>
            <p:nvPr/>
          </p:nvSpPr>
          <p:spPr>
            <a:xfrm>
              <a:off x="721407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4C7D1A9-6FE2-46A5-96B1-D4AE2FF1E843}"/>
                </a:ext>
              </a:extLst>
            </p:cNvPr>
            <p:cNvSpPr/>
            <p:nvPr/>
          </p:nvSpPr>
          <p:spPr>
            <a:xfrm>
              <a:off x="1442814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F2098B6-976C-4745-A1F9-7100FE8901E2}"/>
                </a:ext>
              </a:extLst>
            </p:cNvPr>
            <p:cNvSpPr/>
            <p:nvPr/>
          </p:nvSpPr>
          <p:spPr>
            <a:xfrm>
              <a:off x="216422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365B716-3D39-4DE5-BD0C-6E70EDDB0D55}"/>
                </a:ext>
              </a:extLst>
            </p:cNvPr>
            <p:cNvSpPr/>
            <p:nvPr/>
          </p:nvSpPr>
          <p:spPr>
            <a:xfrm>
              <a:off x="2885628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21250D6-EB4D-47E4-AE4F-BD872A7CBA22}"/>
                </a:ext>
              </a:extLst>
            </p:cNvPr>
            <p:cNvSpPr/>
            <p:nvPr/>
          </p:nvSpPr>
          <p:spPr>
            <a:xfrm>
              <a:off x="3607035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AC0FE21-10D5-43E5-8AD9-9F6B5D4E0DF2}"/>
                </a:ext>
              </a:extLst>
            </p:cNvPr>
            <p:cNvSpPr/>
            <p:nvPr/>
          </p:nvSpPr>
          <p:spPr>
            <a:xfrm>
              <a:off x="4328442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B462FC6-67ED-413F-BFC6-610A0575F688}"/>
                </a:ext>
              </a:extLst>
            </p:cNvPr>
            <p:cNvSpPr/>
            <p:nvPr/>
          </p:nvSpPr>
          <p:spPr>
            <a:xfrm>
              <a:off x="5049849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640B435-C0B9-4B3F-8297-DC94B1A671A0}"/>
                </a:ext>
              </a:extLst>
            </p:cNvPr>
            <p:cNvSpPr/>
            <p:nvPr/>
          </p:nvSpPr>
          <p:spPr>
            <a:xfrm>
              <a:off x="5771256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EDE46F0-FD28-40FE-ABC5-CB8C76AB8069}"/>
                </a:ext>
              </a:extLst>
            </p:cNvPr>
            <p:cNvSpPr/>
            <p:nvPr/>
          </p:nvSpPr>
          <p:spPr>
            <a:xfrm>
              <a:off x="6492663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B48968A-60F6-4581-BF02-9B3C4DFBB806}"/>
                </a:ext>
              </a:extLst>
            </p:cNvPr>
            <p:cNvSpPr/>
            <p:nvPr/>
          </p:nvSpPr>
          <p:spPr>
            <a:xfrm>
              <a:off x="7214070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F9A6A25-BA86-45D0-9FF2-F91B157DEAC1}"/>
                </a:ext>
              </a:extLst>
            </p:cNvPr>
            <p:cNvSpPr/>
            <p:nvPr/>
          </p:nvSpPr>
          <p:spPr>
            <a:xfrm>
              <a:off x="7935477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F957FAA-5F68-4D68-8E91-879360033EF1}"/>
                </a:ext>
              </a:extLst>
            </p:cNvPr>
            <p:cNvSpPr/>
            <p:nvPr/>
          </p:nvSpPr>
          <p:spPr>
            <a:xfrm>
              <a:off x="8656884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21E92AE-FAB6-45A2-8141-2BBD66F13128}"/>
                </a:ext>
              </a:extLst>
            </p:cNvPr>
            <p:cNvSpPr/>
            <p:nvPr/>
          </p:nvSpPr>
          <p:spPr>
            <a:xfrm>
              <a:off x="937829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1C594DE-ECF1-46B0-8B86-991B5AE03E84}"/>
                </a:ext>
              </a:extLst>
            </p:cNvPr>
            <p:cNvSpPr/>
            <p:nvPr/>
          </p:nvSpPr>
          <p:spPr>
            <a:xfrm>
              <a:off x="1009970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79ED5CB-39EA-4F70-93E1-3AAAFD9BD44C}"/>
              </a:ext>
            </a:extLst>
          </p:cNvPr>
          <p:cNvGrpSpPr/>
          <p:nvPr/>
        </p:nvGrpSpPr>
        <p:grpSpPr>
          <a:xfrm>
            <a:off x="-10925" y="2862159"/>
            <a:ext cx="10819701" cy="720000"/>
            <a:chOff x="0" y="-17061"/>
            <a:chExt cx="10819701" cy="720000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60779E7-45FD-4954-84A9-DD37EA4FAEB1}"/>
                </a:ext>
              </a:extLst>
            </p:cNvPr>
            <p:cNvSpPr/>
            <p:nvPr/>
          </p:nvSpPr>
          <p:spPr>
            <a:xfrm>
              <a:off x="0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6729579-3323-4F27-9288-BBFD79D16B2B}"/>
                </a:ext>
              </a:extLst>
            </p:cNvPr>
            <p:cNvSpPr/>
            <p:nvPr/>
          </p:nvSpPr>
          <p:spPr>
            <a:xfrm>
              <a:off x="721407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93876EA-7894-4B4F-BAC2-EAEA921BC8FD}"/>
                </a:ext>
              </a:extLst>
            </p:cNvPr>
            <p:cNvSpPr/>
            <p:nvPr/>
          </p:nvSpPr>
          <p:spPr>
            <a:xfrm>
              <a:off x="1442814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C9B1708-E9DA-4648-8EC9-1D0DD58A7AB0}"/>
                </a:ext>
              </a:extLst>
            </p:cNvPr>
            <p:cNvSpPr/>
            <p:nvPr/>
          </p:nvSpPr>
          <p:spPr>
            <a:xfrm>
              <a:off x="216422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21C8E61-96D7-42F8-88D3-C25D1BC89440}"/>
                </a:ext>
              </a:extLst>
            </p:cNvPr>
            <p:cNvSpPr/>
            <p:nvPr/>
          </p:nvSpPr>
          <p:spPr>
            <a:xfrm>
              <a:off x="2885628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3C241AA-9D3E-4C52-86F0-725652CB4318}"/>
                </a:ext>
              </a:extLst>
            </p:cNvPr>
            <p:cNvSpPr/>
            <p:nvPr/>
          </p:nvSpPr>
          <p:spPr>
            <a:xfrm>
              <a:off x="3607035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6B95F34-19F9-4AFF-A13F-53C372C1FA3C}"/>
                </a:ext>
              </a:extLst>
            </p:cNvPr>
            <p:cNvSpPr/>
            <p:nvPr/>
          </p:nvSpPr>
          <p:spPr>
            <a:xfrm>
              <a:off x="4328442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7803D2A-F1BF-48F4-93DE-7A584AB8910E}"/>
                </a:ext>
              </a:extLst>
            </p:cNvPr>
            <p:cNvSpPr/>
            <p:nvPr/>
          </p:nvSpPr>
          <p:spPr>
            <a:xfrm>
              <a:off x="5049849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EF612E9-C24D-412A-A473-9945D0D0AF52}"/>
                </a:ext>
              </a:extLst>
            </p:cNvPr>
            <p:cNvSpPr/>
            <p:nvPr/>
          </p:nvSpPr>
          <p:spPr>
            <a:xfrm>
              <a:off x="5771256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CE93DA1B-EE4F-46CF-8931-6430EE05B4B5}"/>
                </a:ext>
              </a:extLst>
            </p:cNvPr>
            <p:cNvSpPr/>
            <p:nvPr/>
          </p:nvSpPr>
          <p:spPr>
            <a:xfrm>
              <a:off x="6492663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4909177-3EC4-4D74-B758-C79F100D2FAF}"/>
                </a:ext>
              </a:extLst>
            </p:cNvPr>
            <p:cNvSpPr/>
            <p:nvPr/>
          </p:nvSpPr>
          <p:spPr>
            <a:xfrm>
              <a:off x="7214070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E7365475-9088-4CE9-A72D-9023FF692133}"/>
                </a:ext>
              </a:extLst>
            </p:cNvPr>
            <p:cNvSpPr/>
            <p:nvPr/>
          </p:nvSpPr>
          <p:spPr>
            <a:xfrm>
              <a:off x="7935477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7E3D53D8-E377-4EA8-897E-66F420E8ADAD}"/>
                </a:ext>
              </a:extLst>
            </p:cNvPr>
            <p:cNvSpPr/>
            <p:nvPr/>
          </p:nvSpPr>
          <p:spPr>
            <a:xfrm>
              <a:off x="8656884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BC5B20F-B488-41EE-949E-5B31315EE06B}"/>
                </a:ext>
              </a:extLst>
            </p:cNvPr>
            <p:cNvSpPr/>
            <p:nvPr/>
          </p:nvSpPr>
          <p:spPr>
            <a:xfrm>
              <a:off x="937829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EC71119-0EA3-45DA-9E6E-F49497A6A865}"/>
                </a:ext>
              </a:extLst>
            </p:cNvPr>
            <p:cNvSpPr/>
            <p:nvPr/>
          </p:nvSpPr>
          <p:spPr>
            <a:xfrm>
              <a:off x="1009970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F9FDCDA-9998-4526-9B10-D4B4BA7CFF99}"/>
              </a:ext>
            </a:extLst>
          </p:cNvPr>
          <p:cNvGrpSpPr/>
          <p:nvPr/>
        </p:nvGrpSpPr>
        <p:grpSpPr>
          <a:xfrm>
            <a:off x="-10925" y="3581964"/>
            <a:ext cx="10819701" cy="720000"/>
            <a:chOff x="0" y="-17061"/>
            <a:chExt cx="10819701" cy="720000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54F1BEC0-ED89-4838-BAD2-39575DBDAAB2}"/>
                </a:ext>
              </a:extLst>
            </p:cNvPr>
            <p:cNvSpPr/>
            <p:nvPr/>
          </p:nvSpPr>
          <p:spPr>
            <a:xfrm>
              <a:off x="0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45E7A125-C13A-472B-BE8D-805E5A78ED77}"/>
                </a:ext>
              </a:extLst>
            </p:cNvPr>
            <p:cNvSpPr/>
            <p:nvPr/>
          </p:nvSpPr>
          <p:spPr>
            <a:xfrm>
              <a:off x="721407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5B14CBDC-AFA0-4CDA-8841-F473C9739B6A}"/>
                </a:ext>
              </a:extLst>
            </p:cNvPr>
            <p:cNvSpPr/>
            <p:nvPr/>
          </p:nvSpPr>
          <p:spPr>
            <a:xfrm>
              <a:off x="1442814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D405543-0A0F-4854-9AF1-E88C615BDA20}"/>
                </a:ext>
              </a:extLst>
            </p:cNvPr>
            <p:cNvSpPr/>
            <p:nvPr/>
          </p:nvSpPr>
          <p:spPr>
            <a:xfrm>
              <a:off x="216422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934733DC-7552-46A7-9E42-342E7FC9EF94}"/>
                </a:ext>
              </a:extLst>
            </p:cNvPr>
            <p:cNvSpPr/>
            <p:nvPr/>
          </p:nvSpPr>
          <p:spPr>
            <a:xfrm>
              <a:off x="2885628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229FDC56-3BFF-40BD-B28B-AFB2F0741286}"/>
                </a:ext>
              </a:extLst>
            </p:cNvPr>
            <p:cNvSpPr/>
            <p:nvPr/>
          </p:nvSpPr>
          <p:spPr>
            <a:xfrm>
              <a:off x="3607035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CCDD20B-9F21-446C-B403-31407FD2CF28}"/>
                </a:ext>
              </a:extLst>
            </p:cNvPr>
            <p:cNvSpPr/>
            <p:nvPr/>
          </p:nvSpPr>
          <p:spPr>
            <a:xfrm>
              <a:off x="4328442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291D58E-C561-43BF-9DF2-F82A7B520134}"/>
                </a:ext>
              </a:extLst>
            </p:cNvPr>
            <p:cNvSpPr/>
            <p:nvPr/>
          </p:nvSpPr>
          <p:spPr>
            <a:xfrm>
              <a:off x="5049849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733A4480-98C1-467C-8AF3-4E5416A2D879}"/>
                </a:ext>
              </a:extLst>
            </p:cNvPr>
            <p:cNvSpPr/>
            <p:nvPr/>
          </p:nvSpPr>
          <p:spPr>
            <a:xfrm>
              <a:off x="5771256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3948DA1B-4878-4B83-9AAF-728F36120ED2}"/>
                </a:ext>
              </a:extLst>
            </p:cNvPr>
            <p:cNvSpPr/>
            <p:nvPr/>
          </p:nvSpPr>
          <p:spPr>
            <a:xfrm>
              <a:off x="6492663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69961935-99E7-4CA0-8739-2CD29641E959}"/>
                </a:ext>
              </a:extLst>
            </p:cNvPr>
            <p:cNvSpPr/>
            <p:nvPr/>
          </p:nvSpPr>
          <p:spPr>
            <a:xfrm>
              <a:off x="7214070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F5EE125B-A4BA-4A80-8F25-9DB4D3A06734}"/>
                </a:ext>
              </a:extLst>
            </p:cNvPr>
            <p:cNvSpPr/>
            <p:nvPr/>
          </p:nvSpPr>
          <p:spPr>
            <a:xfrm>
              <a:off x="7935477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AB1375D9-B7A5-43DC-892E-FA2892192BF6}"/>
                </a:ext>
              </a:extLst>
            </p:cNvPr>
            <p:cNvSpPr/>
            <p:nvPr/>
          </p:nvSpPr>
          <p:spPr>
            <a:xfrm>
              <a:off x="8656884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F2026B81-0298-4AEE-987D-70FBD12D7771}"/>
                </a:ext>
              </a:extLst>
            </p:cNvPr>
            <p:cNvSpPr/>
            <p:nvPr/>
          </p:nvSpPr>
          <p:spPr>
            <a:xfrm>
              <a:off x="937829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850055CF-DA06-49E5-93A5-B0A3F8A7851F}"/>
                </a:ext>
              </a:extLst>
            </p:cNvPr>
            <p:cNvSpPr/>
            <p:nvPr/>
          </p:nvSpPr>
          <p:spPr>
            <a:xfrm>
              <a:off x="1009970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45DF2D4-AD0F-44F2-A363-0B55B25ACF7B}"/>
              </a:ext>
            </a:extLst>
          </p:cNvPr>
          <p:cNvGrpSpPr/>
          <p:nvPr/>
        </p:nvGrpSpPr>
        <p:grpSpPr>
          <a:xfrm>
            <a:off x="-10925" y="4301769"/>
            <a:ext cx="10819701" cy="720000"/>
            <a:chOff x="0" y="-17061"/>
            <a:chExt cx="10819701" cy="720000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C4132517-59F0-4B85-861C-515BEBD12895}"/>
                </a:ext>
              </a:extLst>
            </p:cNvPr>
            <p:cNvSpPr/>
            <p:nvPr/>
          </p:nvSpPr>
          <p:spPr>
            <a:xfrm>
              <a:off x="0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E0F2E396-1A4F-4AE2-BB18-2FC0208EE8D1}"/>
                </a:ext>
              </a:extLst>
            </p:cNvPr>
            <p:cNvSpPr/>
            <p:nvPr/>
          </p:nvSpPr>
          <p:spPr>
            <a:xfrm>
              <a:off x="721407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162CD7CE-26ED-421A-9105-63A761F21B1F}"/>
                </a:ext>
              </a:extLst>
            </p:cNvPr>
            <p:cNvSpPr/>
            <p:nvPr/>
          </p:nvSpPr>
          <p:spPr>
            <a:xfrm>
              <a:off x="1442814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EB6BF7B4-F292-42C1-90A6-F748D3E85AB2}"/>
                </a:ext>
              </a:extLst>
            </p:cNvPr>
            <p:cNvSpPr/>
            <p:nvPr/>
          </p:nvSpPr>
          <p:spPr>
            <a:xfrm>
              <a:off x="216422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7AEADA84-6F2D-4863-9806-38DE64293DA9}"/>
                </a:ext>
              </a:extLst>
            </p:cNvPr>
            <p:cNvSpPr/>
            <p:nvPr/>
          </p:nvSpPr>
          <p:spPr>
            <a:xfrm>
              <a:off x="2885628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B6697756-2082-4BDB-A70A-0BD57FA70624}"/>
                </a:ext>
              </a:extLst>
            </p:cNvPr>
            <p:cNvSpPr/>
            <p:nvPr/>
          </p:nvSpPr>
          <p:spPr>
            <a:xfrm>
              <a:off x="3607035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B4C029B1-7531-4E43-BE03-B79712A8969B}"/>
                </a:ext>
              </a:extLst>
            </p:cNvPr>
            <p:cNvSpPr/>
            <p:nvPr/>
          </p:nvSpPr>
          <p:spPr>
            <a:xfrm>
              <a:off x="4328442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4FADD6B1-00C4-4F56-9173-E6BDABCC35FF}"/>
                </a:ext>
              </a:extLst>
            </p:cNvPr>
            <p:cNvSpPr/>
            <p:nvPr/>
          </p:nvSpPr>
          <p:spPr>
            <a:xfrm>
              <a:off x="5049849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F1E3A9FA-5CE9-4FE8-9A11-7FCCEA7FA44E}"/>
                </a:ext>
              </a:extLst>
            </p:cNvPr>
            <p:cNvSpPr/>
            <p:nvPr/>
          </p:nvSpPr>
          <p:spPr>
            <a:xfrm>
              <a:off x="5771256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D6A5547-B4A5-4A39-880E-7C942F6F3C01}"/>
                </a:ext>
              </a:extLst>
            </p:cNvPr>
            <p:cNvSpPr/>
            <p:nvPr/>
          </p:nvSpPr>
          <p:spPr>
            <a:xfrm>
              <a:off x="6492663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0B495499-D9B2-4F1A-B4DF-0481E65936D1}"/>
                </a:ext>
              </a:extLst>
            </p:cNvPr>
            <p:cNvSpPr/>
            <p:nvPr/>
          </p:nvSpPr>
          <p:spPr>
            <a:xfrm>
              <a:off x="7214070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14AAD552-B1C3-4F56-A155-BE6D04434EFF}"/>
                </a:ext>
              </a:extLst>
            </p:cNvPr>
            <p:cNvSpPr/>
            <p:nvPr/>
          </p:nvSpPr>
          <p:spPr>
            <a:xfrm>
              <a:off x="7935477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56E7B490-9470-49FC-BADB-A7BB5EBABCF6}"/>
                </a:ext>
              </a:extLst>
            </p:cNvPr>
            <p:cNvSpPr/>
            <p:nvPr/>
          </p:nvSpPr>
          <p:spPr>
            <a:xfrm>
              <a:off x="8656884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01513952-1EE8-4C96-8F00-80AD94F7AFE2}"/>
                </a:ext>
              </a:extLst>
            </p:cNvPr>
            <p:cNvSpPr/>
            <p:nvPr/>
          </p:nvSpPr>
          <p:spPr>
            <a:xfrm>
              <a:off x="937829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43D3F779-A77C-44E1-8C84-246B3C23C366}"/>
                </a:ext>
              </a:extLst>
            </p:cNvPr>
            <p:cNvSpPr/>
            <p:nvPr/>
          </p:nvSpPr>
          <p:spPr>
            <a:xfrm>
              <a:off x="1009970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C14F9892-1875-4283-AFEB-266D6BCF0787}"/>
              </a:ext>
            </a:extLst>
          </p:cNvPr>
          <p:cNvGrpSpPr/>
          <p:nvPr/>
        </p:nvGrpSpPr>
        <p:grpSpPr>
          <a:xfrm>
            <a:off x="-10925" y="5021574"/>
            <a:ext cx="10819701" cy="720000"/>
            <a:chOff x="0" y="-17061"/>
            <a:chExt cx="10819701" cy="720000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819542E8-AC6C-4D8B-81D2-AB62728310C1}"/>
                </a:ext>
              </a:extLst>
            </p:cNvPr>
            <p:cNvSpPr/>
            <p:nvPr/>
          </p:nvSpPr>
          <p:spPr>
            <a:xfrm>
              <a:off x="0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C9724148-5803-4F7C-B27D-95EBE1A66B6E}"/>
                </a:ext>
              </a:extLst>
            </p:cNvPr>
            <p:cNvSpPr/>
            <p:nvPr/>
          </p:nvSpPr>
          <p:spPr>
            <a:xfrm>
              <a:off x="721407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0479D13-4598-4413-9FE5-FE893344B520}"/>
                </a:ext>
              </a:extLst>
            </p:cNvPr>
            <p:cNvSpPr/>
            <p:nvPr/>
          </p:nvSpPr>
          <p:spPr>
            <a:xfrm>
              <a:off x="1442814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09676AE2-5EBB-4B9E-85AC-808E5AB858A4}"/>
                </a:ext>
              </a:extLst>
            </p:cNvPr>
            <p:cNvSpPr/>
            <p:nvPr/>
          </p:nvSpPr>
          <p:spPr>
            <a:xfrm>
              <a:off x="216422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76BAEB33-CAF2-41BD-AD05-6D608A3FB992}"/>
                </a:ext>
              </a:extLst>
            </p:cNvPr>
            <p:cNvSpPr/>
            <p:nvPr/>
          </p:nvSpPr>
          <p:spPr>
            <a:xfrm>
              <a:off x="2885628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EA39FA1E-5232-4978-B058-8B6D895AE166}"/>
                </a:ext>
              </a:extLst>
            </p:cNvPr>
            <p:cNvSpPr/>
            <p:nvPr/>
          </p:nvSpPr>
          <p:spPr>
            <a:xfrm>
              <a:off x="3607035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531D4600-141E-423B-9982-5D55961611BF}"/>
                </a:ext>
              </a:extLst>
            </p:cNvPr>
            <p:cNvSpPr/>
            <p:nvPr/>
          </p:nvSpPr>
          <p:spPr>
            <a:xfrm>
              <a:off x="4328442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BEB8796C-D93D-468C-8AFB-D843D360811C}"/>
                </a:ext>
              </a:extLst>
            </p:cNvPr>
            <p:cNvSpPr/>
            <p:nvPr/>
          </p:nvSpPr>
          <p:spPr>
            <a:xfrm>
              <a:off x="5049849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081A334A-7951-44C3-83AB-BAE4BB992759}"/>
                </a:ext>
              </a:extLst>
            </p:cNvPr>
            <p:cNvSpPr/>
            <p:nvPr/>
          </p:nvSpPr>
          <p:spPr>
            <a:xfrm>
              <a:off x="5771256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200C791C-6C2B-4660-9E02-22F08A0ED944}"/>
                </a:ext>
              </a:extLst>
            </p:cNvPr>
            <p:cNvSpPr/>
            <p:nvPr/>
          </p:nvSpPr>
          <p:spPr>
            <a:xfrm>
              <a:off x="6492663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92FF9AD6-4DBD-4355-9625-9496A59C87AB}"/>
                </a:ext>
              </a:extLst>
            </p:cNvPr>
            <p:cNvSpPr/>
            <p:nvPr/>
          </p:nvSpPr>
          <p:spPr>
            <a:xfrm>
              <a:off x="7214070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6D19A3A-266E-4E5E-911B-FC85EB3B3510}"/>
                </a:ext>
              </a:extLst>
            </p:cNvPr>
            <p:cNvSpPr/>
            <p:nvPr/>
          </p:nvSpPr>
          <p:spPr>
            <a:xfrm>
              <a:off x="7935477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D9B39E34-71DE-400C-B795-BF77E7F1A2F6}"/>
                </a:ext>
              </a:extLst>
            </p:cNvPr>
            <p:cNvSpPr/>
            <p:nvPr/>
          </p:nvSpPr>
          <p:spPr>
            <a:xfrm>
              <a:off x="8656884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DFC767C0-EF96-435A-A663-66BC9D5A4769}"/>
                </a:ext>
              </a:extLst>
            </p:cNvPr>
            <p:cNvSpPr/>
            <p:nvPr/>
          </p:nvSpPr>
          <p:spPr>
            <a:xfrm>
              <a:off x="937829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2153DD31-22F0-4B14-8EE4-050FC91C53C7}"/>
                </a:ext>
              </a:extLst>
            </p:cNvPr>
            <p:cNvSpPr/>
            <p:nvPr/>
          </p:nvSpPr>
          <p:spPr>
            <a:xfrm>
              <a:off x="1009970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A338C20C-580C-4862-A562-89ABC35B87AE}"/>
              </a:ext>
            </a:extLst>
          </p:cNvPr>
          <p:cNvGrpSpPr/>
          <p:nvPr/>
        </p:nvGrpSpPr>
        <p:grpSpPr>
          <a:xfrm>
            <a:off x="-10925" y="5741379"/>
            <a:ext cx="10819701" cy="720000"/>
            <a:chOff x="0" y="-17061"/>
            <a:chExt cx="10819701" cy="720000"/>
          </a:xfrm>
        </p:grpSpPr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728DA8E4-0785-42F0-8FB1-8024A82DA111}"/>
                </a:ext>
              </a:extLst>
            </p:cNvPr>
            <p:cNvSpPr/>
            <p:nvPr/>
          </p:nvSpPr>
          <p:spPr>
            <a:xfrm>
              <a:off x="0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652BB9F3-CE4F-4332-BC3C-478CD81C1BEE}"/>
                </a:ext>
              </a:extLst>
            </p:cNvPr>
            <p:cNvSpPr/>
            <p:nvPr/>
          </p:nvSpPr>
          <p:spPr>
            <a:xfrm>
              <a:off x="721407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4D47E0A5-EC3A-4D48-A668-C2F778C72F21}"/>
                </a:ext>
              </a:extLst>
            </p:cNvPr>
            <p:cNvSpPr/>
            <p:nvPr/>
          </p:nvSpPr>
          <p:spPr>
            <a:xfrm>
              <a:off x="1442814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C0CD9BD9-58B4-46DC-9164-358BB3173161}"/>
                </a:ext>
              </a:extLst>
            </p:cNvPr>
            <p:cNvSpPr/>
            <p:nvPr/>
          </p:nvSpPr>
          <p:spPr>
            <a:xfrm>
              <a:off x="216422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C0B6FA78-9B41-4842-A59E-5223A8B82903}"/>
                </a:ext>
              </a:extLst>
            </p:cNvPr>
            <p:cNvSpPr/>
            <p:nvPr/>
          </p:nvSpPr>
          <p:spPr>
            <a:xfrm>
              <a:off x="2885628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16248DFE-C282-4F45-9E38-CA0C7E1E704B}"/>
                </a:ext>
              </a:extLst>
            </p:cNvPr>
            <p:cNvSpPr/>
            <p:nvPr/>
          </p:nvSpPr>
          <p:spPr>
            <a:xfrm>
              <a:off x="3607035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4E3E17B6-78B0-429A-BF03-FB3D35CE09A1}"/>
                </a:ext>
              </a:extLst>
            </p:cNvPr>
            <p:cNvSpPr/>
            <p:nvPr/>
          </p:nvSpPr>
          <p:spPr>
            <a:xfrm>
              <a:off x="4328442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C927114E-4132-45A9-8AEA-F86CDFE0FC7F}"/>
                </a:ext>
              </a:extLst>
            </p:cNvPr>
            <p:cNvSpPr/>
            <p:nvPr/>
          </p:nvSpPr>
          <p:spPr>
            <a:xfrm>
              <a:off x="5049849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737BAE12-5AB8-4FA7-A37A-2298B96DF114}"/>
                </a:ext>
              </a:extLst>
            </p:cNvPr>
            <p:cNvSpPr/>
            <p:nvPr/>
          </p:nvSpPr>
          <p:spPr>
            <a:xfrm>
              <a:off x="5771256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32E0E28A-57B5-4B2C-A0BC-9CBD94FE7EF5}"/>
                </a:ext>
              </a:extLst>
            </p:cNvPr>
            <p:cNvSpPr/>
            <p:nvPr/>
          </p:nvSpPr>
          <p:spPr>
            <a:xfrm>
              <a:off x="6492663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797A9FAD-8996-4E56-BCBC-81DD11169378}"/>
                </a:ext>
              </a:extLst>
            </p:cNvPr>
            <p:cNvSpPr/>
            <p:nvPr/>
          </p:nvSpPr>
          <p:spPr>
            <a:xfrm>
              <a:off x="7214070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E2D2C9CC-92C4-49DE-98FD-DEE7AA9878B2}"/>
                </a:ext>
              </a:extLst>
            </p:cNvPr>
            <p:cNvSpPr/>
            <p:nvPr/>
          </p:nvSpPr>
          <p:spPr>
            <a:xfrm>
              <a:off x="7935477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943633E1-92F8-4C17-BC3F-588E1A47D949}"/>
                </a:ext>
              </a:extLst>
            </p:cNvPr>
            <p:cNvSpPr/>
            <p:nvPr/>
          </p:nvSpPr>
          <p:spPr>
            <a:xfrm>
              <a:off x="8656884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346A20A9-CF80-4304-B79A-ED821EBA4199}"/>
                </a:ext>
              </a:extLst>
            </p:cNvPr>
            <p:cNvSpPr/>
            <p:nvPr/>
          </p:nvSpPr>
          <p:spPr>
            <a:xfrm>
              <a:off x="937829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0620408B-98D6-4870-B87D-E42059505EE2}"/>
                </a:ext>
              </a:extLst>
            </p:cNvPr>
            <p:cNvSpPr/>
            <p:nvPr/>
          </p:nvSpPr>
          <p:spPr>
            <a:xfrm>
              <a:off x="1009970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7B231A0E-B10C-4587-9417-69DFCCA8F45E}"/>
              </a:ext>
            </a:extLst>
          </p:cNvPr>
          <p:cNvGrpSpPr/>
          <p:nvPr/>
        </p:nvGrpSpPr>
        <p:grpSpPr>
          <a:xfrm>
            <a:off x="-10925" y="6461184"/>
            <a:ext cx="10819701" cy="720000"/>
            <a:chOff x="0" y="-17061"/>
            <a:chExt cx="10819701" cy="720000"/>
          </a:xfrm>
        </p:grpSpPr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B6365CA6-BA5D-4908-9257-97F8B8BC3712}"/>
                </a:ext>
              </a:extLst>
            </p:cNvPr>
            <p:cNvSpPr/>
            <p:nvPr/>
          </p:nvSpPr>
          <p:spPr>
            <a:xfrm>
              <a:off x="0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DAFB1E35-F126-48A4-A745-8154327E0AEA}"/>
                </a:ext>
              </a:extLst>
            </p:cNvPr>
            <p:cNvSpPr/>
            <p:nvPr/>
          </p:nvSpPr>
          <p:spPr>
            <a:xfrm>
              <a:off x="721407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A155BAC2-82EF-4361-A82D-8D5EFAC26BB7}"/>
                </a:ext>
              </a:extLst>
            </p:cNvPr>
            <p:cNvSpPr/>
            <p:nvPr/>
          </p:nvSpPr>
          <p:spPr>
            <a:xfrm>
              <a:off x="1442814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03B05B21-F933-4183-AE20-AA3154C850D3}"/>
                </a:ext>
              </a:extLst>
            </p:cNvPr>
            <p:cNvSpPr/>
            <p:nvPr/>
          </p:nvSpPr>
          <p:spPr>
            <a:xfrm>
              <a:off x="216422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F0554532-B4C9-4A62-81DE-ACD2862127F4}"/>
                </a:ext>
              </a:extLst>
            </p:cNvPr>
            <p:cNvSpPr/>
            <p:nvPr/>
          </p:nvSpPr>
          <p:spPr>
            <a:xfrm>
              <a:off x="2885628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20421BF1-F35B-4F4F-819F-A032F00148F1}"/>
                </a:ext>
              </a:extLst>
            </p:cNvPr>
            <p:cNvSpPr/>
            <p:nvPr/>
          </p:nvSpPr>
          <p:spPr>
            <a:xfrm>
              <a:off x="3607035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22F6C6E6-9D9E-4A26-B8A1-6F080CB1F51D}"/>
                </a:ext>
              </a:extLst>
            </p:cNvPr>
            <p:cNvSpPr/>
            <p:nvPr/>
          </p:nvSpPr>
          <p:spPr>
            <a:xfrm>
              <a:off x="4328442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DA0D6C2C-6F12-46D5-BB43-B7A73E853B16}"/>
                </a:ext>
              </a:extLst>
            </p:cNvPr>
            <p:cNvSpPr/>
            <p:nvPr/>
          </p:nvSpPr>
          <p:spPr>
            <a:xfrm>
              <a:off x="5049849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9923917F-9710-486B-A8BE-0A7409CD044B}"/>
                </a:ext>
              </a:extLst>
            </p:cNvPr>
            <p:cNvSpPr/>
            <p:nvPr/>
          </p:nvSpPr>
          <p:spPr>
            <a:xfrm>
              <a:off x="5771256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EB25605A-DA77-43C2-A22F-D62CCFE780AC}"/>
                </a:ext>
              </a:extLst>
            </p:cNvPr>
            <p:cNvSpPr/>
            <p:nvPr/>
          </p:nvSpPr>
          <p:spPr>
            <a:xfrm>
              <a:off x="6492663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B820348C-48EE-462F-97B0-DBDA3DCA2135}"/>
                </a:ext>
              </a:extLst>
            </p:cNvPr>
            <p:cNvSpPr/>
            <p:nvPr/>
          </p:nvSpPr>
          <p:spPr>
            <a:xfrm>
              <a:off x="7214070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ACAF98FD-E9C3-4DC6-99C5-1A60C923E809}"/>
                </a:ext>
              </a:extLst>
            </p:cNvPr>
            <p:cNvSpPr/>
            <p:nvPr/>
          </p:nvSpPr>
          <p:spPr>
            <a:xfrm>
              <a:off x="7935477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4FE52681-96CE-43F2-954C-0D90AD845511}"/>
                </a:ext>
              </a:extLst>
            </p:cNvPr>
            <p:cNvSpPr/>
            <p:nvPr/>
          </p:nvSpPr>
          <p:spPr>
            <a:xfrm>
              <a:off x="8656884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E2FE9056-C08D-473F-B60D-2BE75FD912BD}"/>
                </a:ext>
              </a:extLst>
            </p:cNvPr>
            <p:cNvSpPr/>
            <p:nvPr/>
          </p:nvSpPr>
          <p:spPr>
            <a:xfrm>
              <a:off x="937829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58D19A4E-3F08-4E08-A86A-08EFB32B6BEB}"/>
                </a:ext>
              </a:extLst>
            </p:cNvPr>
            <p:cNvSpPr/>
            <p:nvPr/>
          </p:nvSpPr>
          <p:spPr>
            <a:xfrm>
              <a:off x="10099701" y="-17061"/>
              <a:ext cx="720000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36692D7-DBED-4D0F-B565-4E1787DC63DC}"/>
              </a:ext>
            </a:extLst>
          </p:cNvPr>
          <p:cNvSpPr/>
          <p:nvPr/>
        </p:nvSpPr>
        <p:spPr>
          <a:xfrm>
            <a:off x="-10028" y="-17061"/>
            <a:ext cx="741765" cy="1444022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Logo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A6D2EDD1-663E-41A2-961A-141C5DDA2F82}"/>
              </a:ext>
            </a:extLst>
          </p:cNvPr>
          <p:cNvSpPr/>
          <p:nvPr/>
        </p:nvSpPr>
        <p:spPr>
          <a:xfrm>
            <a:off x="751971" y="-17061"/>
            <a:ext cx="2853218" cy="1444022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Name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Date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Brewery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D1F84102-6B24-498B-8FE6-0188AE9AE65F}"/>
              </a:ext>
            </a:extLst>
          </p:cNvPr>
          <p:cNvSpPr/>
          <p:nvPr/>
        </p:nvSpPr>
        <p:spPr>
          <a:xfrm>
            <a:off x="3596110" y="-17061"/>
            <a:ext cx="741765" cy="1444022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BC94223-1984-4417-A185-85FFEBAF3BFB}"/>
              </a:ext>
            </a:extLst>
          </p:cNvPr>
          <p:cNvSpPr/>
          <p:nvPr/>
        </p:nvSpPr>
        <p:spPr>
          <a:xfrm>
            <a:off x="4329468" y="-17061"/>
            <a:ext cx="2160082" cy="1444022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Temperature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B7C3A569-A9A9-404C-AD6D-08C12EA96806}"/>
              </a:ext>
            </a:extLst>
          </p:cNvPr>
          <p:cNvSpPr/>
          <p:nvPr/>
        </p:nvSpPr>
        <p:spPr>
          <a:xfrm>
            <a:off x="6483137" y="-17061"/>
            <a:ext cx="2160082" cy="1444022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Ammount</a:t>
            </a:r>
            <a:r>
              <a:rPr lang="en-US" dirty="0">
                <a:solidFill>
                  <a:srgbClr val="FF0000"/>
                </a:solidFill>
              </a:rPr>
              <a:t> of water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8CB995E-1A4C-4531-AE3B-77C218C63331}"/>
              </a:ext>
            </a:extLst>
          </p:cNvPr>
          <p:cNvSpPr/>
          <p:nvPr/>
        </p:nvSpPr>
        <p:spPr>
          <a:xfrm>
            <a:off x="8647325" y="-17061"/>
            <a:ext cx="2160082" cy="1444022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Resistor Power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BB960616-0250-4895-98D9-35C5E1C8BF04}"/>
              </a:ext>
            </a:extLst>
          </p:cNvPr>
          <p:cNvSpPr/>
          <p:nvPr/>
        </p:nvSpPr>
        <p:spPr>
          <a:xfrm>
            <a:off x="-10029" y="1416346"/>
            <a:ext cx="10817435" cy="2175414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Temperature over time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ECFEF58D-29ED-428E-87DF-85CD7F464CD4}"/>
              </a:ext>
            </a:extLst>
          </p:cNvPr>
          <p:cNvSpPr/>
          <p:nvPr/>
        </p:nvSpPr>
        <p:spPr>
          <a:xfrm>
            <a:off x="-10028" y="3589359"/>
            <a:ext cx="741765" cy="3591808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34101737-B982-4B9A-8FE3-FD0699BD9E68}"/>
              </a:ext>
            </a:extLst>
          </p:cNvPr>
          <p:cNvSpPr/>
          <p:nvPr/>
        </p:nvSpPr>
        <p:spPr>
          <a:xfrm>
            <a:off x="3586968" y="3600570"/>
            <a:ext cx="741765" cy="3591808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06D84212-F965-4400-B44B-8C53C6C61BF3}"/>
              </a:ext>
            </a:extLst>
          </p:cNvPr>
          <p:cNvSpPr/>
          <p:nvPr/>
        </p:nvSpPr>
        <p:spPr>
          <a:xfrm>
            <a:off x="10069667" y="3598611"/>
            <a:ext cx="741765" cy="3591808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BC538640-886E-4809-8F29-4E15312C78A3}"/>
              </a:ext>
            </a:extLst>
          </p:cNvPr>
          <p:cNvSpPr/>
          <p:nvPr/>
        </p:nvSpPr>
        <p:spPr>
          <a:xfrm>
            <a:off x="730488" y="3600570"/>
            <a:ext cx="2862966" cy="3591808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Next steps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D115B6A1-C23C-4079-961D-85A9F56CE2E8}"/>
              </a:ext>
            </a:extLst>
          </p:cNvPr>
          <p:cNvSpPr/>
          <p:nvPr/>
        </p:nvSpPr>
        <p:spPr>
          <a:xfrm>
            <a:off x="4315065" y="3589359"/>
            <a:ext cx="5751945" cy="3591808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Logbook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1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797288-E204-4DE2-BCB8-B2517190101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924" y="-81025"/>
            <a:ext cx="12960000" cy="7200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D23CE9C-6638-43E1-816D-6124C853092A}"/>
              </a:ext>
            </a:extLst>
          </p:cNvPr>
          <p:cNvGrpSpPr/>
          <p:nvPr/>
        </p:nvGrpSpPr>
        <p:grpSpPr>
          <a:xfrm>
            <a:off x="2925" y="-81025"/>
            <a:ext cx="12960000" cy="720000"/>
            <a:chOff x="-10925" y="-17256"/>
            <a:chExt cx="10367660" cy="720000"/>
          </a:xfrm>
        </p:grpSpPr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BE4B012E-6C7A-4DF4-B6D1-1CF800BB3C6A}"/>
                </a:ext>
              </a:extLst>
            </p:cNvPr>
            <p:cNvSpPr/>
            <p:nvPr/>
          </p:nvSpPr>
          <p:spPr>
            <a:xfrm>
              <a:off x="-10925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E6D75610-6CF4-4145-B726-AB196E087004}"/>
                </a:ext>
              </a:extLst>
            </p:cNvPr>
            <p:cNvSpPr/>
            <p:nvPr/>
          </p:nvSpPr>
          <p:spPr>
            <a:xfrm>
              <a:off x="853187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BC509E5C-72DE-436F-8E8D-8F526968DF58}"/>
                </a:ext>
              </a:extLst>
            </p:cNvPr>
            <p:cNvSpPr/>
            <p:nvPr/>
          </p:nvSpPr>
          <p:spPr>
            <a:xfrm>
              <a:off x="1717299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F2CD8AD7-5B23-4099-B3B1-FB14EE78F16C}"/>
                </a:ext>
              </a:extLst>
            </p:cNvPr>
            <p:cNvSpPr/>
            <p:nvPr/>
          </p:nvSpPr>
          <p:spPr>
            <a:xfrm>
              <a:off x="2581411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EC2D2BCF-1CEE-491B-885B-6AC40CC43EE0}"/>
                </a:ext>
              </a:extLst>
            </p:cNvPr>
            <p:cNvSpPr/>
            <p:nvPr/>
          </p:nvSpPr>
          <p:spPr>
            <a:xfrm>
              <a:off x="3445523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718871DA-A541-4142-98BC-72DD189868EE}"/>
                </a:ext>
              </a:extLst>
            </p:cNvPr>
            <p:cNvSpPr/>
            <p:nvPr/>
          </p:nvSpPr>
          <p:spPr>
            <a:xfrm>
              <a:off x="4309636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917C4574-6F9A-4F3C-B629-E4DE66BB47C8}"/>
                </a:ext>
              </a:extLst>
            </p:cNvPr>
            <p:cNvSpPr/>
            <p:nvPr/>
          </p:nvSpPr>
          <p:spPr>
            <a:xfrm>
              <a:off x="5173748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98202979-B526-4BC0-A125-2C68926ED969}"/>
                </a:ext>
              </a:extLst>
            </p:cNvPr>
            <p:cNvSpPr/>
            <p:nvPr/>
          </p:nvSpPr>
          <p:spPr>
            <a:xfrm>
              <a:off x="6037860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0E488C86-4DDB-447C-868D-35A8AEC0FBDA}"/>
                </a:ext>
              </a:extLst>
            </p:cNvPr>
            <p:cNvSpPr/>
            <p:nvPr/>
          </p:nvSpPr>
          <p:spPr>
            <a:xfrm>
              <a:off x="6901972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50FA64AB-F352-427E-904A-EE18B529B9DC}"/>
                </a:ext>
              </a:extLst>
            </p:cNvPr>
            <p:cNvSpPr/>
            <p:nvPr/>
          </p:nvSpPr>
          <p:spPr>
            <a:xfrm>
              <a:off x="7766084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CD8D2521-9B51-4E3F-859F-E7988F9B49CB}"/>
                </a:ext>
              </a:extLst>
            </p:cNvPr>
            <p:cNvSpPr/>
            <p:nvPr/>
          </p:nvSpPr>
          <p:spPr>
            <a:xfrm>
              <a:off x="8630196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308C3789-B892-465E-A544-3DC5576909F4}"/>
                </a:ext>
              </a:extLst>
            </p:cNvPr>
            <p:cNvSpPr/>
            <p:nvPr/>
          </p:nvSpPr>
          <p:spPr>
            <a:xfrm>
              <a:off x="9494308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1B30B6DB-E7B9-4CCB-B2B9-2BF7E8B46565}"/>
              </a:ext>
            </a:extLst>
          </p:cNvPr>
          <p:cNvGrpSpPr/>
          <p:nvPr/>
        </p:nvGrpSpPr>
        <p:grpSpPr>
          <a:xfrm>
            <a:off x="2925" y="728975"/>
            <a:ext cx="12960000" cy="720000"/>
            <a:chOff x="-10925" y="-17256"/>
            <a:chExt cx="10367660" cy="720000"/>
          </a:xfrm>
        </p:grpSpPr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B13D3B23-FEB1-42AC-9C92-08451D549D4B}"/>
                </a:ext>
              </a:extLst>
            </p:cNvPr>
            <p:cNvSpPr/>
            <p:nvPr/>
          </p:nvSpPr>
          <p:spPr>
            <a:xfrm>
              <a:off x="-10925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35F7619E-23F2-4E0C-A76A-D2B60A724FC0}"/>
                </a:ext>
              </a:extLst>
            </p:cNvPr>
            <p:cNvSpPr/>
            <p:nvPr/>
          </p:nvSpPr>
          <p:spPr>
            <a:xfrm>
              <a:off x="853187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35EB3E7B-7FF7-4350-B9FF-81AE4D55C610}"/>
                </a:ext>
              </a:extLst>
            </p:cNvPr>
            <p:cNvSpPr/>
            <p:nvPr/>
          </p:nvSpPr>
          <p:spPr>
            <a:xfrm>
              <a:off x="1717299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634F050B-10F3-4086-AEDA-844BBEF5C1C0}"/>
                </a:ext>
              </a:extLst>
            </p:cNvPr>
            <p:cNvSpPr/>
            <p:nvPr/>
          </p:nvSpPr>
          <p:spPr>
            <a:xfrm>
              <a:off x="2581411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10BC2F05-E8F5-46A8-BC9C-BD3FDDA92EB5}"/>
                </a:ext>
              </a:extLst>
            </p:cNvPr>
            <p:cNvSpPr/>
            <p:nvPr/>
          </p:nvSpPr>
          <p:spPr>
            <a:xfrm>
              <a:off x="3445523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id="{79B4B523-44F5-497D-A877-BA1CB30C8CC4}"/>
                </a:ext>
              </a:extLst>
            </p:cNvPr>
            <p:cNvSpPr/>
            <p:nvPr/>
          </p:nvSpPr>
          <p:spPr>
            <a:xfrm>
              <a:off x="4309636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10FC4090-E7BE-4E93-8FD6-4DB6563467C8}"/>
                </a:ext>
              </a:extLst>
            </p:cNvPr>
            <p:cNvSpPr/>
            <p:nvPr/>
          </p:nvSpPr>
          <p:spPr>
            <a:xfrm>
              <a:off x="5173748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09224902-BEDB-4673-A866-41CC478E957D}"/>
                </a:ext>
              </a:extLst>
            </p:cNvPr>
            <p:cNvSpPr/>
            <p:nvPr/>
          </p:nvSpPr>
          <p:spPr>
            <a:xfrm>
              <a:off x="6037860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CD96F533-F4D6-44C7-83C9-69FBB116B8E4}"/>
                </a:ext>
              </a:extLst>
            </p:cNvPr>
            <p:cNvSpPr/>
            <p:nvPr/>
          </p:nvSpPr>
          <p:spPr>
            <a:xfrm>
              <a:off x="6901972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A804A460-CFB9-4764-978D-E949E5333C75}"/>
                </a:ext>
              </a:extLst>
            </p:cNvPr>
            <p:cNvSpPr/>
            <p:nvPr/>
          </p:nvSpPr>
          <p:spPr>
            <a:xfrm>
              <a:off x="7766084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7CF5F531-0740-4345-A27E-6AF101CA0EDA}"/>
                </a:ext>
              </a:extLst>
            </p:cNvPr>
            <p:cNvSpPr/>
            <p:nvPr/>
          </p:nvSpPr>
          <p:spPr>
            <a:xfrm>
              <a:off x="8630196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A58F2042-CA56-42D3-97D0-78F448A56911}"/>
                </a:ext>
              </a:extLst>
            </p:cNvPr>
            <p:cNvSpPr/>
            <p:nvPr/>
          </p:nvSpPr>
          <p:spPr>
            <a:xfrm>
              <a:off x="9494308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1AB9EC02-8AA0-4B3F-899D-CB8FF97EC258}"/>
              </a:ext>
            </a:extLst>
          </p:cNvPr>
          <p:cNvGrpSpPr/>
          <p:nvPr/>
        </p:nvGrpSpPr>
        <p:grpSpPr>
          <a:xfrm>
            <a:off x="2925" y="1538975"/>
            <a:ext cx="12960000" cy="720000"/>
            <a:chOff x="-10925" y="-17256"/>
            <a:chExt cx="10367660" cy="720000"/>
          </a:xfrm>
        </p:grpSpPr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E879139C-B0B4-44BB-A6BB-6DC08A3CA4F6}"/>
                </a:ext>
              </a:extLst>
            </p:cNvPr>
            <p:cNvSpPr/>
            <p:nvPr/>
          </p:nvSpPr>
          <p:spPr>
            <a:xfrm>
              <a:off x="-10925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1A52998C-3EF0-4A52-BD4D-78AAEB237E1B}"/>
                </a:ext>
              </a:extLst>
            </p:cNvPr>
            <p:cNvSpPr/>
            <p:nvPr/>
          </p:nvSpPr>
          <p:spPr>
            <a:xfrm>
              <a:off x="853187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65BEE9F3-7C0C-43C3-AEAD-55360D6DDF39}"/>
                </a:ext>
              </a:extLst>
            </p:cNvPr>
            <p:cNvSpPr/>
            <p:nvPr/>
          </p:nvSpPr>
          <p:spPr>
            <a:xfrm>
              <a:off x="1717299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B0C64314-2621-4A5A-9959-93B6226B6678}"/>
                </a:ext>
              </a:extLst>
            </p:cNvPr>
            <p:cNvSpPr/>
            <p:nvPr/>
          </p:nvSpPr>
          <p:spPr>
            <a:xfrm>
              <a:off x="2581411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E4D54DCC-123D-4C3B-9C0B-CF6D3F851346}"/>
                </a:ext>
              </a:extLst>
            </p:cNvPr>
            <p:cNvSpPr/>
            <p:nvPr/>
          </p:nvSpPr>
          <p:spPr>
            <a:xfrm>
              <a:off x="3445523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31E2DFA1-DD7A-416D-8C9D-F66739427FB8}"/>
                </a:ext>
              </a:extLst>
            </p:cNvPr>
            <p:cNvSpPr/>
            <p:nvPr/>
          </p:nvSpPr>
          <p:spPr>
            <a:xfrm>
              <a:off x="4309636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367C934B-CFAB-4390-82AF-3450AE838BA1}"/>
                </a:ext>
              </a:extLst>
            </p:cNvPr>
            <p:cNvSpPr/>
            <p:nvPr/>
          </p:nvSpPr>
          <p:spPr>
            <a:xfrm>
              <a:off x="5173748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495EC400-EF07-4F05-BC68-1DDF8918D203}"/>
                </a:ext>
              </a:extLst>
            </p:cNvPr>
            <p:cNvSpPr/>
            <p:nvPr/>
          </p:nvSpPr>
          <p:spPr>
            <a:xfrm>
              <a:off x="6037860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748253D0-676B-42B7-BF90-DB9686443961}"/>
                </a:ext>
              </a:extLst>
            </p:cNvPr>
            <p:cNvSpPr/>
            <p:nvPr/>
          </p:nvSpPr>
          <p:spPr>
            <a:xfrm>
              <a:off x="6901972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AF9910CC-64AD-4C47-A1EB-2F479F25FE56}"/>
                </a:ext>
              </a:extLst>
            </p:cNvPr>
            <p:cNvSpPr/>
            <p:nvPr/>
          </p:nvSpPr>
          <p:spPr>
            <a:xfrm>
              <a:off x="7766084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E90BCDD4-0578-4365-B9C9-BD7D2762CBB7}"/>
                </a:ext>
              </a:extLst>
            </p:cNvPr>
            <p:cNvSpPr/>
            <p:nvPr/>
          </p:nvSpPr>
          <p:spPr>
            <a:xfrm>
              <a:off x="8630196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99313B6F-636C-4596-A196-6155B27942A2}"/>
                </a:ext>
              </a:extLst>
            </p:cNvPr>
            <p:cNvSpPr/>
            <p:nvPr/>
          </p:nvSpPr>
          <p:spPr>
            <a:xfrm>
              <a:off x="9494308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06F64401-716B-4812-B859-5708CCB0BD51}"/>
              </a:ext>
            </a:extLst>
          </p:cNvPr>
          <p:cNvGrpSpPr/>
          <p:nvPr/>
        </p:nvGrpSpPr>
        <p:grpSpPr>
          <a:xfrm>
            <a:off x="2925" y="2348975"/>
            <a:ext cx="12960000" cy="720000"/>
            <a:chOff x="-10925" y="-17256"/>
            <a:chExt cx="10367660" cy="720000"/>
          </a:xfrm>
        </p:grpSpPr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F50DB080-EF73-43E4-9190-B03971C4574B}"/>
                </a:ext>
              </a:extLst>
            </p:cNvPr>
            <p:cNvSpPr/>
            <p:nvPr/>
          </p:nvSpPr>
          <p:spPr>
            <a:xfrm>
              <a:off x="-10925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EA97FDD6-B71D-4042-9B4D-E2BF7808E66E}"/>
                </a:ext>
              </a:extLst>
            </p:cNvPr>
            <p:cNvSpPr/>
            <p:nvPr/>
          </p:nvSpPr>
          <p:spPr>
            <a:xfrm>
              <a:off x="853187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01831E0F-5774-49C4-B8FB-33581F3C4DBE}"/>
                </a:ext>
              </a:extLst>
            </p:cNvPr>
            <p:cNvSpPr/>
            <p:nvPr/>
          </p:nvSpPr>
          <p:spPr>
            <a:xfrm>
              <a:off x="1717299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0F98A128-736F-49C1-960C-77C233E37148}"/>
                </a:ext>
              </a:extLst>
            </p:cNvPr>
            <p:cNvSpPr/>
            <p:nvPr/>
          </p:nvSpPr>
          <p:spPr>
            <a:xfrm>
              <a:off x="2581411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CE7F6460-9DFC-40BC-8ED1-E347E4518D8F}"/>
                </a:ext>
              </a:extLst>
            </p:cNvPr>
            <p:cNvSpPr/>
            <p:nvPr/>
          </p:nvSpPr>
          <p:spPr>
            <a:xfrm>
              <a:off x="3445523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3AB2421F-99A3-4FAD-8C5C-C8399C3D82F5}"/>
                </a:ext>
              </a:extLst>
            </p:cNvPr>
            <p:cNvSpPr/>
            <p:nvPr/>
          </p:nvSpPr>
          <p:spPr>
            <a:xfrm>
              <a:off x="4309636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87224B60-0374-4566-B155-98DEC7FD73A0}"/>
                </a:ext>
              </a:extLst>
            </p:cNvPr>
            <p:cNvSpPr/>
            <p:nvPr/>
          </p:nvSpPr>
          <p:spPr>
            <a:xfrm>
              <a:off x="5173748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FD6FF608-196E-4BE5-9069-CC14F7C1ACFD}"/>
                </a:ext>
              </a:extLst>
            </p:cNvPr>
            <p:cNvSpPr/>
            <p:nvPr/>
          </p:nvSpPr>
          <p:spPr>
            <a:xfrm>
              <a:off x="6037860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5C1916E0-DE9B-4E71-83AB-7F9B4042FFF2}"/>
                </a:ext>
              </a:extLst>
            </p:cNvPr>
            <p:cNvSpPr/>
            <p:nvPr/>
          </p:nvSpPr>
          <p:spPr>
            <a:xfrm>
              <a:off x="6901972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67A23DF4-26F9-41A1-BC5F-7F06E38D1FE3}"/>
                </a:ext>
              </a:extLst>
            </p:cNvPr>
            <p:cNvSpPr/>
            <p:nvPr/>
          </p:nvSpPr>
          <p:spPr>
            <a:xfrm>
              <a:off x="7766084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BD78FC5E-BDF2-4672-8367-53F9B24F48A1}"/>
                </a:ext>
              </a:extLst>
            </p:cNvPr>
            <p:cNvSpPr/>
            <p:nvPr/>
          </p:nvSpPr>
          <p:spPr>
            <a:xfrm>
              <a:off x="8630196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3E17FFA1-DEC6-47B3-A3C9-A439665413C4}"/>
                </a:ext>
              </a:extLst>
            </p:cNvPr>
            <p:cNvSpPr/>
            <p:nvPr/>
          </p:nvSpPr>
          <p:spPr>
            <a:xfrm>
              <a:off x="9494308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E0351E80-8A9A-473B-A87B-1219A9E88C24}"/>
              </a:ext>
            </a:extLst>
          </p:cNvPr>
          <p:cNvGrpSpPr/>
          <p:nvPr/>
        </p:nvGrpSpPr>
        <p:grpSpPr>
          <a:xfrm>
            <a:off x="2925" y="3158975"/>
            <a:ext cx="12960000" cy="720000"/>
            <a:chOff x="-10925" y="-17256"/>
            <a:chExt cx="10367660" cy="720000"/>
          </a:xfrm>
        </p:grpSpPr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F0DE216D-C583-4613-B026-90DB2BD086F1}"/>
                </a:ext>
              </a:extLst>
            </p:cNvPr>
            <p:cNvSpPr/>
            <p:nvPr/>
          </p:nvSpPr>
          <p:spPr>
            <a:xfrm>
              <a:off x="-10925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3ACFE960-7576-4D69-943A-70DAD19C2EC4}"/>
                </a:ext>
              </a:extLst>
            </p:cNvPr>
            <p:cNvSpPr/>
            <p:nvPr/>
          </p:nvSpPr>
          <p:spPr>
            <a:xfrm>
              <a:off x="853187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D5C87A5F-215D-4431-97B5-10DC1CC89918}"/>
                </a:ext>
              </a:extLst>
            </p:cNvPr>
            <p:cNvSpPr/>
            <p:nvPr/>
          </p:nvSpPr>
          <p:spPr>
            <a:xfrm>
              <a:off x="1717299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98330A7D-DDDD-4DB1-B77C-C92AAB74CAF5}"/>
                </a:ext>
              </a:extLst>
            </p:cNvPr>
            <p:cNvSpPr/>
            <p:nvPr/>
          </p:nvSpPr>
          <p:spPr>
            <a:xfrm>
              <a:off x="2581411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31C6C2B9-FADA-49E1-A11B-3E65A1E32FDB}"/>
                </a:ext>
              </a:extLst>
            </p:cNvPr>
            <p:cNvSpPr/>
            <p:nvPr/>
          </p:nvSpPr>
          <p:spPr>
            <a:xfrm>
              <a:off x="3445523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8909AF11-FF70-4346-8A96-843EA05C83C7}"/>
                </a:ext>
              </a:extLst>
            </p:cNvPr>
            <p:cNvSpPr/>
            <p:nvPr/>
          </p:nvSpPr>
          <p:spPr>
            <a:xfrm>
              <a:off x="4309636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0" name="Rectangle 499">
              <a:extLst>
                <a:ext uri="{FF2B5EF4-FFF2-40B4-BE49-F238E27FC236}">
                  <a16:creationId xmlns:a16="http://schemas.microsoft.com/office/drawing/2014/main" id="{253924A5-59D5-45B8-8C13-748A23959082}"/>
                </a:ext>
              </a:extLst>
            </p:cNvPr>
            <p:cNvSpPr/>
            <p:nvPr/>
          </p:nvSpPr>
          <p:spPr>
            <a:xfrm>
              <a:off x="5173748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1" name="Rectangle 500">
              <a:extLst>
                <a:ext uri="{FF2B5EF4-FFF2-40B4-BE49-F238E27FC236}">
                  <a16:creationId xmlns:a16="http://schemas.microsoft.com/office/drawing/2014/main" id="{D5A8A289-961E-4122-8D1D-A3B541FEE419}"/>
                </a:ext>
              </a:extLst>
            </p:cNvPr>
            <p:cNvSpPr/>
            <p:nvPr/>
          </p:nvSpPr>
          <p:spPr>
            <a:xfrm>
              <a:off x="6037860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9D5D92B3-B725-4C78-A22A-1C066C41D905}"/>
                </a:ext>
              </a:extLst>
            </p:cNvPr>
            <p:cNvSpPr/>
            <p:nvPr/>
          </p:nvSpPr>
          <p:spPr>
            <a:xfrm>
              <a:off x="6901972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:a16="http://schemas.microsoft.com/office/drawing/2014/main" id="{569FE99E-37D7-4DD9-ACEE-64170F75C7D7}"/>
                </a:ext>
              </a:extLst>
            </p:cNvPr>
            <p:cNvSpPr/>
            <p:nvPr/>
          </p:nvSpPr>
          <p:spPr>
            <a:xfrm>
              <a:off x="7766084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BECEB573-866F-45B7-ABB5-8C095BE4B785}"/>
                </a:ext>
              </a:extLst>
            </p:cNvPr>
            <p:cNvSpPr/>
            <p:nvPr/>
          </p:nvSpPr>
          <p:spPr>
            <a:xfrm>
              <a:off x="8630196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0F47D14B-BCA2-4203-8888-4A745EB75732}"/>
                </a:ext>
              </a:extLst>
            </p:cNvPr>
            <p:cNvSpPr/>
            <p:nvPr/>
          </p:nvSpPr>
          <p:spPr>
            <a:xfrm>
              <a:off x="9494308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684FA77A-60C5-4347-A4F1-C52DCD21544E}"/>
              </a:ext>
            </a:extLst>
          </p:cNvPr>
          <p:cNvGrpSpPr/>
          <p:nvPr/>
        </p:nvGrpSpPr>
        <p:grpSpPr>
          <a:xfrm>
            <a:off x="2925" y="3968975"/>
            <a:ext cx="12960000" cy="720000"/>
            <a:chOff x="-10925" y="-17256"/>
            <a:chExt cx="10367660" cy="720000"/>
          </a:xfrm>
        </p:grpSpPr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43CB04FE-9DE0-4A56-B137-9EB24C375A70}"/>
                </a:ext>
              </a:extLst>
            </p:cNvPr>
            <p:cNvSpPr/>
            <p:nvPr/>
          </p:nvSpPr>
          <p:spPr>
            <a:xfrm>
              <a:off x="-10925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689ED207-B08F-45F6-8FBC-779DAB5EFED8}"/>
                </a:ext>
              </a:extLst>
            </p:cNvPr>
            <p:cNvSpPr/>
            <p:nvPr/>
          </p:nvSpPr>
          <p:spPr>
            <a:xfrm>
              <a:off x="853187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5943C754-2EBD-4CD7-A123-75714390B837}"/>
                </a:ext>
              </a:extLst>
            </p:cNvPr>
            <p:cNvSpPr/>
            <p:nvPr/>
          </p:nvSpPr>
          <p:spPr>
            <a:xfrm>
              <a:off x="1717299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28C5E394-1D2D-41EE-AE69-F07CD73BF6F6}"/>
                </a:ext>
              </a:extLst>
            </p:cNvPr>
            <p:cNvSpPr/>
            <p:nvPr/>
          </p:nvSpPr>
          <p:spPr>
            <a:xfrm>
              <a:off x="2581411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7319E761-E86E-4D5F-B39E-3C5843AF385D}"/>
                </a:ext>
              </a:extLst>
            </p:cNvPr>
            <p:cNvSpPr/>
            <p:nvPr/>
          </p:nvSpPr>
          <p:spPr>
            <a:xfrm>
              <a:off x="3445523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AE54DE51-00DD-4EFC-896D-57FC93CDA321}"/>
                </a:ext>
              </a:extLst>
            </p:cNvPr>
            <p:cNvSpPr/>
            <p:nvPr/>
          </p:nvSpPr>
          <p:spPr>
            <a:xfrm>
              <a:off x="4309636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0DD7E237-B536-4D72-87A6-16C244610984}"/>
                </a:ext>
              </a:extLst>
            </p:cNvPr>
            <p:cNvSpPr/>
            <p:nvPr/>
          </p:nvSpPr>
          <p:spPr>
            <a:xfrm>
              <a:off x="5173748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0675D806-B183-46FB-9600-79D4894D58BF}"/>
                </a:ext>
              </a:extLst>
            </p:cNvPr>
            <p:cNvSpPr/>
            <p:nvPr/>
          </p:nvSpPr>
          <p:spPr>
            <a:xfrm>
              <a:off x="6037860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A9E2916F-9773-4C98-A5BC-1972D11273B1}"/>
                </a:ext>
              </a:extLst>
            </p:cNvPr>
            <p:cNvSpPr/>
            <p:nvPr/>
          </p:nvSpPr>
          <p:spPr>
            <a:xfrm>
              <a:off x="6901972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B8F87484-3EAC-46A0-B833-1C18EAD1C733}"/>
                </a:ext>
              </a:extLst>
            </p:cNvPr>
            <p:cNvSpPr/>
            <p:nvPr/>
          </p:nvSpPr>
          <p:spPr>
            <a:xfrm>
              <a:off x="7766084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B3D79979-01EC-4163-83A6-510D7C7579ED}"/>
                </a:ext>
              </a:extLst>
            </p:cNvPr>
            <p:cNvSpPr/>
            <p:nvPr/>
          </p:nvSpPr>
          <p:spPr>
            <a:xfrm>
              <a:off x="8630196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id="{ACB4E8C8-8011-432E-8968-F436C18D8CA1}"/>
                </a:ext>
              </a:extLst>
            </p:cNvPr>
            <p:cNvSpPr/>
            <p:nvPr/>
          </p:nvSpPr>
          <p:spPr>
            <a:xfrm>
              <a:off x="9494308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A89C3B1E-845A-4409-8221-6FDC3737F43E}"/>
              </a:ext>
            </a:extLst>
          </p:cNvPr>
          <p:cNvGrpSpPr/>
          <p:nvPr/>
        </p:nvGrpSpPr>
        <p:grpSpPr>
          <a:xfrm>
            <a:off x="2925" y="4778975"/>
            <a:ext cx="12960000" cy="720000"/>
            <a:chOff x="-10925" y="-17256"/>
            <a:chExt cx="10367660" cy="720000"/>
          </a:xfrm>
        </p:grpSpPr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id="{46C812E4-6112-40B8-9F07-F5F96BC1F777}"/>
                </a:ext>
              </a:extLst>
            </p:cNvPr>
            <p:cNvSpPr/>
            <p:nvPr/>
          </p:nvSpPr>
          <p:spPr>
            <a:xfrm>
              <a:off x="-10925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B371D6DB-2B7C-4725-8040-B6DA7ABD0E24}"/>
                </a:ext>
              </a:extLst>
            </p:cNvPr>
            <p:cNvSpPr/>
            <p:nvPr/>
          </p:nvSpPr>
          <p:spPr>
            <a:xfrm>
              <a:off x="853187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F868A92A-13DE-40C8-93FA-A1154C27C0E8}"/>
                </a:ext>
              </a:extLst>
            </p:cNvPr>
            <p:cNvSpPr/>
            <p:nvPr/>
          </p:nvSpPr>
          <p:spPr>
            <a:xfrm>
              <a:off x="1717299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2AD913A3-1548-4171-BBB1-C08BD4C07214}"/>
                </a:ext>
              </a:extLst>
            </p:cNvPr>
            <p:cNvSpPr/>
            <p:nvPr/>
          </p:nvSpPr>
          <p:spPr>
            <a:xfrm>
              <a:off x="2581411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3EF52263-C09F-47DE-A3AA-0CDD733655B9}"/>
                </a:ext>
              </a:extLst>
            </p:cNvPr>
            <p:cNvSpPr/>
            <p:nvPr/>
          </p:nvSpPr>
          <p:spPr>
            <a:xfrm>
              <a:off x="3445523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1F6CC0C1-5191-4E62-B565-7BFF9B6BEE11}"/>
                </a:ext>
              </a:extLst>
            </p:cNvPr>
            <p:cNvSpPr/>
            <p:nvPr/>
          </p:nvSpPr>
          <p:spPr>
            <a:xfrm>
              <a:off x="4309636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6" name="Rectangle 525">
              <a:extLst>
                <a:ext uri="{FF2B5EF4-FFF2-40B4-BE49-F238E27FC236}">
                  <a16:creationId xmlns:a16="http://schemas.microsoft.com/office/drawing/2014/main" id="{3177640C-A23C-495A-A2C5-157762699694}"/>
                </a:ext>
              </a:extLst>
            </p:cNvPr>
            <p:cNvSpPr/>
            <p:nvPr/>
          </p:nvSpPr>
          <p:spPr>
            <a:xfrm>
              <a:off x="5173748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7" name="Rectangle 526">
              <a:extLst>
                <a:ext uri="{FF2B5EF4-FFF2-40B4-BE49-F238E27FC236}">
                  <a16:creationId xmlns:a16="http://schemas.microsoft.com/office/drawing/2014/main" id="{1656DB94-A8BE-4C61-B586-0DC95E335BF6}"/>
                </a:ext>
              </a:extLst>
            </p:cNvPr>
            <p:cNvSpPr/>
            <p:nvPr/>
          </p:nvSpPr>
          <p:spPr>
            <a:xfrm>
              <a:off x="6037860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FED0A2FD-3D2C-4A2D-8F72-83415888B84B}"/>
                </a:ext>
              </a:extLst>
            </p:cNvPr>
            <p:cNvSpPr/>
            <p:nvPr/>
          </p:nvSpPr>
          <p:spPr>
            <a:xfrm>
              <a:off x="6901972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D1941CE4-D4A6-44F6-A0E1-8033A18CDB9C}"/>
                </a:ext>
              </a:extLst>
            </p:cNvPr>
            <p:cNvSpPr/>
            <p:nvPr/>
          </p:nvSpPr>
          <p:spPr>
            <a:xfrm>
              <a:off x="7766084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2C5B5850-CCC6-4BCC-A1A6-27671E554F28}"/>
                </a:ext>
              </a:extLst>
            </p:cNvPr>
            <p:cNvSpPr/>
            <p:nvPr/>
          </p:nvSpPr>
          <p:spPr>
            <a:xfrm>
              <a:off x="8630196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1FE687AC-F594-4EC0-9C43-812BAC58F652}"/>
                </a:ext>
              </a:extLst>
            </p:cNvPr>
            <p:cNvSpPr/>
            <p:nvPr/>
          </p:nvSpPr>
          <p:spPr>
            <a:xfrm>
              <a:off x="9494308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58D30A8A-5674-4E12-AFA4-9EC35F3D4994}"/>
              </a:ext>
            </a:extLst>
          </p:cNvPr>
          <p:cNvGrpSpPr/>
          <p:nvPr/>
        </p:nvGrpSpPr>
        <p:grpSpPr>
          <a:xfrm>
            <a:off x="2925" y="5588975"/>
            <a:ext cx="12960000" cy="720000"/>
            <a:chOff x="-10925" y="-17256"/>
            <a:chExt cx="10367660" cy="720000"/>
          </a:xfrm>
        </p:grpSpPr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id="{0A8C1B5D-02C9-4AD4-91EC-C11890A5F5CD}"/>
                </a:ext>
              </a:extLst>
            </p:cNvPr>
            <p:cNvSpPr/>
            <p:nvPr/>
          </p:nvSpPr>
          <p:spPr>
            <a:xfrm>
              <a:off x="-10925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58BA58B8-06F9-4F42-91C3-CF6FBC7B6C47}"/>
                </a:ext>
              </a:extLst>
            </p:cNvPr>
            <p:cNvSpPr/>
            <p:nvPr/>
          </p:nvSpPr>
          <p:spPr>
            <a:xfrm>
              <a:off x="853187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5" name="Rectangle 534">
              <a:extLst>
                <a:ext uri="{FF2B5EF4-FFF2-40B4-BE49-F238E27FC236}">
                  <a16:creationId xmlns:a16="http://schemas.microsoft.com/office/drawing/2014/main" id="{87998C72-2CB4-4E15-A86C-4C0BB36DCE98}"/>
                </a:ext>
              </a:extLst>
            </p:cNvPr>
            <p:cNvSpPr/>
            <p:nvPr/>
          </p:nvSpPr>
          <p:spPr>
            <a:xfrm>
              <a:off x="1717299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8DB5E644-931F-4056-A1BD-588CF7388A0F}"/>
                </a:ext>
              </a:extLst>
            </p:cNvPr>
            <p:cNvSpPr/>
            <p:nvPr/>
          </p:nvSpPr>
          <p:spPr>
            <a:xfrm>
              <a:off x="2581411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C384CBC4-539A-4C2D-96CF-88415E523ECA}"/>
                </a:ext>
              </a:extLst>
            </p:cNvPr>
            <p:cNvSpPr/>
            <p:nvPr/>
          </p:nvSpPr>
          <p:spPr>
            <a:xfrm>
              <a:off x="3445523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E447FFB3-1E6C-492C-B8D6-F6F417408B57}"/>
                </a:ext>
              </a:extLst>
            </p:cNvPr>
            <p:cNvSpPr/>
            <p:nvPr/>
          </p:nvSpPr>
          <p:spPr>
            <a:xfrm>
              <a:off x="4309636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825C5946-6CDD-4916-89E2-C654687F33E5}"/>
                </a:ext>
              </a:extLst>
            </p:cNvPr>
            <p:cNvSpPr/>
            <p:nvPr/>
          </p:nvSpPr>
          <p:spPr>
            <a:xfrm>
              <a:off x="5173748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2EBA9A92-2855-44C2-9BBE-B5E5735F3EAE}"/>
                </a:ext>
              </a:extLst>
            </p:cNvPr>
            <p:cNvSpPr/>
            <p:nvPr/>
          </p:nvSpPr>
          <p:spPr>
            <a:xfrm>
              <a:off x="6037860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2EA3A4F7-E9B9-4B0D-8959-5647135DA78E}"/>
                </a:ext>
              </a:extLst>
            </p:cNvPr>
            <p:cNvSpPr/>
            <p:nvPr/>
          </p:nvSpPr>
          <p:spPr>
            <a:xfrm>
              <a:off x="6901972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CD78A487-2FA4-4AD4-9580-34AF70029E8D}"/>
                </a:ext>
              </a:extLst>
            </p:cNvPr>
            <p:cNvSpPr/>
            <p:nvPr/>
          </p:nvSpPr>
          <p:spPr>
            <a:xfrm>
              <a:off x="7766084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97E4161B-B66B-41E7-81BC-3D844E3C8AC9}"/>
                </a:ext>
              </a:extLst>
            </p:cNvPr>
            <p:cNvSpPr/>
            <p:nvPr/>
          </p:nvSpPr>
          <p:spPr>
            <a:xfrm>
              <a:off x="8630196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5293614C-462B-41CC-B43A-B6B82F5EF592}"/>
                </a:ext>
              </a:extLst>
            </p:cNvPr>
            <p:cNvSpPr/>
            <p:nvPr/>
          </p:nvSpPr>
          <p:spPr>
            <a:xfrm>
              <a:off x="9494308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21D7DB13-03D5-4187-913C-83C39C507DCA}"/>
              </a:ext>
            </a:extLst>
          </p:cNvPr>
          <p:cNvGrpSpPr/>
          <p:nvPr/>
        </p:nvGrpSpPr>
        <p:grpSpPr>
          <a:xfrm>
            <a:off x="2925" y="6398975"/>
            <a:ext cx="12960000" cy="720000"/>
            <a:chOff x="-10925" y="-17256"/>
            <a:chExt cx="10367660" cy="720000"/>
          </a:xfrm>
        </p:grpSpPr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89B7CB32-FEA3-4581-960B-B8E61A73B6E5}"/>
                </a:ext>
              </a:extLst>
            </p:cNvPr>
            <p:cNvSpPr/>
            <p:nvPr/>
          </p:nvSpPr>
          <p:spPr>
            <a:xfrm>
              <a:off x="-10925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7" name="Rectangle 546">
              <a:extLst>
                <a:ext uri="{FF2B5EF4-FFF2-40B4-BE49-F238E27FC236}">
                  <a16:creationId xmlns:a16="http://schemas.microsoft.com/office/drawing/2014/main" id="{AF1CBEFC-6FA6-492D-A174-E9DA772CA405}"/>
                </a:ext>
              </a:extLst>
            </p:cNvPr>
            <p:cNvSpPr/>
            <p:nvPr/>
          </p:nvSpPr>
          <p:spPr>
            <a:xfrm>
              <a:off x="853187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8" name="Rectangle 547">
              <a:extLst>
                <a:ext uri="{FF2B5EF4-FFF2-40B4-BE49-F238E27FC236}">
                  <a16:creationId xmlns:a16="http://schemas.microsoft.com/office/drawing/2014/main" id="{C902A1DD-170C-428D-BC6A-039D7ED33F75}"/>
                </a:ext>
              </a:extLst>
            </p:cNvPr>
            <p:cNvSpPr/>
            <p:nvPr/>
          </p:nvSpPr>
          <p:spPr>
            <a:xfrm>
              <a:off x="1717299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5ACE0A24-887B-43E1-86F8-3589B7E6DBC9}"/>
                </a:ext>
              </a:extLst>
            </p:cNvPr>
            <p:cNvSpPr/>
            <p:nvPr/>
          </p:nvSpPr>
          <p:spPr>
            <a:xfrm>
              <a:off x="2581411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:a16="http://schemas.microsoft.com/office/drawing/2014/main" id="{FF16D1BA-8FB0-46B7-8E48-02127AA0DAA6}"/>
                </a:ext>
              </a:extLst>
            </p:cNvPr>
            <p:cNvSpPr/>
            <p:nvPr/>
          </p:nvSpPr>
          <p:spPr>
            <a:xfrm>
              <a:off x="3445523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FE9EFF48-4CC0-438D-AC7A-33384005DF29}"/>
                </a:ext>
              </a:extLst>
            </p:cNvPr>
            <p:cNvSpPr/>
            <p:nvPr/>
          </p:nvSpPr>
          <p:spPr>
            <a:xfrm>
              <a:off x="4309636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D4399C4C-F8AD-4656-81D3-FBFF291B72A3}"/>
                </a:ext>
              </a:extLst>
            </p:cNvPr>
            <p:cNvSpPr/>
            <p:nvPr/>
          </p:nvSpPr>
          <p:spPr>
            <a:xfrm>
              <a:off x="5173748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3" name="Rectangle 552">
              <a:extLst>
                <a:ext uri="{FF2B5EF4-FFF2-40B4-BE49-F238E27FC236}">
                  <a16:creationId xmlns:a16="http://schemas.microsoft.com/office/drawing/2014/main" id="{F5245859-9717-46E9-BB1B-D77351C19853}"/>
                </a:ext>
              </a:extLst>
            </p:cNvPr>
            <p:cNvSpPr/>
            <p:nvPr/>
          </p:nvSpPr>
          <p:spPr>
            <a:xfrm>
              <a:off x="6037860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608363BF-0DB2-4236-8A20-78145AFBA2C5}"/>
                </a:ext>
              </a:extLst>
            </p:cNvPr>
            <p:cNvSpPr/>
            <p:nvPr/>
          </p:nvSpPr>
          <p:spPr>
            <a:xfrm>
              <a:off x="6901972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CCE43F2F-C9DC-46CD-872F-08A6C80C0D9B}"/>
                </a:ext>
              </a:extLst>
            </p:cNvPr>
            <p:cNvSpPr/>
            <p:nvPr/>
          </p:nvSpPr>
          <p:spPr>
            <a:xfrm>
              <a:off x="7766084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F9B68913-49A5-45E6-A028-BC9591273D47}"/>
                </a:ext>
              </a:extLst>
            </p:cNvPr>
            <p:cNvSpPr/>
            <p:nvPr/>
          </p:nvSpPr>
          <p:spPr>
            <a:xfrm>
              <a:off x="8630196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7" name="Rectangle 556">
              <a:extLst>
                <a:ext uri="{FF2B5EF4-FFF2-40B4-BE49-F238E27FC236}">
                  <a16:creationId xmlns:a16="http://schemas.microsoft.com/office/drawing/2014/main" id="{C115C902-DBC2-4360-A94B-9EEA2BD08417}"/>
                </a:ext>
              </a:extLst>
            </p:cNvPr>
            <p:cNvSpPr/>
            <p:nvPr/>
          </p:nvSpPr>
          <p:spPr>
            <a:xfrm>
              <a:off x="9494308" y="-17256"/>
              <a:ext cx="862427" cy="72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58" name="Rectangle 557">
            <a:extLst>
              <a:ext uri="{FF2B5EF4-FFF2-40B4-BE49-F238E27FC236}">
                <a16:creationId xmlns:a16="http://schemas.microsoft.com/office/drawing/2014/main" id="{91337A2D-F513-4959-87BA-D85BB9A402F6}"/>
              </a:ext>
            </a:extLst>
          </p:cNvPr>
          <p:cNvSpPr/>
          <p:nvPr/>
        </p:nvSpPr>
        <p:spPr>
          <a:xfrm>
            <a:off x="-5253" y="-97965"/>
            <a:ext cx="1078069" cy="1546939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Logo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E9913EA6-0632-4AE8-9F1D-E5DE8F8A3AA8}"/>
              </a:ext>
            </a:extLst>
          </p:cNvPr>
          <p:cNvSpPr/>
          <p:nvPr/>
        </p:nvSpPr>
        <p:spPr>
          <a:xfrm>
            <a:off x="1091620" y="-97965"/>
            <a:ext cx="3246705" cy="1546939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Name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Date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Brewery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005AEB4A-2B4D-4808-BB9F-9B4045F6819B}"/>
              </a:ext>
            </a:extLst>
          </p:cNvPr>
          <p:cNvSpPr/>
          <p:nvPr/>
        </p:nvSpPr>
        <p:spPr>
          <a:xfrm>
            <a:off x="6498734" y="-97965"/>
            <a:ext cx="1038695" cy="1546939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B3C1C7F9-1495-4F25-B0E9-C330CD409DE6}"/>
              </a:ext>
            </a:extLst>
          </p:cNvPr>
          <p:cNvSpPr/>
          <p:nvPr/>
        </p:nvSpPr>
        <p:spPr>
          <a:xfrm>
            <a:off x="4357129" y="-97965"/>
            <a:ext cx="2122801" cy="1546939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Temperature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B5D77DD0-58F7-4BA6-A4CA-B20F5495D37F}"/>
              </a:ext>
            </a:extLst>
          </p:cNvPr>
          <p:cNvSpPr/>
          <p:nvPr/>
        </p:nvSpPr>
        <p:spPr>
          <a:xfrm>
            <a:off x="7556233" y="-97965"/>
            <a:ext cx="2179723" cy="1546939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Ammount</a:t>
            </a:r>
            <a:r>
              <a:rPr lang="en-US" dirty="0">
                <a:solidFill>
                  <a:srgbClr val="FF0000"/>
                </a:solidFill>
              </a:rPr>
              <a:t> of water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B77CE899-C897-44D0-8582-7FAD84719FC9}"/>
              </a:ext>
            </a:extLst>
          </p:cNvPr>
          <p:cNvSpPr/>
          <p:nvPr/>
        </p:nvSpPr>
        <p:spPr>
          <a:xfrm>
            <a:off x="10812259" y="-97965"/>
            <a:ext cx="2140980" cy="1546939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Resistor Power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4EBC7CD3-7D69-430C-B022-DA94EE05BCAF}"/>
              </a:ext>
            </a:extLst>
          </p:cNvPr>
          <p:cNvSpPr/>
          <p:nvPr/>
        </p:nvSpPr>
        <p:spPr>
          <a:xfrm>
            <a:off x="9754760" y="-97965"/>
            <a:ext cx="1038695" cy="1546939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B30B993F-3770-44FF-B08F-C26841E0B24F}"/>
              </a:ext>
            </a:extLst>
          </p:cNvPr>
          <p:cNvSpPr/>
          <p:nvPr/>
        </p:nvSpPr>
        <p:spPr>
          <a:xfrm>
            <a:off x="-7282" y="1448973"/>
            <a:ext cx="12960000" cy="2430001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Temperature over time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C54AAAC2-2564-40AA-BCA3-BFF7956CE520}"/>
              </a:ext>
            </a:extLst>
          </p:cNvPr>
          <p:cNvSpPr/>
          <p:nvPr/>
        </p:nvSpPr>
        <p:spPr>
          <a:xfrm>
            <a:off x="-10028" y="3878973"/>
            <a:ext cx="1061792" cy="3228791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A0B98B22-AD44-4F8F-A509-77ACFB7C9D23}"/>
              </a:ext>
            </a:extLst>
          </p:cNvPr>
          <p:cNvSpPr/>
          <p:nvPr/>
        </p:nvSpPr>
        <p:spPr>
          <a:xfrm>
            <a:off x="4338998" y="3890183"/>
            <a:ext cx="1094438" cy="3228791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2A081B56-409B-46E6-87A4-122766E1DE6A}"/>
              </a:ext>
            </a:extLst>
          </p:cNvPr>
          <p:cNvSpPr/>
          <p:nvPr/>
        </p:nvSpPr>
        <p:spPr>
          <a:xfrm>
            <a:off x="11901133" y="3878972"/>
            <a:ext cx="1061792" cy="3228791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6A1AAE13-E72B-4710-B339-4F3E54B35A0D}"/>
              </a:ext>
            </a:extLst>
          </p:cNvPr>
          <p:cNvSpPr/>
          <p:nvPr/>
        </p:nvSpPr>
        <p:spPr>
          <a:xfrm>
            <a:off x="1053225" y="3890184"/>
            <a:ext cx="3284312" cy="3228791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Next steps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A33E9FAF-1CB5-4714-8D33-09372D7240F6}"/>
              </a:ext>
            </a:extLst>
          </p:cNvPr>
          <p:cNvSpPr/>
          <p:nvPr/>
        </p:nvSpPr>
        <p:spPr>
          <a:xfrm>
            <a:off x="5434897" y="3890184"/>
            <a:ext cx="6464776" cy="3228791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Logbook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57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1443</TotalTime>
  <Words>347</Words>
  <Application>Microsoft Macintosh PowerPoint</Application>
  <PresentationFormat>Widescreen</PresentationFormat>
  <Paragraphs>80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Botelho</dc:creator>
  <cp:lastModifiedBy>Andre Botelho</cp:lastModifiedBy>
  <cp:revision>10</cp:revision>
  <dcterms:created xsi:type="dcterms:W3CDTF">2021-01-16T22:59:58Z</dcterms:created>
  <dcterms:modified xsi:type="dcterms:W3CDTF">2022-01-03T00:40:32Z</dcterms:modified>
</cp:coreProperties>
</file>