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6" r:id="rId6"/>
    <p:sldId id="267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4724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66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652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90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7855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945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610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95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68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604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8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0258-89E0-4B4D-820D-A0E7077BDFF3}" type="datetimeFigureOut">
              <a:rPr lang="es-CO" smtClean="0"/>
              <a:t>27/09/2020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10E0-D96D-47F8-A146-09E9CB651DB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6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/>
              <a:t>DBA</a:t>
            </a:r>
            <a:r>
              <a:rPr lang="es-CO" dirty="0"/>
              <a:t> </a:t>
            </a:r>
            <a:r>
              <a:rPr lang="es-CO" b="1" dirty="0" err="1"/>
              <a:t>Database</a:t>
            </a:r>
            <a:r>
              <a:rPr lang="es-CO" b="1" dirty="0"/>
              <a:t> </a:t>
            </a:r>
            <a:r>
              <a:rPr lang="es-CO" b="1" dirty="0" err="1"/>
              <a:t>Design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/>
          </a:p>
          <a:p>
            <a:r>
              <a:rPr lang="es-CO" dirty="0"/>
              <a:t> Reverse </a:t>
            </a:r>
            <a:r>
              <a:rPr lang="es-CO" dirty="0" err="1"/>
              <a:t>Database</a:t>
            </a:r>
            <a:r>
              <a:rPr lang="es-CO" dirty="0"/>
              <a:t> to ERD</a:t>
            </a:r>
          </a:p>
        </p:txBody>
      </p:sp>
    </p:spTree>
    <p:extLst>
      <p:ext uri="{BB962C8B-B14F-4D97-AF65-F5344CB8AC3E}">
        <p14:creationId xmlns:p14="http://schemas.microsoft.com/office/powerpoint/2010/main" val="30571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Reverse </a:t>
            </a:r>
            <a:r>
              <a:rPr lang="es-CO" dirty="0" err="1"/>
              <a:t>Database</a:t>
            </a:r>
            <a:r>
              <a:rPr lang="es-CO" dirty="0"/>
              <a:t> to ERD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Mantener o migrar una base de datos heredada no es fácil, especialmente cuando falta documentación.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98" y="2969051"/>
            <a:ext cx="5768487" cy="320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17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Reverse </a:t>
            </a:r>
            <a:r>
              <a:rPr lang="es-CO" dirty="0" err="1"/>
              <a:t>Database</a:t>
            </a:r>
            <a:r>
              <a:rPr lang="es-CO" dirty="0"/>
              <a:t> to ERD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facilitar el proceso, puede visualizar la base de datos con un ERD primero y luego modificar el diseño...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17" y="3064627"/>
            <a:ext cx="5125183" cy="264740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5" y="3263413"/>
            <a:ext cx="4624753" cy="23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5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Reverse </a:t>
            </a:r>
            <a:r>
              <a:rPr lang="es-CO" dirty="0" err="1"/>
              <a:t>Database</a:t>
            </a:r>
            <a:r>
              <a:rPr lang="es-CO" dirty="0"/>
              <a:t> to ERD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Por último, vuelva a aplicar la revisión de los cambios a la base de datos.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728" y="2506488"/>
            <a:ext cx="7576771" cy="38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7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Reverse </a:t>
            </a:r>
            <a:r>
              <a:rPr lang="es-CO" dirty="0" err="1"/>
              <a:t>Database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28492" cy="4351338"/>
          </a:xfrm>
        </p:spPr>
        <p:txBody>
          <a:bodyPr/>
          <a:lstStyle/>
          <a:p>
            <a:r>
              <a:rPr lang="es-CO" dirty="0"/>
              <a:t>El proceso para visualizar una base de datos heredada con un ERD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35" y="1825625"/>
            <a:ext cx="3533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9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Reverse </a:t>
            </a:r>
            <a:r>
              <a:rPr lang="es-CO" dirty="0" err="1"/>
              <a:t>Database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228492" cy="4351338"/>
          </a:xfrm>
        </p:spPr>
        <p:txBody>
          <a:bodyPr/>
          <a:lstStyle/>
          <a:p>
            <a:r>
              <a:rPr lang="es-CO" dirty="0"/>
              <a:t>En otro escenario usted podría contar con un script DDL pero no con acceso a la base de datos. </a:t>
            </a:r>
          </a:p>
          <a:p>
            <a:r>
              <a:rPr lang="es-CO" dirty="0"/>
              <a:t>A partir del script realizar la ingeniería reversa para obtener el ERD, </a:t>
            </a:r>
            <a:r>
              <a:rPr lang="es-CO"/>
              <a:t>realizar ajustes </a:t>
            </a:r>
            <a:r>
              <a:rPr lang="es-CO" dirty="0"/>
              <a:t>y luego crear la base de datos.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135" y="1825625"/>
            <a:ext cx="3533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0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https://www.udemy.com/database-design-and-management/learn/v4/content</a:t>
            </a:r>
          </a:p>
        </p:txBody>
      </p:sp>
    </p:spTree>
    <p:extLst>
      <p:ext uri="{BB962C8B-B14F-4D97-AF65-F5344CB8AC3E}">
        <p14:creationId xmlns:p14="http://schemas.microsoft.com/office/powerpoint/2010/main" val="3753629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150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DBA Database Design</vt:lpstr>
      <vt:lpstr>Reverse Database to ERD</vt:lpstr>
      <vt:lpstr>Reverse Database to ERD</vt:lpstr>
      <vt:lpstr>Reverse Database to ERD</vt:lpstr>
      <vt:lpstr>Reverse Database</vt:lpstr>
      <vt:lpstr>Reverse Database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DBA Database Design</dc:title>
  <dc:creator>Julio Ernesto Carreno Vargas</dc:creator>
  <cp:lastModifiedBy>Julio Ernesto Carreno Vargas</cp:lastModifiedBy>
  <cp:revision>30</cp:revision>
  <dcterms:created xsi:type="dcterms:W3CDTF">2019-02-04T13:29:28Z</dcterms:created>
  <dcterms:modified xsi:type="dcterms:W3CDTF">2020-09-27T15:47:21Z</dcterms:modified>
</cp:coreProperties>
</file>