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7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_rels/presentation.xml.rels" ContentType="application/vnd.openxmlformats-package.relationships+xml"/>
  <Override PartName="/ppt/media/image25.wmf" ContentType="image/x-wmf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28.png" ContentType="image/png"/>
  <Override PartName="/ppt/media/image5.png" ContentType="image/png"/>
  <Override PartName="/ppt/media/image13.wmf" ContentType="image/x-wmf"/>
  <Override PartName="/ppt/media/image30.png" ContentType="image/png"/>
  <Override PartName="/ppt/media/image10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52D16-B22C-456B-BC15-237F85FD1BBB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F7D6B6F6-77FC-4D57-85D9-134E6E0E0594}">
      <dgm:prSet phldrT="[Texto]" custT="1"/>
      <dgm:spPr/>
      <dgm:t>
        <a:bodyPr/>
        <a:lstStyle/>
        <a:p>
          <a:r>
            <a:rPr lang="es-MX" sz="2800" b="1" dirty="0">
              <a:latin typeface="+mn-lt"/>
              <a:cs typeface="Arial" panose="020B0604020202020204" pitchFamily="34" charset="0"/>
            </a:rPr>
            <a:t>Aplicaciones</a:t>
          </a:r>
          <a:endParaRPr lang="es-CO" sz="2800" b="1" dirty="0">
            <a:latin typeface="+mn-lt"/>
            <a:cs typeface="Arial" panose="020B0604020202020204" pitchFamily="34" charset="0"/>
          </a:endParaRPr>
        </a:p>
      </dgm:t>
    </dgm:pt>
    <dgm:pt modelId="{AF803AB2-B0AA-4365-B18B-7055D96FDF9F}" type="parTrans" cxnId="{79A4CACE-97B0-40CA-BDE5-0CF79E5776E4}">
      <dgm:prSet/>
      <dgm:spPr/>
      <dgm:t>
        <a:bodyPr/>
        <a:lstStyle/>
        <a:p>
          <a:endParaRPr lang="es-CO" sz="2800"/>
        </a:p>
      </dgm:t>
    </dgm:pt>
    <dgm:pt modelId="{63A3617D-9614-45E4-9919-5A738D82F8AF}" type="sibTrans" cxnId="{79A4CACE-97B0-40CA-BDE5-0CF79E5776E4}">
      <dgm:prSet/>
      <dgm:spPr/>
      <dgm:t>
        <a:bodyPr/>
        <a:lstStyle/>
        <a:p>
          <a:endParaRPr lang="es-CO" sz="2800"/>
        </a:p>
      </dgm:t>
    </dgm:pt>
    <dgm:pt modelId="{64A5B3A9-3910-41D7-8742-984FACD33DA4}">
      <dgm:prSet phldrT="[Texto]" custT="1"/>
      <dgm:spPr/>
      <dgm:t>
        <a:bodyPr/>
        <a:lstStyle/>
        <a:p>
          <a:r>
            <a:rPr lang="es-MX" sz="2800" b="1" dirty="0">
              <a:latin typeface="+mn-lt"/>
              <a:cs typeface="Arial" panose="020B0604020202020204" pitchFamily="34" charset="0"/>
            </a:rPr>
            <a:t>Propósito</a:t>
          </a:r>
          <a:endParaRPr lang="es-CO" sz="2800" b="1" dirty="0">
            <a:latin typeface="+mn-lt"/>
            <a:cs typeface="Arial" panose="020B0604020202020204" pitchFamily="34" charset="0"/>
          </a:endParaRPr>
        </a:p>
      </dgm:t>
    </dgm:pt>
    <dgm:pt modelId="{D2FEEE6D-5461-4CD4-8C3F-A6C9AD231179}" type="parTrans" cxnId="{192F3D19-E5D7-484B-807F-C40000C8936D}">
      <dgm:prSet/>
      <dgm:spPr/>
      <dgm:t>
        <a:bodyPr/>
        <a:lstStyle/>
        <a:p>
          <a:endParaRPr lang="es-CO"/>
        </a:p>
      </dgm:t>
    </dgm:pt>
    <dgm:pt modelId="{4160ECCA-2DF0-49AC-8194-315F8321891B}" type="sibTrans" cxnId="{192F3D19-E5D7-484B-807F-C40000C8936D}">
      <dgm:prSet/>
      <dgm:spPr/>
      <dgm:t>
        <a:bodyPr/>
        <a:lstStyle/>
        <a:p>
          <a:endParaRPr lang="es-CO"/>
        </a:p>
      </dgm:t>
    </dgm:pt>
    <dgm:pt modelId="{84C7C2AF-3D99-4628-8288-50C7C8C7206F}">
      <dgm:prSet phldrT="[Texto]" custT="1"/>
      <dgm:spPr/>
      <dgm:t>
        <a:bodyPr/>
        <a:lstStyle/>
        <a:p>
          <a:r>
            <a:rPr lang="es-MX" sz="2800" b="1" dirty="0">
              <a:latin typeface="+mn-lt"/>
              <a:cs typeface="Arial" panose="020B0604020202020204" pitchFamily="34" charset="0"/>
            </a:rPr>
            <a:t>Vista de datos</a:t>
          </a:r>
          <a:endParaRPr lang="es-CO" sz="2800" b="1" dirty="0">
            <a:latin typeface="+mn-lt"/>
            <a:cs typeface="Arial" panose="020B0604020202020204" pitchFamily="34" charset="0"/>
          </a:endParaRPr>
        </a:p>
      </dgm:t>
    </dgm:pt>
    <dgm:pt modelId="{CBA62DF3-B3F1-4A66-B581-E4F75F402156}" type="parTrans" cxnId="{3F3FCFD3-3E22-4B4E-9F72-1757F4306F1E}">
      <dgm:prSet/>
      <dgm:spPr/>
      <dgm:t>
        <a:bodyPr/>
        <a:lstStyle/>
        <a:p>
          <a:endParaRPr lang="es-CO"/>
        </a:p>
      </dgm:t>
    </dgm:pt>
    <dgm:pt modelId="{C6F04F8F-4380-461B-B5B5-1C17D3947084}" type="sibTrans" cxnId="{3F3FCFD3-3E22-4B4E-9F72-1757F4306F1E}">
      <dgm:prSet/>
      <dgm:spPr/>
      <dgm:t>
        <a:bodyPr/>
        <a:lstStyle/>
        <a:p>
          <a:endParaRPr lang="es-CO"/>
        </a:p>
      </dgm:t>
    </dgm:pt>
    <dgm:pt modelId="{6BC0332E-DD48-480A-BC0F-6EBAB00BD900}">
      <dgm:prSet phldrT="[Texto]" custT="1"/>
      <dgm:spPr/>
      <dgm:t>
        <a:bodyPr/>
        <a:lstStyle/>
        <a:p>
          <a:r>
            <a:rPr lang="es-MX" sz="2800" b="1" dirty="0">
              <a:latin typeface="+mn-lt"/>
              <a:cs typeface="Arial" panose="020B0604020202020204" pitchFamily="34" charset="0"/>
            </a:rPr>
            <a:t>Lenguajes de base de datos</a:t>
          </a:r>
          <a:endParaRPr lang="es-CO" sz="2800" b="1" dirty="0">
            <a:latin typeface="+mn-lt"/>
            <a:cs typeface="Arial" panose="020B0604020202020204" pitchFamily="34" charset="0"/>
          </a:endParaRPr>
        </a:p>
      </dgm:t>
    </dgm:pt>
    <dgm:pt modelId="{CD22878C-42F8-452F-8157-A104F874634F}" type="parTrans" cxnId="{C21F9D84-1A44-4A54-AD9F-5F7ACAA4BDE9}">
      <dgm:prSet/>
      <dgm:spPr/>
      <dgm:t>
        <a:bodyPr/>
        <a:lstStyle/>
        <a:p>
          <a:endParaRPr lang="es-CO"/>
        </a:p>
      </dgm:t>
    </dgm:pt>
    <dgm:pt modelId="{CB6C593D-58E1-430D-863C-8796B21FBDEB}" type="sibTrans" cxnId="{C21F9D84-1A44-4A54-AD9F-5F7ACAA4BDE9}">
      <dgm:prSet/>
      <dgm:spPr/>
      <dgm:t>
        <a:bodyPr/>
        <a:lstStyle/>
        <a:p>
          <a:endParaRPr lang="es-CO"/>
        </a:p>
      </dgm:t>
    </dgm:pt>
    <dgm:pt modelId="{6FA5B42C-3F43-4878-B44C-E387452D1D4E}">
      <dgm:prSet phldrT="[Texto]" custT="1"/>
      <dgm:spPr/>
      <dgm:t>
        <a:bodyPr/>
        <a:lstStyle/>
        <a:p>
          <a:r>
            <a:rPr lang="es-MX" sz="2800" b="1" dirty="0">
              <a:latin typeface="+mn-lt"/>
              <a:cs typeface="Arial" panose="020B0604020202020204" pitchFamily="34" charset="0"/>
            </a:rPr>
            <a:t>Diseño</a:t>
          </a:r>
          <a:endParaRPr lang="es-CO" sz="2800" b="1" dirty="0">
            <a:latin typeface="+mn-lt"/>
            <a:cs typeface="Arial" panose="020B0604020202020204" pitchFamily="34" charset="0"/>
          </a:endParaRPr>
        </a:p>
      </dgm:t>
    </dgm:pt>
    <dgm:pt modelId="{48587E42-2ECF-4215-86C2-0E44AC8EFCDB}" type="parTrans" cxnId="{CB652FB9-D6E5-4008-98BA-9B66EAE3BD0A}">
      <dgm:prSet/>
      <dgm:spPr/>
      <dgm:t>
        <a:bodyPr/>
        <a:lstStyle/>
        <a:p>
          <a:endParaRPr lang="es-CO"/>
        </a:p>
      </dgm:t>
    </dgm:pt>
    <dgm:pt modelId="{4B044A37-0B16-49B6-AE3B-29E5D7D37535}" type="sibTrans" cxnId="{CB652FB9-D6E5-4008-98BA-9B66EAE3BD0A}">
      <dgm:prSet/>
      <dgm:spPr/>
      <dgm:t>
        <a:bodyPr/>
        <a:lstStyle/>
        <a:p>
          <a:endParaRPr lang="es-CO"/>
        </a:p>
      </dgm:t>
    </dgm:pt>
    <dgm:pt modelId="{C166BC8E-33A2-404E-B920-F7FB602C6479}">
      <dgm:prSet phldrT="[Texto]" custT="1"/>
      <dgm:spPr/>
      <dgm:t>
        <a:bodyPr/>
        <a:lstStyle/>
        <a:p>
          <a:r>
            <a:rPr lang="es-MX" sz="2800" b="1" dirty="0">
              <a:latin typeface="+mn-lt"/>
              <a:cs typeface="Arial" panose="020B0604020202020204" pitchFamily="34" charset="0"/>
            </a:rPr>
            <a:t>Motor</a:t>
          </a:r>
          <a:endParaRPr lang="es-CO" sz="2800" b="1" dirty="0">
            <a:latin typeface="+mn-lt"/>
            <a:cs typeface="Arial" panose="020B0604020202020204" pitchFamily="34" charset="0"/>
          </a:endParaRPr>
        </a:p>
      </dgm:t>
    </dgm:pt>
    <dgm:pt modelId="{2108DE7B-A431-457E-9B2F-FC253C3C180F}" type="parTrans" cxnId="{1514920B-0FFB-4D12-A045-4BB4152FD1F4}">
      <dgm:prSet/>
      <dgm:spPr/>
      <dgm:t>
        <a:bodyPr/>
        <a:lstStyle/>
        <a:p>
          <a:endParaRPr lang="es-CO"/>
        </a:p>
      </dgm:t>
    </dgm:pt>
    <dgm:pt modelId="{241CF065-2481-465C-83E6-6741FC5272F9}" type="sibTrans" cxnId="{1514920B-0FFB-4D12-A045-4BB4152FD1F4}">
      <dgm:prSet/>
      <dgm:spPr/>
      <dgm:t>
        <a:bodyPr/>
        <a:lstStyle/>
        <a:p>
          <a:endParaRPr lang="es-CO"/>
        </a:p>
      </dgm:t>
    </dgm:pt>
    <dgm:pt modelId="{92F77C4F-C781-4D46-B661-A9D8C6E60049}">
      <dgm:prSet phldrT="[Texto]" custT="1"/>
      <dgm:spPr/>
      <dgm:t>
        <a:bodyPr/>
        <a:lstStyle/>
        <a:p>
          <a:r>
            <a:rPr lang="es-MX" sz="2800" b="1" dirty="0">
              <a:latin typeface="+mn-lt"/>
              <a:cs typeface="Arial" panose="020B0604020202020204" pitchFamily="34" charset="0"/>
            </a:rPr>
            <a:t>Arquitectura</a:t>
          </a:r>
          <a:endParaRPr lang="es-CO" sz="2800" b="1" dirty="0">
            <a:latin typeface="+mn-lt"/>
            <a:cs typeface="Arial" panose="020B0604020202020204" pitchFamily="34" charset="0"/>
          </a:endParaRPr>
        </a:p>
      </dgm:t>
    </dgm:pt>
    <dgm:pt modelId="{D9390BD5-39FB-461A-B0A5-5E9666FB6177}" type="parTrans" cxnId="{963F0540-E0DB-4F73-B9A5-DD6129B27262}">
      <dgm:prSet/>
      <dgm:spPr/>
      <dgm:t>
        <a:bodyPr/>
        <a:lstStyle/>
        <a:p>
          <a:endParaRPr lang="es-CO"/>
        </a:p>
      </dgm:t>
    </dgm:pt>
    <dgm:pt modelId="{893492D8-5605-4A68-8F6B-22D66BBB58CF}" type="sibTrans" cxnId="{963F0540-E0DB-4F73-B9A5-DD6129B27262}">
      <dgm:prSet/>
      <dgm:spPr/>
      <dgm:t>
        <a:bodyPr/>
        <a:lstStyle/>
        <a:p>
          <a:endParaRPr lang="es-CO"/>
        </a:p>
      </dgm:t>
    </dgm:pt>
    <dgm:pt modelId="{D7EF7A22-E032-42DE-ADF9-69A165EDF658}">
      <dgm:prSet phldrT="[Texto]" custT="1"/>
      <dgm:spPr/>
      <dgm:t>
        <a:bodyPr/>
        <a:lstStyle/>
        <a:p>
          <a:r>
            <a:rPr lang="es-MX" sz="2800" b="1" dirty="0">
              <a:latin typeface="+mn-lt"/>
              <a:cs typeface="Arial" panose="020B0604020202020204" pitchFamily="34" charset="0"/>
            </a:rPr>
            <a:t>DBA</a:t>
          </a:r>
          <a:endParaRPr lang="es-CO" sz="2800" b="1" dirty="0">
            <a:latin typeface="+mn-lt"/>
            <a:cs typeface="Arial" panose="020B0604020202020204" pitchFamily="34" charset="0"/>
          </a:endParaRPr>
        </a:p>
      </dgm:t>
    </dgm:pt>
    <dgm:pt modelId="{2673B802-BFC2-4B5C-AF3D-5424133B5707}" type="parTrans" cxnId="{9AE02802-E490-42EA-81CA-3ED7F2464DF1}">
      <dgm:prSet/>
      <dgm:spPr/>
      <dgm:t>
        <a:bodyPr/>
        <a:lstStyle/>
        <a:p>
          <a:endParaRPr lang="es-CO"/>
        </a:p>
      </dgm:t>
    </dgm:pt>
    <dgm:pt modelId="{17944B73-28B8-4444-A1A7-1C4B19B77B93}" type="sibTrans" cxnId="{9AE02802-E490-42EA-81CA-3ED7F2464DF1}">
      <dgm:prSet/>
      <dgm:spPr/>
      <dgm:t>
        <a:bodyPr/>
        <a:lstStyle/>
        <a:p>
          <a:endParaRPr lang="es-CO"/>
        </a:p>
      </dgm:t>
    </dgm:pt>
    <dgm:pt modelId="{FC6567CD-8278-4979-9FDF-322A6B8BF47A}">
      <dgm:prSet phldrT="[Texto]" custT="1"/>
      <dgm:spPr/>
      <dgm:t>
        <a:bodyPr/>
        <a:lstStyle/>
        <a:p>
          <a:r>
            <a:rPr lang="es-MX" sz="2800" b="1" dirty="0">
              <a:latin typeface="+mn-lt"/>
              <a:cs typeface="Arial" panose="020B0604020202020204" pitchFamily="34" charset="0"/>
            </a:rPr>
            <a:t>Historia</a:t>
          </a:r>
          <a:endParaRPr lang="es-CO" sz="2800" b="1" dirty="0">
            <a:latin typeface="+mn-lt"/>
            <a:cs typeface="Arial" panose="020B0604020202020204" pitchFamily="34" charset="0"/>
          </a:endParaRPr>
        </a:p>
      </dgm:t>
    </dgm:pt>
    <dgm:pt modelId="{21F50053-B086-408F-9A48-A9F2790077BF}" type="parTrans" cxnId="{39D25770-9A4D-47AB-BA44-EE114A0CD0F1}">
      <dgm:prSet/>
      <dgm:spPr/>
      <dgm:t>
        <a:bodyPr/>
        <a:lstStyle/>
        <a:p>
          <a:endParaRPr lang="es-CO"/>
        </a:p>
      </dgm:t>
    </dgm:pt>
    <dgm:pt modelId="{92F9E4F4-3CF2-4436-99B7-6D3505A06B67}" type="sibTrans" cxnId="{39D25770-9A4D-47AB-BA44-EE114A0CD0F1}">
      <dgm:prSet/>
      <dgm:spPr/>
      <dgm:t>
        <a:bodyPr/>
        <a:lstStyle/>
        <a:p>
          <a:endParaRPr lang="es-CO"/>
        </a:p>
      </dgm:t>
    </dgm:pt>
    <dgm:pt modelId="{5B781CD9-5FB8-464E-9C2E-5B99943D6AD1}" type="pres">
      <dgm:prSet presAssocID="{6D352D16-B22C-456B-BC15-237F85FD1BBB}" presName="linear" presStyleCnt="0">
        <dgm:presLayoutVars>
          <dgm:dir/>
          <dgm:animLvl val="lvl"/>
          <dgm:resizeHandles val="exact"/>
        </dgm:presLayoutVars>
      </dgm:prSet>
      <dgm:spPr/>
    </dgm:pt>
    <dgm:pt modelId="{89F18D65-AFF0-41E2-926D-5BF60CD270C9}" type="pres">
      <dgm:prSet presAssocID="{F7D6B6F6-77FC-4D57-85D9-134E6E0E0594}" presName="parentLin" presStyleCnt="0"/>
      <dgm:spPr/>
    </dgm:pt>
    <dgm:pt modelId="{35379BE0-C9FE-4FEC-8A67-709F80BB294C}" type="pres">
      <dgm:prSet presAssocID="{F7D6B6F6-77FC-4D57-85D9-134E6E0E0594}" presName="parentLeftMargin" presStyleLbl="node1" presStyleIdx="0" presStyleCnt="9"/>
      <dgm:spPr/>
    </dgm:pt>
    <dgm:pt modelId="{B7887D4C-2536-49A7-8F22-F1A763353CA2}" type="pres">
      <dgm:prSet presAssocID="{F7D6B6F6-77FC-4D57-85D9-134E6E0E0594}" presName="parentText" presStyleLbl="node1" presStyleIdx="0" presStyleCnt="9" custScaleX="130104" custScaleY="124207">
        <dgm:presLayoutVars>
          <dgm:chMax val="0"/>
          <dgm:bulletEnabled val="1"/>
        </dgm:presLayoutVars>
      </dgm:prSet>
      <dgm:spPr/>
    </dgm:pt>
    <dgm:pt modelId="{9356FEA9-4647-4560-B5B6-2AA3139B3A70}" type="pres">
      <dgm:prSet presAssocID="{F7D6B6F6-77FC-4D57-85D9-134E6E0E0594}" presName="negativeSpace" presStyleCnt="0"/>
      <dgm:spPr/>
    </dgm:pt>
    <dgm:pt modelId="{6BBF79E0-F574-41C4-B218-685205CA487A}" type="pres">
      <dgm:prSet presAssocID="{F7D6B6F6-77FC-4D57-85D9-134E6E0E0594}" presName="childText" presStyleLbl="conFgAcc1" presStyleIdx="0" presStyleCnt="9">
        <dgm:presLayoutVars>
          <dgm:bulletEnabled val="1"/>
        </dgm:presLayoutVars>
      </dgm:prSet>
      <dgm:spPr/>
    </dgm:pt>
    <dgm:pt modelId="{68B1E5E0-347A-4BA8-9869-5CF5E52A7AC8}" type="pres">
      <dgm:prSet presAssocID="{63A3617D-9614-45E4-9919-5A738D82F8AF}" presName="spaceBetweenRectangles" presStyleCnt="0"/>
      <dgm:spPr/>
    </dgm:pt>
    <dgm:pt modelId="{303ECD80-84CF-45DC-9775-635AA836AF13}" type="pres">
      <dgm:prSet presAssocID="{64A5B3A9-3910-41D7-8742-984FACD33DA4}" presName="parentLin" presStyleCnt="0"/>
      <dgm:spPr/>
    </dgm:pt>
    <dgm:pt modelId="{16B5C165-53DE-475C-93E8-9783692D4F28}" type="pres">
      <dgm:prSet presAssocID="{64A5B3A9-3910-41D7-8742-984FACD33DA4}" presName="parentLeftMargin" presStyleLbl="node1" presStyleIdx="0" presStyleCnt="9"/>
      <dgm:spPr/>
    </dgm:pt>
    <dgm:pt modelId="{B09D33B4-233B-4032-8E85-A04CDD3103F1}" type="pres">
      <dgm:prSet presAssocID="{64A5B3A9-3910-41D7-8742-984FACD33DA4}" presName="parentText" presStyleLbl="node1" presStyleIdx="1" presStyleCnt="9" custScaleX="130104" custScaleY="129929">
        <dgm:presLayoutVars>
          <dgm:chMax val="0"/>
          <dgm:bulletEnabled val="1"/>
        </dgm:presLayoutVars>
      </dgm:prSet>
      <dgm:spPr/>
    </dgm:pt>
    <dgm:pt modelId="{4365B529-7F73-4E76-B97A-C2B971D57AF0}" type="pres">
      <dgm:prSet presAssocID="{64A5B3A9-3910-41D7-8742-984FACD33DA4}" presName="negativeSpace" presStyleCnt="0"/>
      <dgm:spPr/>
    </dgm:pt>
    <dgm:pt modelId="{19E83AAE-FF3B-4779-B6C5-AFB32E546308}" type="pres">
      <dgm:prSet presAssocID="{64A5B3A9-3910-41D7-8742-984FACD33DA4}" presName="childText" presStyleLbl="conFgAcc1" presStyleIdx="1" presStyleCnt="9">
        <dgm:presLayoutVars>
          <dgm:bulletEnabled val="1"/>
        </dgm:presLayoutVars>
      </dgm:prSet>
      <dgm:spPr/>
    </dgm:pt>
    <dgm:pt modelId="{31B71C61-A7FE-4166-9E8A-6FBEC5475889}" type="pres">
      <dgm:prSet presAssocID="{4160ECCA-2DF0-49AC-8194-315F8321891B}" presName="spaceBetweenRectangles" presStyleCnt="0"/>
      <dgm:spPr/>
    </dgm:pt>
    <dgm:pt modelId="{34BE30CA-0348-4D52-BD39-D880DFB7C835}" type="pres">
      <dgm:prSet presAssocID="{84C7C2AF-3D99-4628-8288-50C7C8C7206F}" presName="parentLin" presStyleCnt="0"/>
      <dgm:spPr/>
    </dgm:pt>
    <dgm:pt modelId="{129AE2F5-46A1-4212-87C5-69D9C55FAA84}" type="pres">
      <dgm:prSet presAssocID="{84C7C2AF-3D99-4628-8288-50C7C8C7206F}" presName="parentLeftMargin" presStyleLbl="node1" presStyleIdx="1" presStyleCnt="9"/>
      <dgm:spPr/>
    </dgm:pt>
    <dgm:pt modelId="{362B8617-1D85-4262-A29F-B2E96A6C1F5E}" type="pres">
      <dgm:prSet presAssocID="{84C7C2AF-3D99-4628-8288-50C7C8C7206F}" presName="parentText" presStyleLbl="node1" presStyleIdx="2" presStyleCnt="9" custScaleX="130104" custScaleY="129929">
        <dgm:presLayoutVars>
          <dgm:chMax val="0"/>
          <dgm:bulletEnabled val="1"/>
        </dgm:presLayoutVars>
      </dgm:prSet>
      <dgm:spPr/>
    </dgm:pt>
    <dgm:pt modelId="{2E7A09BC-C42F-4C12-B7D2-A9A09982CDBC}" type="pres">
      <dgm:prSet presAssocID="{84C7C2AF-3D99-4628-8288-50C7C8C7206F}" presName="negativeSpace" presStyleCnt="0"/>
      <dgm:spPr/>
    </dgm:pt>
    <dgm:pt modelId="{BD10AE1B-403C-4149-9AA3-A579EA22B710}" type="pres">
      <dgm:prSet presAssocID="{84C7C2AF-3D99-4628-8288-50C7C8C7206F}" presName="childText" presStyleLbl="conFgAcc1" presStyleIdx="2" presStyleCnt="9">
        <dgm:presLayoutVars>
          <dgm:bulletEnabled val="1"/>
        </dgm:presLayoutVars>
      </dgm:prSet>
      <dgm:spPr/>
    </dgm:pt>
    <dgm:pt modelId="{49D1138F-6873-4D80-A435-EA202358D1D5}" type="pres">
      <dgm:prSet presAssocID="{C6F04F8F-4380-461B-B5B5-1C17D3947084}" presName="spaceBetweenRectangles" presStyleCnt="0"/>
      <dgm:spPr/>
    </dgm:pt>
    <dgm:pt modelId="{4DD3F07B-27B8-426E-B0DC-A77E20FB4E35}" type="pres">
      <dgm:prSet presAssocID="{6BC0332E-DD48-480A-BC0F-6EBAB00BD900}" presName="parentLin" presStyleCnt="0"/>
      <dgm:spPr/>
    </dgm:pt>
    <dgm:pt modelId="{5F41434B-2CE0-42FA-8F38-77D833DE4B9C}" type="pres">
      <dgm:prSet presAssocID="{6BC0332E-DD48-480A-BC0F-6EBAB00BD900}" presName="parentLeftMargin" presStyleLbl="node1" presStyleIdx="2" presStyleCnt="9"/>
      <dgm:spPr/>
    </dgm:pt>
    <dgm:pt modelId="{8AB28C6F-5E90-43D3-A648-0F5E5FA6FD33}" type="pres">
      <dgm:prSet presAssocID="{6BC0332E-DD48-480A-BC0F-6EBAB00BD900}" presName="parentText" presStyleLbl="node1" presStyleIdx="3" presStyleCnt="9" custScaleX="130104" custScaleY="129929">
        <dgm:presLayoutVars>
          <dgm:chMax val="0"/>
          <dgm:bulletEnabled val="1"/>
        </dgm:presLayoutVars>
      </dgm:prSet>
      <dgm:spPr/>
    </dgm:pt>
    <dgm:pt modelId="{ABE88224-CAE2-41A1-A3FB-0575E80052F9}" type="pres">
      <dgm:prSet presAssocID="{6BC0332E-DD48-480A-BC0F-6EBAB00BD900}" presName="negativeSpace" presStyleCnt="0"/>
      <dgm:spPr/>
    </dgm:pt>
    <dgm:pt modelId="{FC5F3D39-353F-40CF-BA0B-23D671A58DFC}" type="pres">
      <dgm:prSet presAssocID="{6BC0332E-DD48-480A-BC0F-6EBAB00BD900}" presName="childText" presStyleLbl="conFgAcc1" presStyleIdx="3" presStyleCnt="9">
        <dgm:presLayoutVars>
          <dgm:bulletEnabled val="1"/>
        </dgm:presLayoutVars>
      </dgm:prSet>
      <dgm:spPr/>
    </dgm:pt>
    <dgm:pt modelId="{31646B1A-E55A-488B-9CBF-9471A482E8AC}" type="pres">
      <dgm:prSet presAssocID="{CB6C593D-58E1-430D-863C-8796B21FBDEB}" presName="spaceBetweenRectangles" presStyleCnt="0"/>
      <dgm:spPr/>
    </dgm:pt>
    <dgm:pt modelId="{CFFB28E2-AB38-460D-89AA-AC3596E891A0}" type="pres">
      <dgm:prSet presAssocID="{6FA5B42C-3F43-4878-B44C-E387452D1D4E}" presName="parentLin" presStyleCnt="0"/>
      <dgm:spPr/>
    </dgm:pt>
    <dgm:pt modelId="{08C00B2B-339B-475D-8124-07B53908AC5C}" type="pres">
      <dgm:prSet presAssocID="{6FA5B42C-3F43-4878-B44C-E387452D1D4E}" presName="parentLeftMargin" presStyleLbl="node1" presStyleIdx="3" presStyleCnt="9"/>
      <dgm:spPr/>
    </dgm:pt>
    <dgm:pt modelId="{C854DFE1-EE18-43D3-A99F-B6E0F2DB9C2B}" type="pres">
      <dgm:prSet presAssocID="{6FA5B42C-3F43-4878-B44C-E387452D1D4E}" presName="parentText" presStyleLbl="node1" presStyleIdx="4" presStyleCnt="9" custScaleX="130104" custScaleY="129929">
        <dgm:presLayoutVars>
          <dgm:chMax val="0"/>
          <dgm:bulletEnabled val="1"/>
        </dgm:presLayoutVars>
      </dgm:prSet>
      <dgm:spPr/>
    </dgm:pt>
    <dgm:pt modelId="{B36309D0-89A9-458A-AC90-102396C18AE3}" type="pres">
      <dgm:prSet presAssocID="{6FA5B42C-3F43-4878-B44C-E387452D1D4E}" presName="negativeSpace" presStyleCnt="0"/>
      <dgm:spPr/>
    </dgm:pt>
    <dgm:pt modelId="{3B61D3D3-BA02-4CEC-BE48-6D5B49C24346}" type="pres">
      <dgm:prSet presAssocID="{6FA5B42C-3F43-4878-B44C-E387452D1D4E}" presName="childText" presStyleLbl="conFgAcc1" presStyleIdx="4" presStyleCnt="9">
        <dgm:presLayoutVars>
          <dgm:bulletEnabled val="1"/>
        </dgm:presLayoutVars>
      </dgm:prSet>
      <dgm:spPr/>
    </dgm:pt>
    <dgm:pt modelId="{5308674A-45D2-43AE-A240-7A92B48DD21A}" type="pres">
      <dgm:prSet presAssocID="{4B044A37-0B16-49B6-AE3B-29E5D7D37535}" presName="spaceBetweenRectangles" presStyleCnt="0"/>
      <dgm:spPr/>
    </dgm:pt>
    <dgm:pt modelId="{FD8410AB-1DD2-446C-BE49-5F4835C44EB5}" type="pres">
      <dgm:prSet presAssocID="{C166BC8E-33A2-404E-B920-F7FB602C6479}" presName="parentLin" presStyleCnt="0"/>
      <dgm:spPr/>
    </dgm:pt>
    <dgm:pt modelId="{17747851-9AD6-493F-B8EE-A397F44609AC}" type="pres">
      <dgm:prSet presAssocID="{C166BC8E-33A2-404E-B920-F7FB602C6479}" presName="parentLeftMargin" presStyleLbl="node1" presStyleIdx="4" presStyleCnt="9"/>
      <dgm:spPr/>
    </dgm:pt>
    <dgm:pt modelId="{414DD7DF-8E01-4085-B81A-BA981E8105B5}" type="pres">
      <dgm:prSet presAssocID="{C166BC8E-33A2-404E-B920-F7FB602C6479}" presName="parentText" presStyleLbl="node1" presStyleIdx="5" presStyleCnt="9" custScaleX="130104" custScaleY="129929">
        <dgm:presLayoutVars>
          <dgm:chMax val="0"/>
          <dgm:bulletEnabled val="1"/>
        </dgm:presLayoutVars>
      </dgm:prSet>
      <dgm:spPr/>
    </dgm:pt>
    <dgm:pt modelId="{E0EBE63D-B31C-4D49-9C35-48A9CF85F79D}" type="pres">
      <dgm:prSet presAssocID="{C166BC8E-33A2-404E-B920-F7FB602C6479}" presName="negativeSpace" presStyleCnt="0"/>
      <dgm:spPr/>
    </dgm:pt>
    <dgm:pt modelId="{C975B079-4BDB-4EA1-A2D2-2723B838A9FA}" type="pres">
      <dgm:prSet presAssocID="{C166BC8E-33A2-404E-B920-F7FB602C6479}" presName="childText" presStyleLbl="conFgAcc1" presStyleIdx="5" presStyleCnt="9">
        <dgm:presLayoutVars>
          <dgm:bulletEnabled val="1"/>
        </dgm:presLayoutVars>
      </dgm:prSet>
      <dgm:spPr/>
    </dgm:pt>
    <dgm:pt modelId="{DA7DA0F2-F17A-4EF5-B143-14EE031C85C8}" type="pres">
      <dgm:prSet presAssocID="{241CF065-2481-465C-83E6-6741FC5272F9}" presName="spaceBetweenRectangles" presStyleCnt="0"/>
      <dgm:spPr/>
    </dgm:pt>
    <dgm:pt modelId="{2875CD17-E886-4D5E-ADC1-E92DFF6FD022}" type="pres">
      <dgm:prSet presAssocID="{92F77C4F-C781-4D46-B661-A9D8C6E60049}" presName="parentLin" presStyleCnt="0"/>
      <dgm:spPr/>
    </dgm:pt>
    <dgm:pt modelId="{162D1EA8-6D03-4A79-BEA1-0DE33F3470F4}" type="pres">
      <dgm:prSet presAssocID="{92F77C4F-C781-4D46-B661-A9D8C6E60049}" presName="parentLeftMargin" presStyleLbl="node1" presStyleIdx="5" presStyleCnt="9"/>
      <dgm:spPr/>
    </dgm:pt>
    <dgm:pt modelId="{4C65FC92-940D-4AF3-85CF-FBD03B27BBA0}" type="pres">
      <dgm:prSet presAssocID="{92F77C4F-C781-4D46-B661-A9D8C6E60049}" presName="parentText" presStyleLbl="node1" presStyleIdx="6" presStyleCnt="9" custScaleX="130104" custScaleY="129929">
        <dgm:presLayoutVars>
          <dgm:chMax val="0"/>
          <dgm:bulletEnabled val="1"/>
        </dgm:presLayoutVars>
      </dgm:prSet>
      <dgm:spPr/>
    </dgm:pt>
    <dgm:pt modelId="{E3AAC090-0291-471E-9F52-D6469A2F3491}" type="pres">
      <dgm:prSet presAssocID="{92F77C4F-C781-4D46-B661-A9D8C6E60049}" presName="negativeSpace" presStyleCnt="0"/>
      <dgm:spPr/>
    </dgm:pt>
    <dgm:pt modelId="{4BF739BD-C3FA-4648-91F0-72F3687B6AB0}" type="pres">
      <dgm:prSet presAssocID="{92F77C4F-C781-4D46-B661-A9D8C6E60049}" presName="childText" presStyleLbl="conFgAcc1" presStyleIdx="6" presStyleCnt="9">
        <dgm:presLayoutVars>
          <dgm:bulletEnabled val="1"/>
        </dgm:presLayoutVars>
      </dgm:prSet>
      <dgm:spPr/>
    </dgm:pt>
    <dgm:pt modelId="{E548F585-9D7A-4C1B-BD48-8A0D17C7825F}" type="pres">
      <dgm:prSet presAssocID="{893492D8-5605-4A68-8F6B-22D66BBB58CF}" presName="spaceBetweenRectangles" presStyleCnt="0"/>
      <dgm:spPr/>
    </dgm:pt>
    <dgm:pt modelId="{DF7C469A-C392-4352-B6AA-E4C078850638}" type="pres">
      <dgm:prSet presAssocID="{D7EF7A22-E032-42DE-ADF9-69A165EDF658}" presName="parentLin" presStyleCnt="0"/>
      <dgm:spPr/>
    </dgm:pt>
    <dgm:pt modelId="{A24FF1AC-7C83-49DF-9157-A4BC41B2AFE0}" type="pres">
      <dgm:prSet presAssocID="{D7EF7A22-E032-42DE-ADF9-69A165EDF658}" presName="parentLeftMargin" presStyleLbl="node1" presStyleIdx="6" presStyleCnt="9"/>
      <dgm:spPr/>
    </dgm:pt>
    <dgm:pt modelId="{018C495A-550A-49E8-B236-43F39CA89C3E}" type="pres">
      <dgm:prSet presAssocID="{D7EF7A22-E032-42DE-ADF9-69A165EDF658}" presName="parentText" presStyleLbl="node1" presStyleIdx="7" presStyleCnt="9" custScaleX="130104" custScaleY="129929">
        <dgm:presLayoutVars>
          <dgm:chMax val="0"/>
          <dgm:bulletEnabled val="1"/>
        </dgm:presLayoutVars>
      </dgm:prSet>
      <dgm:spPr/>
    </dgm:pt>
    <dgm:pt modelId="{03B13659-B0A2-4E82-8F0B-32BAA935AE07}" type="pres">
      <dgm:prSet presAssocID="{D7EF7A22-E032-42DE-ADF9-69A165EDF658}" presName="negativeSpace" presStyleCnt="0"/>
      <dgm:spPr/>
    </dgm:pt>
    <dgm:pt modelId="{FB458115-F407-479D-96E9-4520AC2F81DF}" type="pres">
      <dgm:prSet presAssocID="{D7EF7A22-E032-42DE-ADF9-69A165EDF658}" presName="childText" presStyleLbl="conFgAcc1" presStyleIdx="7" presStyleCnt="9">
        <dgm:presLayoutVars>
          <dgm:bulletEnabled val="1"/>
        </dgm:presLayoutVars>
      </dgm:prSet>
      <dgm:spPr/>
    </dgm:pt>
    <dgm:pt modelId="{734A00C0-6007-4BB7-AECC-11F60F9D323B}" type="pres">
      <dgm:prSet presAssocID="{17944B73-28B8-4444-A1A7-1C4B19B77B93}" presName="spaceBetweenRectangles" presStyleCnt="0"/>
      <dgm:spPr/>
    </dgm:pt>
    <dgm:pt modelId="{4957B0A6-FFB6-424B-A222-EBE5E9589171}" type="pres">
      <dgm:prSet presAssocID="{FC6567CD-8278-4979-9FDF-322A6B8BF47A}" presName="parentLin" presStyleCnt="0"/>
      <dgm:spPr/>
    </dgm:pt>
    <dgm:pt modelId="{DB5C9A18-9817-4E39-9A35-0D3A41BD396F}" type="pres">
      <dgm:prSet presAssocID="{FC6567CD-8278-4979-9FDF-322A6B8BF47A}" presName="parentLeftMargin" presStyleLbl="node1" presStyleIdx="7" presStyleCnt="9"/>
      <dgm:spPr/>
    </dgm:pt>
    <dgm:pt modelId="{8F63F743-7380-4E4D-BF4A-18205B0C2C6C}" type="pres">
      <dgm:prSet presAssocID="{FC6567CD-8278-4979-9FDF-322A6B8BF47A}" presName="parentText" presStyleLbl="node1" presStyleIdx="8" presStyleCnt="9" custScaleX="130104" custScaleY="129929">
        <dgm:presLayoutVars>
          <dgm:chMax val="0"/>
          <dgm:bulletEnabled val="1"/>
        </dgm:presLayoutVars>
      </dgm:prSet>
      <dgm:spPr/>
    </dgm:pt>
    <dgm:pt modelId="{E10575CF-0283-4D8D-ADE2-CE9206CBC0BC}" type="pres">
      <dgm:prSet presAssocID="{FC6567CD-8278-4979-9FDF-322A6B8BF47A}" presName="negativeSpace" presStyleCnt="0"/>
      <dgm:spPr/>
    </dgm:pt>
    <dgm:pt modelId="{F2BB5826-26B1-4F0D-B93B-58DBE2C23543}" type="pres">
      <dgm:prSet presAssocID="{FC6567CD-8278-4979-9FDF-322A6B8BF47A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9AE02802-E490-42EA-81CA-3ED7F2464DF1}" srcId="{6D352D16-B22C-456B-BC15-237F85FD1BBB}" destId="{D7EF7A22-E032-42DE-ADF9-69A165EDF658}" srcOrd="7" destOrd="0" parTransId="{2673B802-BFC2-4B5C-AF3D-5424133B5707}" sibTransId="{17944B73-28B8-4444-A1A7-1C4B19B77B93}"/>
    <dgm:cxn modelId="{1514920B-0FFB-4D12-A045-4BB4152FD1F4}" srcId="{6D352D16-B22C-456B-BC15-237F85FD1BBB}" destId="{C166BC8E-33A2-404E-B920-F7FB602C6479}" srcOrd="5" destOrd="0" parTransId="{2108DE7B-A431-457E-9B2F-FC253C3C180F}" sibTransId="{241CF065-2481-465C-83E6-6741FC5272F9}"/>
    <dgm:cxn modelId="{192F3D19-E5D7-484B-807F-C40000C8936D}" srcId="{6D352D16-B22C-456B-BC15-237F85FD1BBB}" destId="{64A5B3A9-3910-41D7-8742-984FACD33DA4}" srcOrd="1" destOrd="0" parTransId="{D2FEEE6D-5461-4CD4-8C3F-A6C9AD231179}" sibTransId="{4160ECCA-2DF0-49AC-8194-315F8321891B}"/>
    <dgm:cxn modelId="{5642731C-B0A0-41BA-860C-7A938FF22C46}" type="presOf" srcId="{64A5B3A9-3910-41D7-8742-984FACD33DA4}" destId="{16B5C165-53DE-475C-93E8-9783692D4F28}" srcOrd="0" destOrd="0" presId="urn:microsoft.com/office/officeart/2005/8/layout/list1"/>
    <dgm:cxn modelId="{DC7B751C-FC8B-40DA-94F8-122173D9E133}" type="presOf" srcId="{C166BC8E-33A2-404E-B920-F7FB602C6479}" destId="{17747851-9AD6-493F-B8EE-A397F44609AC}" srcOrd="0" destOrd="0" presId="urn:microsoft.com/office/officeart/2005/8/layout/list1"/>
    <dgm:cxn modelId="{38F72D37-EB78-4BE7-8071-11789C579835}" type="presOf" srcId="{84C7C2AF-3D99-4628-8288-50C7C8C7206F}" destId="{129AE2F5-46A1-4212-87C5-69D9C55FAA84}" srcOrd="0" destOrd="0" presId="urn:microsoft.com/office/officeart/2005/8/layout/list1"/>
    <dgm:cxn modelId="{963F0540-E0DB-4F73-B9A5-DD6129B27262}" srcId="{6D352D16-B22C-456B-BC15-237F85FD1BBB}" destId="{92F77C4F-C781-4D46-B661-A9D8C6E60049}" srcOrd="6" destOrd="0" parTransId="{D9390BD5-39FB-461A-B0A5-5E9666FB6177}" sibTransId="{893492D8-5605-4A68-8F6B-22D66BBB58CF}"/>
    <dgm:cxn modelId="{7D2B6761-48C1-4AE1-A0FF-AFBF6ECE8DB3}" type="presOf" srcId="{92F77C4F-C781-4D46-B661-A9D8C6E60049}" destId="{4C65FC92-940D-4AF3-85CF-FBD03B27BBA0}" srcOrd="1" destOrd="0" presId="urn:microsoft.com/office/officeart/2005/8/layout/list1"/>
    <dgm:cxn modelId="{255F1766-B229-4D41-BF1C-8AEE145A6AFF}" type="presOf" srcId="{64A5B3A9-3910-41D7-8742-984FACD33DA4}" destId="{B09D33B4-233B-4032-8E85-A04CDD3103F1}" srcOrd="1" destOrd="0" presId="urn:microsoft.com/office/officeart/2005/8/layout/list1"/>
    <dgm:cxn modelId="{88F01268-DDC8-432E-B8BF-5BCA286324FA}" type="presOf" srcId="{FC6567CD-8278-4979-9FDF-322A6B8BF47A}" destId="{DB5C9A18-9817-4E39-9A35-0D3A41BD396F}" srcOrd="0" destOrd="0" presId="urn:microsoft.com/office/officeart/2005/8/layout/list1"/>
    <dgm:cxn modelId="{7E816349-2749-44F5-8322-D5DE4840082C}" type="presOf" srcId="{F7D6B6F6-77FC-4D57-85D9-134E6E0E0594}" destId="{35379BE0-C9FE-4FEC-8A67-709F80BB294C}" srcOrd="0" destOrd="0" presId="urn:microsoft.com/office/officeart/2005/8/layout/list1"/>
    <dgm:cxn modelId="{AE67BD4D-2477-41BF-A645-5ECE99F88B15}" type="presOf" srcId="{D7EF7A22-E032-42DE-ADF9-69A165EDF658}" destId="{A24FF1AC-7C83-49DF-9157-A4BC41B2AFE0}" srcOrd="0" destOrd="0" presId="urn:microsoft.com/office/officeart/2005/8/layout/list1"/>
    <dgm:cxn modelId="{39D25770-9A4D-47AB-BA44-EE114A0CD0F1}" srcId="{6D352D16-B22C-456B-BC15-237F85FD1BBB}" destId="{FC6567CD-8278-4979-9FDF-322A6B8BF47A}" srcOrd="8" destOrd="0" parTransId="{21F50053-B086-408F-9A48-A9F2790077BF}" sibTransId="{92F9E4F4-3CF2-4436-99B7-6D3505A06B67}"/>
    <dgm:cxn modelId="{18C7A474-03F0-4D35-981E-4A353360E65C}" type="presOf" srcId="{84C7C2AF-3D99-4628-8288-50C7C8C7206F}" destId="{362B8617-1D85-4262-A29F-B2E96A6C1F5E}" srcOrd="1" destOrd="0" presId="urn:microsoft.com/office/officeart/2005/8/layout/list1"/>
    <dgm:cxn modelId="{C21F9D84-1A44-4A54-AD9F-5F7ACAA4BDE9}" srcId="{6D352D16-B22C-456B-BC15-237F85FD1BBB}" destId="{6BC0332E-DD48-480A-BC0F-6EBAB00BD900}" srcOrd="3" destOrd="0" parTransId="{CD22878C-42F8-452F-8157-A104F874634F}" sibTransId="{CB6C593D-58E1-430D-863C-8796B21FBDEB}"/>
    <dgm:cxn modelId="{8DCE528F-4609-4EB1-B348-4793836113D1}" type="presOf" srcId="{92F77C4F-C781-4D46-B661-A9D8C6E60049}" destId="{162D1EA8-6D03-4A79-BEA1-0DE33F3470F4}" srcOrd="0" destOrd="0" presId="urn:microsoft.com/office/officeart/2005/8/layout/list1"/>
    <dgm:cxn modelId="{9CD3E29F-F0AB-4A1C-9026-3203BF86C6AC}" type="presOf" srcId="{6FA5B42C-3F43-4878-B44C-E387452D1D4E}" destId="{08C00B2B-339B-475D-8124-07B53908AC5C}" srcOrd="0" destOrd="0" presId="urn:microsoft.com/office/officeart/2005/8/layout/list1"/>
    <dgm:cxn modelId="{1ABD78AB-148E-4203-852F-78D4B95B0CB0}" type="presOf" srcId="{FC6567CD-8278-4979-9FDF-322A6B8BF47A}" destId="{8F63F743-7380-4E4D-BF4A-18205B0C2C6C}" srcOrd="1" destOrd="0" presId="urn:microsoft.com/office/officeart/2005/8/layout/list1"/>
    <dgm:cxn modelId="{EEC0ADB6-7CC5-4185-8674-E132CD7CC0A9}" type="presOf" srcId="{F7D6B6F6-77FC-4D57-85D9-134E6E0E0594}" destId="{B7887D4C-2536-49A7-8F22-F1A763353CA2}" srcOrd="1" destOrd="0" presId="urn:microsoft.com/office/officeart/2005/8/layout/list1"/>
    <dgm:cxn modelId="{B0C770B7-58A1-4F11-8879-402D8B266FC5}" type="presOf" srcId="{C166BC8E-33A2-404E-B920-F7FB602C6479}" destId="{414DD7DF-8E01-4085-B81A-BA981E8105B5}" srcOrd="1" destOrd="0" presId="urn:microsoft.com/office/officeart/2005/8/layout/list1"/>
    <dgm:cxn modelId="{CB652FB9-D6E5-4008-98BA-9B66EAE3BD0A}" srcId="{6D352D16-B22C-456B-BC15-237F85FD1BBB}" destId="{6FA5B42C-3F43-4878-B44C-E387452D1D4E}" srcOrd="4" destOrd="0" parTransId="{48587E42-2ECF-4215-86C2-0E44AC8EFCDB}" sibTransId="{4B044A37-0B16-49B6-AE3B-29E5D7D37535}"/>
    <dgm:cxn modelId="{79A4CACE-97B0-40CA-BDE5-0CF79E5776E4}" srcId="{6D352D16-B22C-456B-BC15-237F85FD1BBB}" destId="{F7D6B6F6-77FC-4D57-85D9-134E6E0E0594}" srcOrd="0" destOrd="0" parTransId="{AF803AB2-B0AA-4365-B18B-7055D96FDF9F}" sibTransId="{63A3617D-9614-45E4-9919-5A738D82F8AF}"/>
    <dgm:cxn modelId="{3F3FCFD3-3E22-4B4E-9F72-1757F4306F1E}" srcId="{6D352D16-B22C-456B-BC15-237F85FD1BBB}" destId="{84C7C2AF-3D99-4628-8288-50C7C8C7206F}" srcOrd="2" destOrd="0" parTransId="{CBA62DF3-B3F1-4A66-B581-E4F75F402156}" sibTransId="{C6F04F8F-4380-461B-B5B5-1C17D3947084}"/>
    <dgm:cxn modelId="{77AFD5D9-6446-4874-B3BC-4CDD74788E5D}" type="presOf" srcId="{6D352D16-B22C-456B-BC15-237F85FD1BBB}" destId="{5B781CD9-5FB8-464E-9C2E-5B99943D6AD1}" srcOrd="0" destOrd="0" presId="urn:microsoft.com/office/officeart/2005/8/layout/list1"/>
    <dgm:cxn modelId="{8DA398DC-0E72-40DD-B7CB-1F0F5A8948B1}" type="presOf" srcId="{6FA5B42C-3F43-4878-B44C-E387452D1D4E}" destId="{C854DFE1-EE18-43D3-A99F-B6E0F2DB9C2B}" srcOrd="1" destOrd="0" presId="urn:microsoft.com/office/officeart/2005/8/layout/list1"/>
    <dgm:cxn modelId="{8C5335F9-5418-49B3-8C4B-2797BA9C56F6}" type="presOf" srcId="{6BC0332E-DD48-480A-BC0F-6EBAB00BD900}" destId="{5F41434B-2CE0-42FA-8F38-77D833DE4B9C}" srcOrd="0" destOrd="0" presId="urn:microsoft.com/office/officeart/2005/8/layout/list1"/>
    <dgm:cxn modelId="{5B0D45F9-62CC-43D6-8873-17440343E142}" type="presOf" srcId="{6BC0332E-DD48-480A-BC0F-6EBAB00BD900}" destId="{8AB28C6F-5E90-43D3-A648-0F5E5FA6FD33}" srcOrd="1" destOrd="0" presId="urn:microsoft.com/office/officeart/2005/8/layout/list1"/>
    <dgm:cxn modelId="{A6F6D0FB-2BA3-4A15-B9CB-8FA6EBC8C318}" type="presOf" srcId="{D7EF7A22-E032-42DE-ADF9-69A165EDF658}" destId="{018C495A-550A-49E8-B236-43F39CA89C3E}" srcOrd="1" destOrd="0" presId="urn:microsoft.com/office/officeart/2005/8/layout/list1"/>
    <dgm:cxn modelId="{0A1FAB2D-EFC7-46A8-877B-6EA11BDB74B7}" type="presParOf" srcId="{5B781CD9-5FB8-464E-9C2E-5B99943D6AD1}" destId="{89F18D65-AFF0-41E2-926D-5BF60CD270C9}" srcOrd="0" destOrd="0" presId="urn:microsoft.com/office/officeart/2005/8/layout/list1"/>
    <dgm:cxn modelId="{88AFE9F5-3D13-4639-A64B-841625C20D69}" type="presParOf" srcId="{89F18D65-AFF0-41E2-926D-5BF60CD270C9}" destId="{35379BE0-C9FE-4FEC-8A67-709F80BB294C}" srcOrd="0" destOrd="0" presId="urn:microsoft.com/office/officeart/2005/8/layout/list1"/>
    <dgm:cxn modelId="{6B57EAEB-1EF5-491F-B44D-EB3C79F8093E}" type="presParOf" srcId="{89F18D65-AFF0-41E2-926D-5BF60CD270C9}" destId="{B7887D4C-2536-49A7-8F22-F1A763353CA2}" srcOrd="1" destOrd="0" presId="urn:microsoft.com/office/officeart/2005/8/layout/list1"/>
    <dgm:cxn modelId="{39DC59B1-7560-4731-B8AA-B0C1647C8274}" type="presParOf" srcId="{5B781CD9-5FB8-464E-9C2E-5B99943D6AD1}" destId="{9356FEA9-4647-4560-B5B6-2AA3139B3A70}" srcOrd="1" destOrd="0" presId="urn:microsoft.com/office/officeart/2005/8/layout/list1"/>
    <dgm:cxn modelId="{2A042DB8-846E-4C60-9045-2BE9F51C96DE}" type="presParOf" srcId="{5B781CD9-5FB8-464E-9C2E-5B99943D6AD1}" destId="{6BBF79E0-F574-41C4-B218-685205CA487A}" srcOrd="2" destOrd="0" presId="urn:microsoft.com/office/officeart/2005/8/layout/list1"/>
    <dgm:cxn modelId="{5D1309A1-4920-4219-BC2B-DF6C076E65F2}" type="presParOf" srcId="{5B781CD9-5FB8-464E-9C2E-5B99943D6AD1}" destId="{68B1E5E0-347A-4BA8-9869-5CF5E52A7AC8}" srcOrd="3" destOrd="0" presId="urn:microsoft.com/office/officeart/2005/8/layout/list1"/>
    <dgm:cxn modelId="{06C7D9A5-CB42-4AE8-A69E-E2465D5B4C6C}" type="presParOf" srcId="{5B781CD9-5FB8-464E-9C2E-5B99943D6AD1}" destId="{303ECD80-84CF-45DC-9775-635AA836AF13}" srcOrd="4" destOrd="0" presId="urn:microsoft.com/office/officeart/2005/8/layout/list1"/>
    <dgm:cxn modelId="{D88F5310-EE33-4042-A6D5-9CEA8A87F46B}" type="presParOf" srcId="{303ECD80-84CF-45DC-9775-635AA836AF13}" destId="{16B5C165-53DE-475C-93E8-9783692D4F28}" srcOrd="0" destOrd="0" presId="urn:microsoft.com/office/officeart/2005/8/layout/list1"/>
    <dgm:cxn modelId="{024EEE91-66A6-46F1-8612-24BC4E7A6310}" type="presParOf" srcId="{303ECD80-84CF-45DC-9775-635AA836AF13}" destId="{B09D33B4-233B-4032-8E85-A04CDD3103F1}" srcOrd="1" destOrd="0" presId="urn:microsoft.com/office/officeart/2005/8/layout/list1"/>
    <dgm:cxn modelId="{E911800B-6331-4E14-958E-BCEBE4EBB378}" type="presParOf" srcId="{5B781CD9-5FB8-464E-9C2E-5B99943D6AD1}" destId="{4365B529-7F73-4E76-B97A-C2B971D57AF0}" srcOrd="5" destOrd="0" presId="urn:microsoft.com/office/officeart/2005/8/layout/list1"/>
    <dgm:cxn modelId="{E83FCC2F-EEAF-46B3-B1F7-5C8B026369D4}" type="presParOf" srcId="{5B781CD9-5FB8-464E-9C2E-5B99943D6AD1}" destId="{19E83AAE-FF3B-4779-B6C5-AFB32E546308}" srcOrd="6" destOrd="0" presId="urn:microsoft.com/office/officeart/2005/8/layout/list1"/>
    <dgm:cxn modelId="{AD89A0C5-3082-4EF1-95C1-1604F8E4CB15}" type="presParOf" srcId="{5B781CD9-5FB8-464E-9C2E-5B99943D6AD1}" destId="{31B71C61-A7FE-4166-9E8A-6FBEC5475889}" srcOrd="7" destOrd="0" presId="urn:microsoft.com/office/officeart/2005/8/layout/list1"/>
    <dgm:cxn modelId="{7A24E91D-A05A-431B-B039-CB2E788418D1}" type="presParOf" srcId="{5B781CD9-5FB8-464E-9C2E-5B99943D6AD1}" destId="{34BE30CA-0348-4D52-BD39-D880DFB7C835}" srcOrd="8" destOrd="0" presId="urn:microsoft.com/office/officeart/2005/8/layout/list1"/>
    <dgm:cxn modelId="{2F347037-5E04-4866-A668-996018B873AE}" type="presParOf" srcId="{34BE30CA-0348-4D52-BD39-D880DFB7C835}" destId="{129AE2F5-46A1-4212-87C5-69D9C55FAA84}" srcOrd="0" destOrd="0" presId="urn:microsoft.com/office/officeart/2005/8/layout/list1"/>
    <dgm:cxn modelId="{EECFE075-1964-40F6-8291-22CCAD3B674A}" type="presParOf" srcId="{34BE30CA-0348-4D52-BD39-D880DFB7C835}" destId="{362B8617-1D85-4262-A29F-B2E96A6C1F5E}" srcOrd="1" destOrd="0" presId="urn:microsoft.com/office/officeart/2005/8/layout/list1"/>
    <dgm:cxn modelId="{A0D8AD26-6CAE-4587-8569-925D143678D8}" type="presParOf" srcId="{5B781CD9-5FB8-464E-9C2E-5B99943D6AD1}" destId="{2E7A09BC-C42F-4C12-B7D2-A9A09982CDBC}" srcOrd="9" destOrd="0" presId="urn:microsoft.com/office/officeart/2005/8/layout/list1"/>
    <dgm:cxn modelId="{1A48EBF5-25DE-4B84-A413-66A5E9403B27}" type="presParOf" srcId="{5B781CD9-5FB8-464E-9C2E-5B99943D6AD1}" destId="{BD10AE1B-403C-4149-9AA3-A579EA22B710}" srcOrd="10" destOrd="0" presId="urn:microsoft.com/office/officeart/2005/8/layout/list1"/>
    <dgm:cxn modelId="{A4358CE1-8F56-4D9E-8278-386187B96D67}" type="presParOf" srcId="{5B781CD9-5FB8-464E-9C2E-5B99943D6AD1}" destId="{49D1138F-6873-4D80-A435-EA202358D1D5}" srcOrd="11" destOrd="0" presId="urn:microsoft.com/office/officeart/2005/8/layout/list1"/>
    <dgm:cxn modelId="{8CFF681B-7885-4E08-AD04-13CD1026869C}" type="presParOf" srcId="{5B781CD9-5FB8-464E-9C2E-5B99943D6AD1}" destId="{4DD3F07B-27B8-426E-B0DC-A77E20FB4E35}" srcOrd="12" destOrd="0" presId="urn:microsoft.com/office/officeart/2005/8/layout/list1"/>
    <dgm:cxn modelId="{463B0ADC-43AA-4963-8A25-B9CEAC2B2A1D}" type="presParOf" srcId="{4DD3F07B-27B8-426E-B0DC-A77E20FB4E35}" destId="{5F41434B-2CE0-42FA-8F38-77D833DE4B9C}" srcOrd="0" destOrd="0" presId="urn:microsoft.com/office/officeart/2005/8/layout/list1"/>
    <dgm:cxn modelId="{EBD4337D-CB09-4D46-BBC3-D97DF58BEC3E}" type="presParOf" srcId="{4DD3F07B-27B8-426E-B0DC-A77E20FB4E35}" destId="{8AB28C6F-5E90-43D3-A648-0F5E5FA6FD33}" srcOrd="1" destOrd="0" presId="urn:microsoft.com/office/officeart/2005/8/layout/list1"/>
    <dgm:cxn modelId="{FD0BEB79-94C1-40B3-B9CE-ABE30C1E1C6D}" type="presParOf" srcId="{5B781CD9-5FB8-464E-9C2E-5B99943D6AD1}" destId="{ABE88224-CAE2-41A1-A3FB-0575E80052F9}" srcOrd="13" destOrd="0" presId="urn:microsoft.com/office/officeart/2005/8/layout/list1"/>
    <dgm:cxn modelId="{CDD54314-AF39-4249-8368-853AC92308FE}" type="presParOf" srcId="{5B781CD9-5FB8-464E-9C2E-5B99943D6AD1}" destId="{FC5F3D39-353F-40CF-BA0B-23D671A58DFC}" srcOrd="14" destOrd="0" presId="urn:microsoft.com/office/officeart/2005/8/layout/list1"/>
    <dgm:cxn modelId="{4924D43D-E82E-4B20-B6F3-C907248188F8}" type="presParOf" srcId="{5B781CD9-5FB8-464E-9C2E-5B99943D6AD1}" destId="{31646B1A-E55A-488B-9CBF-9471A482E8AC}" srcOrd="15" destOrd="0" presId="urn:microsoft.com/office/officeart/2005/8/layout/list1"/>
    <dgm:cxn modelId="{7450151F-D43A-429C-AAC9-FDB880E6B29A}" type="presParOf" srcId="{5B781CD9-5FB8-464E-9C2E-5B99943D6AD1}" destId="{CFFB28E2-AB38-460D-89AA-AC3596E891A0}" srcOrd="16" destOrd="0" presId="urn:microsoft.com/office/officeart/2005/8/layout/list1"/>
    <dgm:cxn modelId="{837883D6-7079-4D4E-9EC4-A0118EF8C84B}" type="presParOf" srcId="{CFFB28E2-AB38-460D-89AA-AC3596E891A0}" destId="{08C00B2B-339B-475D-8124-07B53908AC5C}" srcOrd="0" destOrd="0" presId="urn:microsoft.com/office/officeart/2005/8/layout/list1"/>
    <dgm:cxn modelId="{1E4927B1-AFC3-495E-B46A-9F392CE2FC37}" type="presParOf" srcId="{CFFB28E2-AB38-460D-89AA-AC3596E891A0}" destId="{C854DFE1-EE18-43D3-A99F-B6E0F2DB9C2B}" srcOrd="1" destOrd="0" presId="urn:microsoft.com/office/officeart/2005/8/layout/list1"/>
    <dgm:cxn modelId="{015AF0FC-D9D7-4802-9ACA-49DFFDDFF1F7}" type="presParOf" srcId="{5B781CD9-5FB8-464E-9C2E-5B99943D6AD1}" destId="{B36309D0-89A9-458A-AC90-102396C18AE3}" srcOrd="17" destOrd="0" presId="urn:microsoft.com/office/officeart/2005/8/layout/list1"/>
    <dgm:cxn modelId="{2A8C1A3D-3EDE-409E-8023-A933227F9EBD}" type="presParOf" srcId="{5B781CD9-5FB8-464E-9C2E-5B99943D6AD1}" destId="{3B61D3D3-BA02-4CEC-BE48-6D5B49C24346}" srcOrd="18" destOrd="0" presId="urn:microsoft.com/office/officeart/2005/8/layout/list1"/>
    <dgm:cxn modelId="{2FC905C0-B7C3-45B0-A50B-0A5D4382E8A7}" type="presParOf" srcId="{5B781CD9-5FB8-464E-9C2E-5B99943D6AD1}" destId="{5308674A-45D2-43AE-A240-7A92B48DD21A}" srcOrd="19" destOrd="0" presId="urn:microsoft.com/office/officeart/2005/8/layout/list1"/>
    <dgm:cxn modelId="{5824928B-578D-4754-9BA1-81A317B57777}" type="presParOf" srcId="{5B781CD9-5FB8-464E-9C2E-5B99943D6AD1}" destId="{FD8410AB-1DD2-446C-BE49-5F4835C44EB5}" srcOrd="20" destOrd="0" presId="urn:microsoft.com/office/officeart/2005/8/layout/list1"/>
    <dgm:cxn modelId="{94D01990-076B-4CD3-8E04-AA95DFB4C2E6}" type="presParOf" srcId="{FD8410AB-1DD2-446C-BE49-5F4835C44EB5}" destId="{17747851-9AD6-493F-B8EE-A397F44609AC}" srcOrd="0" destOrd="0" presId="urn:microsoft.com/office/officeart/2005/8/layout/list1"/>
    <dgm:cxn modelId="{AF1C0252-F964-4E9F-BACD-0F47B17DF719}" type="presParOf" srcId="{FD8410AB-1DD2-446C-BE49-5F4835C44EB5}" destId="{414DD7DF-8E01-4085-B81A-BA981E8105B5}" srcOrd="1" destOrd="0" presId="urn:microsoft.com/office/officeart/2005/8/layout/list1"/>
    <dgm:cxn modelId="{24DBC09D-EF61-42F9-AEED-AFAF55B99B81}" type="presParOf" srcId="{5B781CD9-5FB8-464E-9C2E-5B99943D6AD1}" destId="{E0EBE63D-B31C-4D49-9C35-48A9CF85F79D}" srcOrd="21" destOrd="0" presId="urn:microsoft.com/office/officeart/2005/8/layout/list1"/>
    <dgm:cxn modelId="{78E02FC2-79CA-4347-BFE2-875A1A78E442}" type="presParOf" srcId="{5B781CD9-5FB8-464E-9C2E-5B99943D6AD1}" destId="{C975B079-4BDB-4EA1-A2D2-2723B838A9FA}" srcOrd="22" destOrd="0" presId="urn:microsoft.com/office/officeart/2005/8/layout/list1"/>
    <dgm:cxn modelId="{FB21D457-8DEB-4389-B0C6-A2353ABF96E6}" type="presParOf" srcId="{5B781CD9-5FB8-464E-9C2E-5B99943D6AD1}" destId="{DA7DA0F2-F17A-4EF5-B143-14EE031C85C8}" srcOrd="23" destOrd="0" presId="urn:microsoft.com/office/officeart/2005/8/layout/list1"/>
    <dgm:cxn modelId="{8021B4DF-ADF6-4D03-9C72-5C62DB40D46B}" type="presParOf" srcId="{5B781CD9-5FB8-464E-9C2E-5B99943D6AD1}" destId="{2875CD17-E886-4D5E-ADC1-E92DFF6FD022}" srcOrd="24" destOrd="0" presId="urn:microsoft.com/office/officeart/2005/8/layout/list1"/>
    <dgm:cxn modelId="{B59688E4-62FC-42AC-9619-8559E55BB060}" type="presParOf" srcId="{2875CD17-E886-4D5E-ADC1-E92DFF6FD022}" destId="{162D1EA8-6D03-4A79-BEA1-0DE33F3470F4}" srcOrd="0" destOrd="0" presId="urn:microsoft.com/office/officeart/2005/8/layout/list1"/>
    <dgm:cxn modelId="{8847DE60-60F8-476E-8929-FFCB6FE11E5C}" type="presParOf" srcId="{2875CD17-E886-4D5E-ADC1-E92DFF6FD022}" destId="{4C65FC92-940D-4AF3-85CF-FBD03B27BBA0}" srcOrd="1" destOrd="0" presId="urn:microsoft.com/office/officeart/2005/8/layout/list1"/>
    <dgm:cxn modelId="{CD7FBE13-5494-4EB0-A34A-2A63E37BAB5B}" type="presParOf" srcId="{5B781CD9-5FB8-464E-9C2E-5B99943D6AD1}" destId="{E3AAC090-0291-471E-9F52-D6469A2F3491}" srcOrd="25" destOrd="0" presId="urn:microsoft.com/office/officeart/2005/8/layout/list1"/>
    <dgm:cxn modelId="{C4E8D2CD-75F9-4C59-9B71-B32B1FD8A102}" type="presParOf" srcId="{5B781CD9-5FB8-464E-9C2E-5B99943D6AD1}" destId="{4BF739BD-C3FA-4648-91F0-72F3687B6AB0}" srcOrd="26" destOrd="0" presId="urn:microsoft.com/office/officeart/2005/8/layout/list1"/>
    <dgm:cxn modelId="{CF479476-0724-4859-B76F-7B769D8396ED}" type="presParOf" srcId="{5B781CD9-5FB8-464E-9C2E-5B99943D6AD1}" destId="{E548F585-9D7A-4C1B-BD48-8A0D17C7825F}" srcOrd="27" destOrd="0" presId="urn:microsoft.com/office/officeart/2005/8/layout/list1"/>
    <dgm:cxn modelId="{C12AFF91-79B3-469B-976B-493BB9D9E39F}" type="presParOf" srcId="{5B781CD9-5FB8-464E-9C2E-5B99943D6AD1}" destId="{DF7C469A-C392-4352-B6AA-E4C078850638}" srcOrd="28" destOrd="0" presId="urn:microsoft.com/office/officeart/2005/8/layout/list1"/>
    <dgm:cxn modelId="{175D6A5B-9D1F-411A-A0C0-E8B3C9F9940B}" type="presParOf" srcId="{DF7C469A-C392-4352-B6AA-E4C078850638}" destId="{A24FF1AC-7C83-49DF-9157-A4BC41B2AFE0}" srcOrd="0" destOrd="0" presId="urn:microsoft.com/office/officeart/2005/8/layout/list1"/>
    <dgm:cxn modelId="{5714FF28-47B4-4339-8A8B-7140FFB62678}" type="presParOf" srcId="{DF7C469A-C392-4352-B6AA-E4C078850638}" destId="{018C495A-550A-49E8-B236-43F39CA89C3E}" srcOrd="1" destOrd="0" presId="urn:microsoft.com/office/officeart/2005/8/layout/list1"/>
    <dgm:cxn modelId="{7677E37E-DC2C-4CD3-B9ED-7D69F74B25C8}" type="presParOf" srcId="{5B781CD9-5FB8-464E-9C2E-5B99943D6AD1}" destId="{03B13659-B0A2-4E82-8F0B-32BAA935AE07}" srcOrd="29" destOrd="0" presId="urn:microsoft.com/office/officeart/2005/8/layout/list1"/>
    <dgm:cxn modelId="{F29519F0-6CB2-428C-A1C2-8043C2627A65}" type="presParOf" srcId="{5B781CD9-5FB8-464E-9C2E-5B99943D6AD1}" destId="{FB458115-F407-479D-96E9-4520AC2F81DF}" srcOrd="30" destOrd="0" presId="urn:microsoft.com/office/officeart/2005/8/layout/list1"/>
    <dgm:cxn modelId="{2655F51F-424A-4A25-8EAC-CC30A7DBFF62}" type="presParOf" srcId="{5B781CD9-5FB8-464E-9C2E-5B99943D6AD1}" destId="{734A00C0-6007-4BB7-AECC-11F60F9D323B}" srcOrd="31" destOrd="0" presId="urn:microsoft.com/office/officeart/2005/8/layout/list1"/>
    <dgm:cxn modelId="{63EB2948-6F6F-4146-82C3-692FA9B5DC82}" type="presParOf" srcId="{5B781CD9-5FB8-464E-9C2E-5B99943D6AD1}" destId="{4957B0A6-FFB6-424B-A222-EBE5E9589171}" srcOrd="32" destOrd="0" presId="urn:microsoft.com/office/officeart/2005/8/layout/list1"/>
    <dgm:cxn modelId="{22657CF6-DB14-46D9-8A5B-BAE8C726201C}" type="presParOf" srcId="{4957B0A6-FFB6-424B-A222-EBE5E9589171}" destId="{DB5C9A18-9817-4E39-9A35-0D3A41BD396F}" srcOrd="0" destOrd="0" presId="urn:microsoft.com/office/officeart/2005/8/layout/list1"/>
    <dgm:cxn modelId="{F21DAEA5-7759-45E3-99A3-63325BD3031A}" type="presParOf" srcId="{4957B0A6-FFB6-424B-A222-EBE5E9589171}" destId="{8F63F743-7380-4E4D-BF4A-18205B0C2C6C}" srcOrd="1" destOrd="0" presId="urn:microsoft.com/office/officeart/2005/8/layout/list1"/>
    <dgm:cxn modelId="{A7A3FD2C-2FF5-4445-A617-E8CE8A716BA0}" type="presParOf" srcId="{5B781CD9-5FB8-464E-9C2E-5B99943D6AD1}" destId="{E10575CF-0283-4D8D-ADE2-CE9206CBC0BC}" srcOrd="33" destOrd="0" presId="urn:microsoft.com/office/officeart/2005/8/layout/list1"/>
    <dgm:cxn modelId="{94F5FFD3-5D9A-4454-BC1B-413F8D81C984}" type="presParOf" srcId="{5B781CD9-5FB8-464E-9C2E-5B99943D6AD1}" destId="{F2BB5826-26B1-4F0D-B93B-58DBE2C23543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F79E0-F574-41C4-B218-685205CA487A}">
      <dsp:nvSpPr>
        <dsp:cNvPr id="0" name=""/>
        <dsp:cNvSpPr/>
      </dsp:nvSpPr>
      <dsp:spPr>
        <a:xfrm>
          <a:off x="0" y="250755"/>
          <a:ext cx="5398684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87D4C-2536-49A7-8F22-F1A763353CA2}">
      <dsp:nvSpPr>
        <dsp:cNvPr id="0" name=""/>
        <dsp:cNvSpPr/>
      </dsp:nvSpPr>
      <dsp:spPr>
        <a:xfrm>
          <a:off x="269934" y="9790"/>
          <a:ext cx="4916732" cy="403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40" tIns="0" rIns="14284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latin typeface="+mn-lt"/>
              <a:cs typeface="Arial" panose="020B0604020202020204" pitchFamily="34" charset="0"/>
            </a:rPr>
            <a:t>Aplicaciones</a:t>
          </a:r>
          <a:endParaRPr lang="es-CO" sz="2800" b="1" kern="1200" dirty="0">
            <a:latin typeface="+mn-lt"/>
            <a:cs typeface="Arial" panose="020B0604020202020204" pitchFamily="34" charset="0"/>
          </a:endParaRPr>
        </a:p>
      </dsp:txBody>
      <dsp:txXfrm>
        <a:off x="289623" y="29479"/>
        <a:ext cx="4877354" cy="363946"/>
      </dsp:txXfrm>
    </dsp:sp>
    <dsp:sp modelId="{19E83AAE-FF3B-4779-B6C5-AFB32E546308}">
      <dsp:nvSpPr>
        <dsp:cNvPr id="0" name=""/>
        <dsp:cNvSpPr/>
      </dsp:nvSpPr>
      <dsp:spPr>
        <a:xfrm>
          <a:off x="0" y="846901"/>
          <a:ext cx="5398684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D33B4-233B-4032-8E85-A04CDD3103F1}">
      <dsp:nvSpPr>
        <dsp:cNvPr id="0" name=""/>
        <dsp:cNvSpPr/>
      </dsp:nvSpPr>
      <dsp:spPr>
        <a:xfrm>
          <a:off x="269934" y="587355"/>
          <a:ext cx="4916732" cy="4219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40" tIns="0" rIns="14284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latin typeface="+mn-lt"/>
              <a:cs typeface="Arial" panose="020B0604020202020204" pitchFamily="34" charset="0"/>
            </a:rPr>
            <a:t>Propósito</a:t>
          </a:r>
          <a:endParaRPr lang="es-CO" sz="2800" b="1" kern="1200" dirty="0">
            <a:latin typeface="+mn-lt"/>
            <a:cs typeface="Arial" panose="020B0604020202020204" pitchFamily="34" charset="0"/>
          </a:endParaRPr>
        </a:p>
      </dsp:txBody>
      <dsp:txXfrm>
        <a:off x="290530" y="607951"/>
        <a:ext cx="4875540" cy="380713"/>
      </dsp:txXfrm>
    </dsp:sp>
    <dsp:sp modelId="{BD10AE1B-403C-4149-9AA3-A579EA22B710}">
      <dsp:nvSpPr>
        <dsp:cNvPr id="0" name=""/>
        <dsp:cNvSpPr/>
      </dsp:nvSpPr>
      <dsp:spPr>
        <a:xfrm>
          <a:off x="0" y="1443046"/>
          <a:ext cx="5398684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B8617-1D85-4262-A29F-B2E96A6C1F5E}">
      <dsp:nvSpPr>
        <dsp:cNvPr id="0" name=""/>
        <dsp:cNvSpPr/>
      </dsp:nvSpPr>
      <dsp:spPr>
        <a:xfrm>
          <a:off x="269934" y="1183501"/>
          <a:ext cx="4916732" cy="4219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40" tIns="0" rIns="14284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latin typeface="+mn-lt"/>
              <a:cs typeface="Arial" panose="020B0604020202020204" pitchFamily="34" charset="0"/>
            </a:rPr>
            <a:t>Vista de datos</a:t>
          </a:r>
          <a:endParaRPr lang="es-CO" sz="2800" b="1" kern="1200" dirty="0">
            <a:latin typeface="+mn-lt"/>
            <a:cs typeface="Arial" panose="020B0604020202020204" pitchFamily="34" charset="0"/>
          </a:endParaRPr>
        </a:p>
      </dsp:txBody>
      <dsp:txXfrm>
        <a:off x="290530" y="1204097"/>
        <a:ext cx="4875540" cy="380713"/>
      </dsp:txXfrm>
    </dsp:sp>
    <dsp:sp modelId="{FC5F3D39-353F-40CF-BA0B-23D671A58DFC}">
      <dsp:nvSpPr>
        <dsp:cNvPr id="0" name=""/>
        <dsp:cNvSpPr/>
      </dsp:nvSpPr>
      <dsp:spPr>
        <a:xfrm>
          <a:off x="0" y="2039192"/>
          <a:ext cx="5398684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28C6F-5E90-43D3-A648-0F5E5FA6FD33}">
      <dsp:nvSpPr>
        <dsp:cNvPr id="0" name=""/>
        <dsp:cNvSpPr/>
      </dsp:nvSpPr>
      <dsp:spPr>
        <a:xfrm>
          <a:off x="269934" y="1779646"/>
          <a:ext cx="4916732" cy="4219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40" tIns="0" rIns="14284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latin typeface="+mn-lt"/>
              <a:cs typeface="Arial" panose="020B0604020202020204" pitchFamily="34" charset="0"/>
            </a:rPr>
            <a:t>Lenguajes de base de datos</a:t>
          </a:r>
          <a:endParaRPr lang="es-CO" sz="2800" b="1" kern="1200" dirty="0">
            <a:latin typeface="+mn-lt"/>
            <a:cs typeface="Arial" panose="020B0604020202020204" pitchFamily="34" charset="0"/>
          </a:endParaRPr>
        </a:p>
      </dsp:txBody>
      <dsp:txXfrm>
        <a:off x="290530" y="1800242"/>
        <a:ext cx="4875540" cy="380713"/>
      </dsp:txXfrm>
    </dsp:sp>
    <dsp:sp modelId="{3B61D3D3-BA02-4CEC-BE48-6D5B49C24346}">
      <dsp:nvSpPr>
        <dsp:cNvPr id="0" name=""/>
        <dsp:cNvSpPr/>
      </dsp:nvSpPr>
      <dsp:spPr>
        <a:xfrm>
          <a:off x="0" y="2635337"/>
          <a:ext cx="5398684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4DFE1-EE18-43D3-A99F-B6E0F2DB9C2B}">
      <dsp:nvSpPr>
        <dsp:cNvPr id="0" name=""/>
        <dsp:cNvSpPr/>
      </dsp:nvSpPr>
      <dsp:spPr>
        <a:xfrm>
          <a:off x="269934" y="2375792"/>
          <a:ext cx="4916732" cy="4219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40" tIns="0" rIns="14284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latin typeface="+mn-lt"/>
              <a:cs typeface="Arial" panose="020B0604020202020204" pitchFamily="34" charset="0"/>
            </a:rPr>
            <a:t>Diseño</a:t>
          </a:r>
          <a:endParaRPr lang="es-CO" sz="2800" b="1" kern="1200" dirty="0">
            <a:latin typeface="+mn-lt"/>
            <a:cs typeface="Arial" panose="020B0604020202020204" pitchFamily="34" charset="0"/>
          </a:endParaRPr>
        </a:p>
      </dsp:txBody>
      <dsp:txXfrm>
        <a:off x="290530" y="2396388"/>
        <a:ext cx="4875540" cy="380713"/>
      </dsp:txXfrm>
    </dsp:sp>
    <dsp:sp modelId="{C975B079-4BDB-4EA1-A2D2-2723B838A9FA}">
      <dsp:nvSpPr>
        <dsp:cNvPr id="0" name=""/>
        <dsp:cNvSpPr/>
      </dsp:nvSpPr>
      <dsp:spPr>
        <a:xfrm>
          <a:off x="0" y="3231482"/>
          <a:ext cx="5398684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DD7DF-8E01-4085-B81A-BA981E8105B5}">
      <dsp:nvSpPr>
        <dsp:cNvPr id="0" name=""/>
        <dsp:cNvSpPr/>
      </dsp:nvSpPr>
      <dsp:spPr>
        <a:xfrm>
          <a:off x="269934" y="2971937"/>
          <a:ext cx="4916732" cy="4219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40" tIns="0" rIns="14284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latin typeface="+mn-lt"/>
              <a:cs typeface="Arial" panose="020B0604020202020204" pitchFamily="34" charset="0"/>
            </a:rPr>
            <a:t>Motor</a:t>
          </a:r>
          <a:endParaRPr lang="es-CO" sz="2800" b="1" kern="1200" dirty="0">
            <a:latin typeface="+mn-lt"/>
            <a:cs typeface="Arial" panose="020B0604020202020204" pitchFamily="34" charset="0"/>
          </a:endParaRPr>
        </a:p>
      </dsp:txBody>
      <dsp:txXfrm>
        <a:off x="290530" y="2992533"/>
        <a:ext cx="4875540" cy="380713"/>
      </dsp:txXfrm>
    </dsp:sp>
    <dsp:sp modelId="{4BF739BD-C3FA-4648-91F0-72F3687B6AB0}">
      <dsp:nvSpPr>
        <dsp:cNvPr id="0" name=""/>
        <dsp:cNvSpPr/>
      </dsp:nvSpPr>
      <dsp:spPr>
        <a:xfrm>
          <a:off x="0" y="3827628"/>
          <a:ext cx="5398684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5FC92-940D-4AF3-85CF-FBD03B27BBA0}">
      <dsp:nvSpPr>
        <dsp:cNvPr id="0" name=""/>
        <dsp:cNvSpPr/>
      </dsp:nvSpPr>
      <dsp:spPr>
        <a:xfrm>
          <a:off x="269934" y="3568082"/>
          <a:ext cx="4916732" cy="4219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40" tIns="0" rIns="14284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latin typeface="+mn-lt"/>
              <a:cs typeface="Arial" panose="020B0604020202020204" pitchFamily="34" charset="0"/>
            </a:rPr>
            <a:t>Arquitectura</a:t>
          </a:r>
          <a:endParaRPr lang="es-CO" sz="2800" b="1" kern="1200" dirty="0">
            <a:latin typeface="+mn-lt"/>
            <a:cs typeface="Arial" panose="020B0604020202020204" pitchFamily="34" charset="0"/>
          </a:endParaRPr>
        </a:p>
      </dsp:txBody>
      <dsp:txXfrm>
        <a:off x="290530" y="3588678"/>
        <a:ext cx="4875540" cy="380713"/>
      </dsp:txXfrm>
    </dsp:sp>
    <dsp:sp modelId="{FB458115-F407-479D-96E9-4520AC2F81DF}">
      <dsp:nvSpPr>
        <dsp:cNvPr id="0" name=""/>
        <dsp:cNvSpPr/>
      </dsp:nvSpPr>
      <dsp:spPr>
        <a:xfrm>
          <a:off x="0" y="4423773"/>
          <a:ext cx="5398684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C495A-550A-49E8-B236-43F39CA89C3E}">
      <dsp:nvSpPr>
        <dsp:cNvPr id="0" name=""/>
        <dsp:cNvSpPr/>
      </dsp:nvSpPr>
      <dsp:spPr>
        <a:xfrm>
          <a:off x="269934" y="4164228"/>
          <a:ext cx="4916732" cy="4219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40" tIns="0" rIns="14284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latin typeface="+mn-lt"/>
              <a:cs typeface="Arial" panose="020B0604020202020204" pitchFamily="34" charset="0"/>
            </a:rPr>
            <a:t>DBA</a:t>
          </a:r>
          <a:endParaRPr lang="es-CO" sz="2800" b="1" kern="1200" dirty="0">
            <a:latin typeface="+mn-lt"/>
            <a:cs typeface="Arial" panose="020B0604020202020204" pitchFamily="34" charset="0"/>
          </a:endParaRPr>
        </a:p>
      </dsp:txBody>
      <dsp:txXfrm>
        <a:off x="290530" y="4184824"/>
        <a:ext cx="4875540" cy="380713"/>
      </dsp:txXfrm>
    </dsp:sp>
    <dsp:sp modelId="{F2BB5826-26B1-4F0D-B93B-58DBE2C23543}">
      <dsp:nvSpPr>
        <dsp:cNvPr id="0" name=""/>
        <dsp:cNvSpPr/>
      </dsp:nvSpPr>
      <dsp:spPr>
        <a:xfrm>
          <a:off x="0" y="5019919"/>
          <a:ext cx="5398684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3F743-7380-4E4D-BF4A-18205B0C2C6C}">
      <dsp:nvSpPr>
        <dsp:cNvPr id="0" name=""/>
        <dsp:cNvSpPr/>
      </dsp:nvSpPr>
      <dsp:spPr>
        <a:xfrm>
          <a:off x="269934" y="4760373"/>
          <a:ext cx="4916732" cy="4219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840" tIns="0" rIns="14284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latin typeface="+mn-lt"/>
              <a:cs typeface="Arial" panose="020B0604020202020204" pitchFamily="34" charset="0"/>
            </a:rPr>
            <a:t>Historia</a:t>
          </a:r>
          <a:endParaRPr lang="es-CO" sz="2800" b="1" kern="1200" dirty="0">
            <a:latin typeface="+mn-lt"/>
            <a:cs typeface="Arial" panose="020B0604020202020204" pitchFamily="34" charset="0"/>
          </a:endParaRPr>
        </a:p>
      </dsp:txBody>
      <dsp:txXfrm>
        <a:off x="290530" y="4780969"/>
        <a:ext cx="4875540" cy="380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EB6F5B9-E625-494A-AAB0-2BD32B0B21B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gestión academica, administativa, logros y actividades a destacar.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85F640-4A9D-4EAC-B183-01A575C6E9BF}" type="slidenum">
              <a:rPr b="0" lang="es-ES_tradnl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D3DA4759-DB4D-4E1A-BC75-8C6BDE65AF8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D9FE9B72-5880-48DA-B244-02754E9C205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D3E00C28-A608-4D67-A2BC-94EB02B6BDA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9A8E2CDF-5E75-4A08-99E2-3D84CE24D43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3BA40491-9B86-4673-B432-309A3A7D07E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8AFFA230-A9D5-459F-9FD0-E58A348E48E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8092807A-49C0-4EB6-90AE-0563284D3DC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AB068AF3-B592-4134-A414-D68E51E88BB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15C86194-5F30-4026-81EA-F475D7F2A8B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864211AD-5EBD-4E06-9D9A-9B339A748F2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07D31B6C-520C-4AAA-805B-D8304D4D343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A8EC4856-0754-42B7-BB12-CE0A9357E4C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7316C464-656B-4510-A1D8-F6796F85C4F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2B7E82D9-7A63-4B40-96B0-BE763CA91F7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CFEAD894-B46A-4A4F-8594-F52EDECBC38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974981B9-D5B9-4EBD-B895-532C017BD4D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6A16A651-76DF-49D8-BCD1-0E49B8CA687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93324A19-1D99-48A1-B55B-04AB9F90B7D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FC51254B-1E49-4BB9-80AA-49181A2F88F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3C002B22-D827-4314-B6B2-03B1DCE8621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769963A8-39FD-4BC9-AFDE-DF6F72A52A8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EB77C5FA-D51F-494E-9B0C-B51060B177E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A15ED1D5-4EB6-4654-AB55-E97B88439FA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C63DF9C2-0930-4968-B204-6777CE2541D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5191B7A8-3117-4538-9B59-CFC4D8E26D2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0F27459E-4E7F-4347-97E3-564E19DAD36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C9ED6F4A-E67A-4A13-A8B5-43642731CD1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8312E231-05E0-40FB-A1FD-2BA5B868100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AC7A4135-383D-4CFB-8ED5-1EEAEA94988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7"/>
          <p:cNvSpPr/>
          <p:nvPr/>
        </p:nvSpPr>
        <p:spPr>
          <a:xfrm>
            <a:off x="3966480" y="8820720"/>
            <a:ext cx="303120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880" rIns="92880" tIns="46440" bIns="46440" anchor="b">
            <a:noAutofit/>
          </a:bodyPr>
          <a:p>
            <a:pPr algn="r">
              <a:lnSpc>
                <a:spcPct val="100000"/>
              </a:lnSpc>
              <a:buNone/>
            </a:pPr>
            <a:fld id="{2485EC42-91B9-4896-BA46-D3C19620581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404640" y="696960"/>
            <a:ext cx="6187680" cy="348120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F3AF4F-F392-4CE0-9FAC-6355F2D02C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32E220-307A-487E-9F60-0D52D857EB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48CFC0-B2A3-43F9-BE5B-D42BA1D62F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EF597B-58E6-442C-851D-65EDC9259C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04B5A6-BDD6-4F2B-8C8F-0C1BDE17D2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740CF3-B635-47FF-BC90-291B38E35E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3A53FA-9D5A-47E9-87AD-F9FBAA99EC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DF1D6F-B5CA-4F33-A21C-752787E9E9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81642B-B253-4702-9379-AE9DB08A7F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6DD540-A9DD-4E2F-B972-73EAE74934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F8FADB-6F7B-4394-9730-B031735311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6D199F-9DCB-4157-821D-2364A1A2BF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680AD7-4E7F-4D76-8FCA-895B98AAC7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3EB6AB-DBBD-400F-A258-2CE04A1095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79EF3A-A2B5-4C29-B777-E2CBB77A04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BFDB7A-8DCD-498C-B142-1C7D4D78361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3C8AA3-B69C-4A89-99B9-6768F35EBD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89664B-984D-423B-9424-72B30E7F17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112ABB-F3B2-4ECD-A889-A58156F72C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44DAB9-0BB6-46B7-8C31-8DBE3A82AB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7AFF7B-23D5-4B7C-9249-36BBC4A7EB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1ED796-0FEE-4771-BE66-CA7D5D791F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CEA3EF-7CC9-4D83-A478-DA05F09AEA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336612-488A-4D1B-8B0A-AB1EB5D876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CO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s-CO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CO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CO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B63207-E990-4F50-965D-FD367654D68D}" type="slidenum">
              <a:rPr b="0" lang="es-CO" sz="1200" spc="-1" strike="noStrike">
                <a:solidFill>
                  <a:srgbClr val="8b8b8b"/>
                </a:solidFill>
                <a:latin typeface="Calibri"/>
              </a:rPr>
              <a:t>32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CO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Editar los estilos de texto del patrón</a:t>
            </a: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s-CO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CO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CO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FB3479-4D45-437C-AD42-8FCC521DCABE}" type="slidenum">
              <a:rPr b="0" lang="es-CO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n 3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9" name="CuadroTexto 1"/>
          <p:cNvSpPr/>
          <p:nvPr/>
        </p:nvSpPr>
        <p:spPr>
          <a:xfrm>
            <a:off x="3035520" y="2899080"/>
            <a:ext cx="89197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_tradnl" sz="7200" spc="-1" strike="noStrike">
                <a:solidFill>
                  <a:srgbClr val="ffffff"/>
                </a:solidFill>
                <a:latin typeface="Calibri"/>
                <a:ea typeface="Arial"/>
              </a:rPr>
              <a:t>Introducción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90" name="CuadroTexto 7"/>
          <p:cNvSpPr/>
          <p:nvPr/>
        </p:nvSpPr>
        <p:spPr>
          <a:xfrm>
            <a:off x="3287160" y="5749560"/>
            <a:ext cx="8919720" cy="10951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CO" sz="2200" spc="-1" strike="noStrike">
                <a:solidFill>
                  <a:srgbClr val="2f5597"/>
                </a:solidFill>
                <a:latin typeface="Calibri"/>
              </a:rPr>
              <a:t>	</a:t>
            </a:r>
            <a:r>
              <a:rPr b="1" lang="es-CO" sz="2200" spc="-1" strike="noStrike">
                <a:solidFill>
                  <a:srgbClr val="2f5597"/>
                </a:solidFill>
                <a:latin typeface="Calibri"/>
              </a:rPr>
              <a:t>	</a:t>
            </a:r>
            <a:r>
              <a:rPr b="1" lang="es-CO" sz="2200" spc="-1" strike="noStrike">
                <a:solidFill>
                  <a:srgbClr val="2f5597"/>
                </a:solidFill>
                <a:latin typeface="Calibri"/>
              </a:rPr>
              <a:t>	</a:t>
            </a:r>
            <a:r>
              <a:rPr b="1" lang="es-CO" sz="2200" spc="-1" strike="noStrike">
                <a:solidFill>
                  <a:srgbClr val="2f5597"/>
                </a:solidFill>
                <a:latin typeface="Calibri"/>
              </a:rPr>
              <a:t>	</a:t>
            </a:r>
            <a:r>
              <a:rPr b="1" lang="es-CO" sz="2200" spc="-1" strike="noStrike">
                <a:solidFill>
                  <a:srgbClr val="2f5597"/>
                </a:solidFill>
                <a:latin typeface="Calibri"/>
              </a:rPr>
              <a:t>Ing. Oscar Danilo Martínez Bernal, M.Sc.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/>
          </p:nvPr>
        </p:nvSpPr>
        <p:spPr>
          <a:xfrm>
            <a:off x="1628280" y="2081520"/>
            <a:ext cx="9427320" cy="427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Una colección de herramientas para describir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Datos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Relaciones de datos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Semántica de datos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Restricciones de datos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Modelo Relacional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Modelo de datos entidad-relación (principalmente para el diseño de bases de datos)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Modelos de datos basados en objetos (orientados a objetos y relacionales a objetos)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Modelo de datos semiestructurados (XML)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Otros modelos más antiguos: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modelo de red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modelo jerárquico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Rectángulo 5"/>
          <p:cNvSpPr/>
          <p:nvPr/>
        </p:nvSpPr>
        <p:spPr>
          <a:xfrm>
            <a:off x="1371960" y="1468440"/>
            <a:ext cx="3218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000000"/>
                </a:solidFill>
                <a:latin typeface="Calibri"/>
              </a:rPr>
              <a:t>MODELOS DE DATOS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7" name="Imagen 6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118" name="Rectángulo: esquinas redondeadas 3"/>
          <p:cNvSpPr/>
          <p:nvPr/>
        </p:nvSpPr>
        <p:spPr>
          <a:xfrm>
            <a:off x="1628280" y="3638880"/>
            <a:ext cx="9115560" cy="86256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ángulo 8"/>
          <p:cNvSpPr/>
          <p:nvPr/>
        </p:nvSpPr>
        <p:spPr>
          <a:xfrm>
            <a:off x="1388520" y="468720"/>
            <a:ext cx="7081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VISTA DE DATOS – GESTIÓN DE DATOS 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75074D-7491-4ED6-9A88-2ED6C09F661A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1355400" y="2023200"/>
            <a:ext cx="9937800" cy="4483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  <a:tabLst>
                <a:tab algn="l" pos="1365480"/>
                <a:tab algn="l" pos="2744280"/>
                <a:tab algn="l" pos="2957400"/>
              </a:tabLst>
            </a:pPr>
            <a:r>
              <a:rPr b="1" lang="es-MX" sz="2000" spc="-1" strike="noStrike">
                <a:solidFill>
                  <a:srgbClr val="002060"/>
                </a:solidFill>
                <a:latin typeface="Calibri"/>
              </a:rPr>
              <a:t>Nivel físico</a:t>
            </a:r>
            <a:r>
              <a:rPr b="0" lang="es-MX" sz="2000" spc="-1" strike="noStrike">
                <a:solidFill>
                  <a:srgbClr val="002060"/>
                </a:solidFill>
                <a:latin typeface="Calibri"/>
              </a:rPr>
              <a:t>: 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describe cómo se almacena un registro (p. ej., instructor).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  <a:tabLst>
                <a:tab algn="l" pos="1365480"/>
                <a:tab algn="l" pos="2744280"/>
                <a:tab algn="l" pos="2957400"/>
              </a:tabLst>
            </a:pPr>
            <a:r>
              <a:rPr b="1" lang="es-MX" sz="2000" spc="-1" strike="noStrike">
                <a:solidFill>
                  <a:srgbClr val="002060"/>
                </a:solidFill>
                <a:latin typeface="Calibri"/>
              </a:rPr>
              <a:t>Nivel lógico: 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describe los datos almacenados en la base de datos y las relaciones entre los datos.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1365480"/>
                <a:tab algn="l" pos="2744280"/>
                <a:tab algn="l" pos="2957400"/>
              </a:tabLst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type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instructor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record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: string;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name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: string;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dept_name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: string;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salary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: integer;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marL="20574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1365480"/>
                <a:tab algn="l" pos="2744280"/>
                <a:tab algn="l" pos="2957400"/>
              </a:tabLst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  <a:tabLst>
                <a:tab algn="l" pos="1365480"/>
                <a:tab algn="l" pos="2744280"/>
                <a:tab algn="l" pos="2957400"/>
              </a:tabLst>
            </a:pPr>
            <a:r>
              <a:rPr b="1" lang="es-MX" sz="2000" spc="-1" strike="noStrike">
                <a:solidFill>
                  <a:srgbClr val="002060"/>
                </a:solidFill>
                <a:latin typeface="Calibri"/>
              </a:rPr>
              <a:t>Nivel de vista: 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los programas de aplicación ocultan detalles de los tipos de datos. Las vistas también pueden ocultar información (como el salario de un empleado) por motivos de seguridad.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Rectángulo 5"/>
          <p:cNvSpPr/>
          <p:nvPr/>
        </p:nvSpPr>
        <p:spPr>
          <a:xfrm>
            <a:off x="1380960" y="1482840"/>
            <a:ext cx="40474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000000"/>
                </a:solidFill>
                <a:latin typeface="Calibri"/>
              </a:rPr>
              <a:t>NIVELES DE ABSTRACCIÓN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2" name="Rectángulo 6"/>
          <p:cNvSpPr/>
          <p:nvPr/>
        </p:nvSpPr>
        <p:spPr>
          <a:xfrm>
            <a:off x="1388520" y="468720"/>
            <a:ext cx="7081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VISTA DE DATOS – GESTIÓN DE DATOS (3)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3" name="Imagen 7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2C0839-1FF6-4FCC-87A7-55D9146B5599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 Box 3"/>
          <p:cNvSpPr/>
          <p:nvPr/>
        </p:nvSpPr>
        <p:spPr>
          <a:xfrm>
            <a:off x="1256760" y="1801080"/>
            <a:ext cx="86256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Un ejemplo de arquitectura de base de datos sería: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5" name="Picture 8" descr=""/>
          <p:cNvPicPr/>
          <p:nvPr/>
        </p:nvPicPr>
        <p:blipFill>
          <a:blip r:embed="rId1"/>
          <a:stretch/>
        </p:blipFill>
        <p:spPr>
          <a:xfrm>
            <a:off x="3216600" y="2655360"/>
            <a:ext cx="5758200" cy="3371040"/>
          </a:xfrm>
          <a:prstGeom prst="rect">
            <a:avLst/>
          </a:prstGeom>
          <a:ln w="0">
            <a:noFill/>
          </a:ln>
        </p:spPr>
      </p:pic>
      <p:sp>
        <p:nvSpPr>
          <p:cNvPr id="126" name="Rectángulo 7"/>
          <p:cNvSpPr/>
          <p:nvPr/>
        </p:nvSpPr>
        <p:spPr>
          <a:xfrm>
            <a:off x="1388520" y="468720"/>
            <a:ext cx="7081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VISTA DE DATOS – GESTIÓN DE DATOS (4)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AECC0B-BDA1-45A6-A236-4B9E5D10C2DC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1416960" y="2258640"/>
            <a:ext cx="9599760" cy="4097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Similar a tipos y variables en lenguajes de programación.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s-MX" sz="2000" spc="-1" strike="noStrike">
                <a:solidFill>
                  <a:srgbClr val="002060"/>
                </a:solidFill>
                <a:latin typeface="Calibri"/>
              </a:rPr>
              <a:t>Esquema lógico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: la estructura lógica general de la base de datos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Ejemplo: La base de datos consta de información sobre un conjunto de clientes y cuentas en un banco y la relación entre ellos.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Análogo a escribir información de una variable en un programa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s-MX" sz="2000" spc="-1" strike="noStrike">
                <a:solidFill>
                  <a:srgbClr val="002060"/>
                </a:solidFill>
                <a:latin typeface="Calibri"/>
              </a:rPr>
              <a:t>Esquema físico: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 la estructura física general de la base de datos.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s-MX" sz="2000" spc="-1" strike="noStrike">
                <a:solidFill>
                  <a:srgbClr val="002060"/>
                </a:solidFill>
                <a:latin typeface="Calibri"/>
              </a:rPr>
              <a:t>Instancia: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 el contenido real de la base de datos en un momento determinado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Análogo al valor de una variable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Rectángulo 5"/>
          <p:cNvSpPr/>
          <p:nvPr/>
        </p:nvSpPr>
        <p:spPr>
          <a:xfrm>
            <a:off x="1301760" y="1523880"/>
            <a:ext cx="5495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000000"/>
                </a:solidFill>
                <a:latin typeface="Calibri"/>
              </a:rPr>
              <a:t>INSTANCIAS Y ESQUEMAS DE DATOS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Rectángulo 6"/>
          <p:cNvSpPr/>
          <p:nvPr/>
        </p:nvSpPr>
        <p:spPr>
          <a:xfrm>
            <a:off x="1388520" y="468720"/>
            <a:ext cx="7081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VISTA DE DATOS – GESTIÓN DE DATOS (5)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0" name="Imagen 7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90923A-1BB7-4951-9945-E6957D4F8B6C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1355400" y="2267280"/>
            <a:ext cx="9796680" cy="3078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s-MX" sz="2400" spc="-1" strike="noStrike">
                <a:solidFill>
                  <a:srgbClr val="002060"/>
                </a:solidFill>
                <a:latin typeface="Calibri"/>
              </a:rPr>
              <a:t>Independencia de datos físicos: </a:t>
            </a: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la capacidad de modificar el esquema físico sin cambiar el esquema lógico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Las aplicaciones dependen del esquema lógico.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En general, las interfaces entre los distintos niveles y componentes deben estar bien definidas para que los cambios en algunas partes no influyan seriamente en otras.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Rectángulo 4"/>
          <p:cNvSpPr/>
          <p:nvPr/>
        </p:nvSpPr>
        <p:spPr>
          <a:xfrm>
            <a:off x="1416240" y="1450800"/>
            <a:ext cx="5495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000000"/>
                </a:solidFill>
                <a:latin typeface="Calibri"/>
              </a:rPr>
              <a:t>INSTANCIAS Y ESQUEMAS DE DATOS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" name="Rectángulo 7"/>
          <p:cNvSpPr/>
          <p:nvPr/>
        </p:nvSpPr>
        <p:spPr>
          <a:xfrm>
            <a:off x="1388520" y="468720"/>
            <a:ext cx="7081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VISTA DE DATOS – GESTIÓN DE DATOS (6)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4" name="Imagen 8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A81BB9-B28C-4019-93E3-6DCDA9500B5C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/>
          </p:nvPr>
        </p:nvSpPr>
        <p:spPr>
          <a:xfrm>
            <a:off x="1556280" y="2044800"/>
            <a:ext cx="9723960" cy="434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Notación de especificación para definir el esquema de la base de datos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Ejemplo: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create table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instructor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(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 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ID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(5),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 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name         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varchar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(20)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,</a:t>
            </a:r>
            <a:br>
              <a:rPr sz="2000"/>
            </a:b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                            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dept_name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varchar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(20),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 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salary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numeric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(8,2))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DDL genera un conjunto de plantillas de tablas almacenadas en un </a:t>
            </a:r>
            <a:r>
              <a:rPr b="1" i="1" lang="es-MX" sz="2000" spc="-1" strike="noStrike" u="sng">
                <a:solidFill>
                  <a:srgbClr val="002060"/>
                </a:solidFill>
                <a:uFillTx/>
                <a:latin typeface="Calibri"/>
              </a:rPr>
              <a:t>diccionario de datos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El diccionario de datos contiene metadatos (es decir, datos sobre datos)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esquema de base de datos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Restricciones de integridad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Clave principal (ID que identifica de forma única a los instructores)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Autorización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Quién puede acceder a qué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Rectángulo 4"/>
          <p:cNvSpPr/>
          <p:nvPr/>
        </p:nvSpPr>
        <p:spPr>
          <a:xfrm>
            <a:off x="1428840" y="468720"/>
            <a:ext cx="5550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LENGUAJES DE BASES DE DATOS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7" name="Rectángulo 5"/>
          <p:cNvSpPr/>
          <p:nvPr/>
        </p:nvSpPr>
        <p:spPr>
          <a:xfrm>
            <a:off x="1272600" y="1451160"/>
            <a:ext cx="479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000000"/>
                </a:solidFill>
                <a:latin typeface="Calibri"/>
              </a:rPr>
              <a:t>Data Definition Language (DDL)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8" name="Imagen 7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ED9FE3-1E83-4356-BFF4-68A7331E21EC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/>
          </p:nvPr>
        </p:nvSpPr>
        <p:spPr>
          <a:xfrm>
            <a:off x="1419840" y="2128320"/>
            <a:ext cx="9565560" cy="425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Lenguaje para acceder y actualizar los datos organizados por el modelo de datos apropiado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DML también conocido como </a:t>
            </a:r>
            <a:r>
              <a:rPr b="1" lang="es-MX" sz="1800" spc="-1" strike="noStrike">
                <a:solidFill>
                  <a:srgbClr val="002060"/>
                </a:solidFill>
                <a:latin typeface="Calibri"/>
              </a:rPr>
              <a:t>lenguaje de consulta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s-MX" sz="1800" spc="-1" strike="noStrike">
                <a:solidFill>
                  <a:srgbClr val="002060"/>
                </a:solidFill>
                <a:latin typeface="Calibri"/>
              </a:rPr>
              <a:t>(query lenguaje)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Hay básicamente dos tipos de lenguaje de manipulación de datos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b="1" lang="es-MX" sz="1800" spc="-1" strike="noStrike">
                <a:solidFill>
                  <a:srgbClr val="002060"/>
                </a:solidFill>
                <a:latin typeface="Calibri"/>
              </a:rPr>
              <a:t>DML de procedimiento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: requiere que un usuario especifique qué datos se necesitan y cómo obtener esos datos.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b="1" lang="es-MX" sz="1800" spc="-1" strike="noStrike">
                <a:solidFill>
                  <a:srgbClr val="002060"/>
                </a:solidFill>
                <a:latin typeface="Calibri"/>
              </a:rPr>
              <a:t>DML declarativo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: requiere que un usuario especifique qué datos se necesitan sin especificar cómo obtener esos datos.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Los DML declarativos suelen ser más fáciles de aprender y usar que los DML de procedimiento.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Los DML declarativos también se denominan DML no procedimentales.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La parte de un DML que implica la recuperación de información se denomina </a:t>
            </a:r>
            <a:r>
              <a:rPr b="1" lang="es-MX" sz="2000" spc="-1" strike="noStrike">
                <a:solidFill>
                  <a:srgbClr val="002060"/>
                </a:solidFill>
                <a:latin typeface="Calibri"/>
              </a:rPr>
              <a:t>lenguaje de consulta </a:t>
            </a:r>
            <a:r>
              <a:rPr b="1" i="1" lang="es-MX" sz="2000" spc="-1" strike="noStrike">
                <a:solidFill>
                  <a:srgbClr val="002060"/>
                </a:solidFill>
                <a:latin typeface="Calibri"/>
              </a:rPr>
              <a:t>(query lenguaje)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Rectángulo 4"/>
          <p:cNvSpPr/>
          <p:nvPr/>
        </p:nvSpPr>
        <p:spPr>
          <a:xfrm>
            <a:off x="1386360" y="468720"/>
            <a:ext cx="6100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LENGUAJES DE BASES DE DATOS 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Rectángulo 5"/>
          <p:cNvSpPr/>
          <p:nvPr/>
        </p:nvSpPr>
        <p:spPr>
          <a:xfrm>
            <a:off x="1275480" y="1451160"/>
            <a:ext cx="5408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000000"/>
                </a:solidFill>
                <a:latin typeface="Calibri"/>
              </a:rPr>
              <a:t>Data Manipulation Language (DML)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2" name="Imagen 7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7FB72A-5A33-4A70-9DBB-2E3E57752B7F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1414080" y="2046240"/>
            <a:ext cx="9363600" cy="4342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El lenguaje de consulta SQL es no procedimental. Una consulta toma como entrada varias tablas (posiblemente solo una) y siempre devuelve una sola tabla.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Ejemplo para encontrar todos los instructores en Comp. ciencia dept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select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name</a:t>
            </a:r>
            <a:br>
              <a:rPr sz="2000"/>
            </a:b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from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instructor</a:t>
            </a:r>
            <a:br>
              <a:rPr sz="2000"/>
            </a:b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where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dept_name =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'Comp. Sci.'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Para poder calcular funciones complejas, SQL generalmente está integrado en algún lenguaje de nivel superior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Los programas de aplicación generalmente acceden a las bases de datos a través de uno de los siguientes métodos: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Extensiones de idioma para permitir SQL incorporado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Interfaz de programa de aplicación (p. ej., ODBC/JDBC) que permite enviar consultas SQL a una base de datos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Rectángulo 5"/>
          <p:cNvSpPr/>
          <p:nvPr/>
        </p:nvSpPr>
        <p:spPr>
          <a:xfrm>
            <a:off x="1386360" y="468720"/>
            <a:ext cx="6100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LENGUAJES DE BASES DE DATOS (3)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Rectángulo 6"/>
          <p:cNvSpPr/>
          <p:nvPr/>
        </p:nvSpPr>
        <p:spPr>
          <a:xfrm>
            <a:off x="1318680" y="1451160"/>
            <a:ext cx="32061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000000"/>
                </a:solidFill>
                <a:latin typeface="Calibri"/>
              </a:rPr>
              <a:t>SQL Query Language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6" name="Imagen 8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3361B3-283C-4D37-A376-FA871B914BEE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/>
          </p:nvPr>
        </p:nvSpPr>
        <p:spPr>
          <a:xfrm>
            <a:off x="2153880" y="2747160"/>
            <a:ext cx="8370360" cy="320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Los lenguajes de consulta no procedimentales como SQL no son tan poderosos.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SQL no admite acciones como la entrada de los usuarios, la salida a las pantallas o la comunicación a través de la red.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Dichos cálculos y acciones deben escribirse en un lenguaje principal, como C/C++, Java o Python, con consultas SQL integradas que acceden a los datos de la base de datos.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s-MX" sz="2000" spc="-1" strike="noStrike">
                <a:solidFill>
                  <a:srgbClr val="002060"/>
                </a:solidFill>
                <a:latin typeface="Calibri"/>
              </a:rPr>
              <a:t>Programas de aplicación: 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son programas que se utilizan para interactuar con la base de datos de esta manera.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Rectángulo 4"/>
          <p:cNvSpPr/>
          <p:nvPr/>
        </p:nvSpPr>
        <p:spPr>
          <a:xfrm>
            <a:off x="1386360" y="468720"/>
            <a:ext cx="6100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LENGUAJES DE BASES DE DATOS (4)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9" name="Rectángulo 5"/>
          <p:cNvSpPr/>
          <p:nvPr/>
        </p:nvSpPr>
        <p:spPr>
          <a:xfrm>
            <a:off x="1318680" y="1451160"/>
            <a:ext cx="32061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000000"/>
                </a:solidFill>
                <a:latin typeface="Calibri"/>
              </a:rPr>
              <a:t>SQL Query Language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0" name="Rectángulo 6"/>
          <p:cNvSpPr/>
          <p:nvPr/>
        </p:nvSpPr>
        <p:spPr>
          <a:xfrm>
            <a:off x="1798200" y="2046600"/>
            <a:ext cx="7533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MX" sz="2400" spc="-1" strike="noStrike">
                <a:solidFill>
                  <a:srgbClr val="000000"/>
                </a:solidFill>
                <a:latin typeface="Calibri"/>
              </a:rPr>
              <a:t>Acceso a la base de datos desde el programa de aplicación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1" name="Imagen 8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4C7362-E4C5-4CA4-92FC-1EECCC6FCAE7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1681560" y="2694960"/>
            <a:ext cx="9818280" cy="257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s-MX" sz="2000" spc="-1" strike="noStrike">
                <a:solidFill>
                  <a:srgbClr val="002060"/>
                </a:solidFill>
                <a:latin typeface="Calibri"/>
              </a:rPr>
              <a:t>Diseño lógico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: decidir sobre el esquema de la base de datos. El diseño de la base de datos requiere que encontremos una "buena" colección de esquemas de relación.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Decisión empresarial: ¿Qué atributos debemos registrar en la base de datos?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Decisión informática: ¿qué esquemas de relación debemos tener y cómo se deben distribuir los atributos entre los diversos esquemas de relación?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s-MX" sz="2000" spc="-1" strike="noStrike">
                <a:solidFill>
                  <a:srgbClr val="002060"/>
                </a:solidFill>
                <a:latin typeface="Calibri"/>
              </a:rPr>
              <a:t>Diseño físico: 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decidir sobre el diseño físico de la base de datos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Rectangle 3"/>
          <p:cNvSpPr/>
          <p:nvPr/>
        </p:nvSpPr>
        <p:spPr>
          <a:xfrm>
            <a:off x="1280160" y="1644120"/>
            <a:ext cx="10109520" cy="65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700" spc="-1" strike="noStrike">
                <a:solidFill>
                  <a:srgbClr val="000000"/>
                </a:solidFill>
                <a:latin typeface="Arial"/>
                <a:ea typeface="MS PGothic"/>
              </a:rPr>
              <a:t>El proceso de 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MS PGothic"/>
              </a:rPr>
              <a:t>diseño</a:t>
            </a:r>
            <a:r>
              <a:rPr b="0" lang="es-MX" sz="1700" spc="-1" strike="noStrike">
                <a:solidFill>
                  <a:srgbClr val="000000"/>
                </a:solidFill>
                <a:latin typeface="Arial"/>
                <a:ea typeface="MS PGothic"/>
              </a:rPr>
              <a:t> de la estructura general de la base de datos consta de dos partes fundamentales: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54" name="Rectángulo 6"/>
          <p:cNvSpPr/>
          <p:nvPr/>
        </p:nvSpPr>
        <p:spPr>
          <a:xfrm>
            <a:off x="1425600" y="468720"/>
            <a:ext cx="49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DISEÑO DE BASES DE DATOS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5" name="Imagen 7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59AE5E-51A1-4540-96CF-03E93F60464E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ángulo 8"/>
          <p:cNvSpPr/>
          <p:nvPr/>
        </p:nvSpPr>
        <p:spPr>
          <a:xfrm>
            <a:off x="1406160" y="508320"/>
            <a:ext cx="22446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CONTENIDO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894193378"/>
              </p:ext>
            </p:extLst>
          </p:nvPr>
        </p:nvGraphicFramePr>
        <p:xfrm>
          <a:off x="3396600" y="1467360"/>
          <a:ext cx="5398200" cy="530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E65EF4-C581-4DCB-8BC1-89D2C6174B7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/>
          </p:nvPr>
        </p:nvSpPr>
        <p:spPr>
          <a:xfrm>
            <a:off x="1134360" y="1682280"/>
            <a:ext cx="9934920" cy="227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Un sistema de base de datos se divide en módulos que se ocupan de cada una de las responsabilidades del sistema general.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Los componentes funcionales de un sistema de base de datos se pueden dividir en: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El administrador de almacenamiento,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El componente del procesador de consultas,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El componente de gestión de transacciones.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Rectángulo 5"/>
          <p:cNvSpPr/>
          <p:nvPr/>
        </p:nvSpPr>
        <p:spPr>
          <a:xfrm>
            <a:off x="1425600" y="468720"/>
            <a:ext cx="49420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MOTOR DE BASES DE DATOS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8" name="Imagen 6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010E92-CBDB-4B89-9843-420EC2CD987A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/>
          </p:nvPr>
        </p:nvSpPr>
        <p:spPr>
          <a:xfrm>
            <a:off x="1553760" y="2141280"/>
            <a:ext cx="9875880" cy="444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Un módulo que proporciona la interfaz entre los datos de bajo nivel almacenados en la base de datos y los programas de aplicación y las consultas enviadas al sistema.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El administrador de almacenamiento es responsable de las siguientes tareas: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Interacción con el administrador de archivos del sistema operativo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Almacenamiento, recuperación y actualización eficiente de datos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Los componentes del administrador de almacenamiento incluyen: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Gerente de autorización e integridad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administrador de transacciones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Administrador de archivos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Administrador de búfer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Rectángulo 4"/>
          <p:cNvSpPr/>
          <p:nvPr/>
        </p:nvSpPr>
        <p:spPr>
          <a:xfrm>
            <a:off x="1382760" y="468720"/>
            <a:ext cx="54921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MOTOR DE BASES DE DATOS 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Rectángulo 5"/>
          <p:cNvSpPr/>
          <p:nvPr/>
        </p:nvSpPr>
        <p:spPr>
          <a:xfrm>
            <a:off x="1273680" y="1451160"/>
            <a:ext cx="5306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000000"/>
                </a:solidFill>
                <a:latin typeface="Calibri"/>
              </a:rPr>
              <a:t>Administrador de almacenamiento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2" name="Imagen 10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8E9027-84B6-4347-BA9C-47F57B081379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/>
          </p:nvPr>
        </p:nvSpPr>
        <p:spPr>
          <a:xfrm>
            <a:off x="1802880" y="2257560"/>
            <a:ext cx="8586000" cy="351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El administrador de almacenamiento implementa varias estructuras de datos como parte de la implementación del sistema físico: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s-MX" sz="1800" spc="-1" strike="noStrike">
                <a:solidFill>
                  <a:srgbClr val="000000"/>
                </a:solidFill>
                <a:latin typeface="Calibri"/>
              </a:rPr>
              <a:t>Archivos de datos: 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almacena la propia base de datos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s-MX" sz="1800" spc="-1" strike="noStrike">
                <a:solidFill>
                  <a:srgbClr val="000000"/>
                </a:solidFill>
                <a:latin typeface="Calibri"/>
              </a:rPr>
              <a:t>Diccionario de datos: 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almacena metadatos sobre la estructura de la base de datos, en particular, el esquema de la base de datos.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s-MX" sz="1800" spc="-1" strike="noStrike">
                <a:solidFill>
                  <a:srgbClr val="000000"/>
                </a:solidFill>
                <a:latin typeface="Calibri"/>
              </a:rPr>
              <a:t>Índices: 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pueden proporcionar acceso rápido a elementos de datos. Un índice de base de datos proporciona punteros a los elementos de datos que contienen un valor particular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Rectángulo 5"/>
          <p:cNvSpPr/>
          <p:nvPr/>
        </p:nvSpPr>
        <p:spPr>
          <a:xfrm>
            <a:off x="1382760" y="468720"/>
            <a:ext cx="54921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MOTOR DE BASES DE DATOS (3)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Rectángulo 6"/>
          <p:cNvSpPr/>
          <p:nvPr/>
        </p:nvSpPr>
        <p:spPr>
          <a:xfrm>
            <a:off x="1273680" y="1451160"/>
            <a:ext cx="5306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000000"/>
                </a:solidFill>
                <a:latin typeface="Calibri"/>
              </a:rPr>
              <a:t>Administrador de almacenamiento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6" name="Imagen 7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E39F36-7F35-483E-A70C-B914E8BC6E26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2004120" y="2083680"/>
            <a:ext cx="7602840" cy="3498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Los componentes del procesador de consultas incluyen: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s-MX" sz="1800" spc="-1" strike="noStrike">
                <a:solidFill>
                  <a:srgbClr val="000000"/>
                </a:solidFill>
                <a:latin typeface="Calibri"/>
              </a:rPr>
              <a:t>Intérprete DDL: 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interpreta declaraciones DDL y registra las definiciones en el diccionario de datos.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s-MX" sz="1800" spc="-1" strike="noStrike">
                <a:solidFill>
                  <a:srgbClr val="000000"/>
                </a:solidFill>
                <a:latin typeface="Calibri"/>
              </a:rPr>
              <a:t>Compilador DML: 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traduce declaraciones DML en un lenguaje de consulta en un plan de evaluación que consta de instrucciones de bajo nivel que comprende el motor de evaluación de consultas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El compilador DML realiza la optimización de consultas; es decir, elige el plan de evaluación de menor costo entre las diversas alternativas.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s-MX" sz="1800" spc="-1" strike="noStrike">
                <a:solidFill>
                  <a:srgbClr val="000000"/>
                </a:solidFill>
                <a:latin typeface="Calibri"/>
              </a:rPr>
              <a:t>Motor de evaluación de consultas: 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ejecuta instrucciones de bajo nivel generadas por el compilador DML.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Rectángulo 4"/>
          <p:cNvSpPr/>
          <p:nvPr/>
        </p:nvSpPr>
        <p:spPr>
          <a:xfrm>
            <a:off x="1382760" y="468720"/>
            <a:ext cx="54921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MOTOR DE BASES DE DATOS (4)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9" name="Rectángulo 5"/>
          <p:cNvSpPr/>
          <p:nvPr/>
        </p:nvSpPr>
        <p:spPr>
          <a:xfrm>
            <a:off x="1305360" y="1451160"/>
            <a:ext cx="3790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000000"/>
                </a:solidFill>
                <a:latin typeface="Calibri"/>
              </a:rPr>
              <a:t>Procesador de Consultas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0" name="Imagen 7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F5DDA2-6C1C-45F8-90BB-0514A4B82187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/>
          </p:nvPr>
        </p:nvSpPr>
        <p:spPr>
          <a:xfrm>
            <a:off x="1623960" y="3191400"/>
            <a:ext cx="2780280" cy="110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Monotype Sorts" charset="2"/>
              <a:buAutoNum type="arabicPeriod"/>
            </a:pPr>
            <a:r>
              <a:rPr b="0" lang="es-MX" sz="1700" spc="-1" strike="noStrike">
                <a:solidFill>
                  <a:srgbClr val="000000"/>
                </a:solidFill>
                <a:latin typeface="Calibri"/>
              </a:rPr>
              <a:t>Análisis y traducción</a:t>
            </a:r>
            <a:endParaRPr b="0" lang="es-CO" sz="17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Monotype Sorts" charset="2"/>
              <a:buAutoNum type="arabicPeriod"/>
            </a:pPr>
            <a:r>
              <a:rPr b="0" lang="es-MX" sz="1700" spc="-1" strike="noStrike">
                <a:solidFill>
                  <a:srgbClr val="000000"/>
                </a:solidFill>
                <a:latin typeface="Calibri"/>
              </a:rPr>
              <a:t>Optimización</a:t>
            </a:r>
            <a:endParaRPr b="0" lang="es-CO" sz="17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Monotype Sorts" charset="2"/>
              <a:buAutoNum type="arabicPeriod"/>
            </a:pPr>
            <a:r>
              <a:rPr b="0" lang="es-MX" sz="1700" spc="-1" strike="noStrike">
                <a:solidFill>
                  <a:srgbClr val="000000"/>
                </a:solidFill>
                <a:latin typeface="Calibri"/>
              </a:rPr>
              <a:t>Evaluación</a:t>
            </a:r>
            <a:endParaRPr b="0" lang="es-CO" sz="1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Picture 8" descr=""/>
          <p:cNvPicPr/>
          <p:nvPr/>
        </p:nvPicPr>
        <p:blipFill>
          <a:blip r:embed="rId1"/>
          <a:stretch/>
        </p:blipFill>
        <p:spPr>
          <a:xfrm>
            <a:off x="4932720" y="2261880"/>
            <a:ext cx="5717520" cy="3434760"/>
          </a:xfrm>
          <a:prstGeom prst="rect">
            <a:avLst/>
          </a:prstGeom>
          <a:ln w="0">
            <a:noFill/>
          </a:ln>
        </p:spPr>
      </p:pic>
      <p:sp>
        <p:nvSpPr>
          <p:cNvPr id="173" name="Rectángulo 6"/>
          <p:cNvSpPr/>
          <p:nvPr/>
        </p:nvSpPr>
        <p:spPr>
          <a:xfrm>
            <a:off x="1382760" y="468720"/>
            <a:ext cx="54921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MOTOR DE BASES DE DATOS (5)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4" name="Rectángulo 7"/>
          <p:cNvSpPr/>
          <p:nvPr/>
        </p:nvSpPr>
        <p:spPr>
          <a:xfrm>
            <a:off x="1310040" y="1451160"/>
            <a:ext cx="4753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000000"/>
                </a:solidFill>
                <a:latin typeface="Calibri"/>
              </a:rPr>
              <a:t>Flujo de ejecución de consultas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94145D-83F8-4A5E-9385-DB04AD25F816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/>
          </p:nvPr>
        </p:nvSpPr>
        <p:spPr>
          <a:xfrm>
            <a:off x="1573560" y="2205000"/>
            <a:ext cx="9152640" cy="244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Una </a:t>
            </a:r>
            <a:r>
              <a:rPr b="1" lang="es-MX" sz="2000" spc="-1" strike="noStrike">
                <a:solidFill>
                  <a:srgbClr val="002060"/>
                </a:solidFill>
                <a:latin typeface="Calibri"/>
              </a:rPr>
              <a:t>transacción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 es una colección de operaciones que realiza una única función lógica en una aplicación de base de datos.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1" lang="es-MX" sz="2000" spc="-1" strike="noStrike">
                <a:solidFill>
                  <a:srgbClr val="002060"/>
                </a:solidFill>
                <a:latin typeface="Calibri"/>
              </a:rPr>
              <a:t>componente de administración de transacciones 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garantiza que la base de datos permanezca en un estado consistente (correcto) a pesar de las fallas del sistema (por ejemplo, fallas de energía y fallas del sistema operativo) y fallas de transacciones.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1" lang="es-MX" sz="2000" spc="-1" strike="noStrike">
                <a:solidFill>
                  <a:srgbClr val="002060"/>
                </a:solidFill>
                <a:latin typeface="Calibri"/>
              </a:rPr>
              <a:t>administrador de control de concurrencia 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controla la interacción entre las transacciones simultáneas para garantizar la consistencia de la base de datos.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Rectángulo 4"/>
          <p:cNvSpPr/>
          <p:nvPr/>
        </p:nvSpPr>
        <p:spPr>
          <a:xfrm>
            <a:off x="1382760" y="468720"/>
            <a:ext cx="54921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MOTOR DE BASES DE DATOS (6)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7" name="Rectángulo 5"/>
          <p:cNvSpPr/>
          <p:nvPr/>
        </p:nvSpPr>
        <p:spPr>
          <a:xfrm>
            <a:off x="1312200" y="1451160"/>
            <a:ext cx="487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000000"/>
                </a:solidFill>
                <a:latin typeface="Calibri"/>
              </a:rPr>
              <a:t>Administrador de Transacciones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8" name="Imagen 7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5ACF12-2336-499E-A4F7-70EF0B3A391B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/>
          </p:nvPr>
        </p:nvSpPr>
        <p:spPr>
          <a:xfrm>
            <a:off x="1591560" y="1606320"/>
            <a:ext cx="8660160" cy="3645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Bases de datos centralizadas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Uno a unos pocos núcleos, memoria compartida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Cliente – Servidor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Una máquina servidor ejecuta el trabajo en nombre de varias máquinas cliente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Bases de datos paralelas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Muchos núcleos de memoria compartida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disco compartido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nada compartido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Bases de datos distribuidas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Distribución geográfica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Esquema/heterogeneidad de datos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Rectángulo 5"/>
          <p:cNvSpPr/>
          <p:nvPr/>
        </p:nvSpPr>
        <p:spPr>
          <a:xfrm>
            <a:off x="1432440" y="468720"/>
            <a:ext cx="63028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ARQUITECTURA DE BASES DE DATOS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1" name="Imagen 6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0F5A61-B335-4EF1-AAEC-5D0FF10D1DFC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/>
          </p:nvPr>
        </p:nvSpPr>
        <p:spPr>
          <a:xfrm>
            <a:off x="1355400" y="2414880"/>
            <a:ext cx="9722880" cy="3331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Arquitectura de dos niveles: la aplicación reside en la máquina cliente, donde invoca la funcionalidad del sistema de base de datos en la máquina servidor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Arquitectura de tres niveles: la máquina cliente actúa como un front-end y no contiene ninguna llamada directa a la base de datos.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El extremo del cliente se comunica con un servidor de aplicaciones, generalmente a través de una interfaz de formularios.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El servidor de aplicaciones, a su vez, se comunica con un sistema de base de datos para acceder a los datos.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Box 1"/>
          <p:cNvSpPr/>
          <p:nvPr/>
        </p:nvSpPr>
        <p:spPr>
          <a:xfrm>
            <a:off x="1181880" y="1745280"/>
            <a:ext cx="8216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Los software de bases de datos generalmente se dividen en dos o tres partes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Rectángulo 5"/>
          <p:cNvSpPr/>
          <p:nvPr/>
        </p:nvSpPr>
        <p:spPr>
          <a:xfrm>
            <a:off x="1389600" y="468720"/>
            <a:ext cx="68533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ARQUITECTURA DE BASES DE DATOS (2)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5" name="Imagen 7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EBA2DC-CBD7-48A7-B698-48E8F3519908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0"/>
          <p:cNvSpPr/>
          <p:nvPr/>
        </p:nvSpPr>
        <p:spPr>
          <a:xfrm>
            <a:off x="7500960" y="3741840"/>
            <a:ext cx="923400" cy="158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Rectangle 11"/>
          <p:cNvSpPr/>
          <p:nvPr/>
        </p:nvSpPr>
        <p:spPr>
          <a:xfrm>
            <a:off x="7605720" y="4942080"/>
            <a:ext cx="923400" cy="158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Rectangle 12"/>
          <p:cNvSpPr/>
          <p:nvPr/>
        </p:nvSpPr>
        <p:spPr>
          <a:xfrm>
            <a:off x="7567920" y="5646600"/>
            <a:ext cx="923400" cy="158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Graphic 2" descr=""/>
          <p:cNvPicPr/>
          <p:nvPr/>
        </p:nvPicPr>
        <p:blipFill>
          <a:blip r:embed="rId1"/>
          <a:stretch/>
        </p:blipFill>
        <p:spPr>
          <a:xfrm>
            <a:off x="2811600" y="2354760"/>
            <a:ext cx="6568200" cy="4214520"/>
          </a:xfrm>
          <a:prstGeom prst="rect">
            <a:avLst/>
          </a:prstGeom>
          <a:ln w="0">
            <a:noFill/>
          </a:ln>
        </p:spPr>
      </p:pic>
      <p:sp>
        <p:nvSpPr>
          <p:cNvPr id="190" name="Rectángulo 7"/>
          <p:cNvSpPr/>
          <p:nvPr/>
        </p:nvSpPr>
        <p:spPr>
          <a:xfrm>
            <a:off x="1281960" y="1451160"/>
            <a:ext cx="5557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2800" spc="-1" strike="noStrike">
                <a:solidFill>
                  <a:srgbClr val="000000"/>
                </a:solidFill>
                <a:latin typeface="Calibri"/>
              </a:rPr>
              <a:t>Two-tier and three-tier architectures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1" name="Rectángulo 9"/>
          <p:cNvSpPr/>
          <p:nvPr/>
        </p:nvSpPr>
        <p:spPr>
          <a:xfrm>
            <a:off x="1389600" y="468720"/>
            <a:ext cx="68533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ARQUITECTURA DE BASES DE DATOS (3)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5C0DDE-5EE7-40E6-B686-9DA0A26134C6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2445120" y="2479320"/>
            <a:ext cx="7301520" cy="405900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Definición de esquema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Estructura de almacenamiento y definición del método de acceso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Modificación de esquemas y organización física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Otorgamiento de autorización para el acceso a los datos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Mantenimiento de rutina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Copia de seguridad periódica de la base de datos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Asegurarse de que haya suficiente espacio libre en disco disponible para las operaciones normales y actualizar el espacio en disco según sea necesario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Monitoreo de trabajos que se ejecutan en la base de datos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Rectangle 4"/>
          <p:cNvSpPr/>
          <p:nvPr/>
        </p:nvSpPr>
        <p:spPr>
          <a:xfrm>
            <a:off x="1337760" y="1535760"/>
            <a:ext cx="9843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Una persona que tiene control central sobre el sistema se denomina </a:t>
            </a:r>
            <a:r>
              <a:rPr b="1" lang="es-MX" sz="2000" spc="-1" strike="noStrike">
                <a:solidFill>
                  <a:srgbClr val="002060"/>
                </a:solidFill>
                <a:latin typeface="Calibri"/>
              </a:rPr>
              <a:t>administrador de base de datos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 (DBA). Las funciones de un DBA incluyen: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4" name="Rectángulo 6"/>
          <p:cNvSpPr/>
          <p:nvPr/>
        </p:nvSpPr>
        <p:spPr>
          <a:xfrm>
            <a:off x="1367640" y="225000"/>
            <a:ext cx="648576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ADMINSTRADOR DE BASES DE DATOS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(DBA)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5" name="Imagen 7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5B8AA1-6758-4637-B267-00667239C47F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967320" y="1619280"/>
            <a:ext cx="10225080" cy="422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365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Un sistema de administración de bases de datos (DBMS) contiene información sobre una empresa en particular</a:t>
            </a: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6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Recopilación de datos interrelacionados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6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Conjunto de programas para acceder a los datos.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6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Un entorno que es conveniente y eficiente de usar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marL="32004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365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Los sistemas de bases de datos se utilizan para administrar colecciones de datos que son:</a:t>
            </a: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6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Muy valioso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6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Relativamente grande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6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Accedido por múltiples usuarios y aplicaciones, a menudo al mismo tiempo.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Rectángulo 3"/>
          <p:cNvSpPr/>
          <p:nvPr/>
        </p:nvSpPr>
        <p:spPr>
          <a:xfrm>
            <a:off x="1470600" y="492480"/>
            <a:ext cx="51159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SISTEMA DE BASES DE DATOS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4" name="Imagen 5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9A7C87-D145-4474-967A-2CD2F8FB88A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/>
          </p:nvPr>
        </p:nvSpPr>
        <p:spPr>
          <a:xfrm>
            <a:off x="1835280" y="1638000"/>
            <a:ext cx="7691760" cy="490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1950 y principios de 1960: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Procesamiento de datos utilizando cintas magnéticas para almacenamiento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Las cintas proporcionaron solo acceso secuencial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Tarjetas perforadas para entrada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Finales de la década de 1960 y 1970: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Los discos duros permitían el acceso directo a los datos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Modelos de datos jerárquicos y de red de uso generalizado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Ted Codd define el modelo de datos relacionales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Ganaría el premio ACM Turing por este trabajo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IBM Research comienza el prototipo de System R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UC Berkeley (Michael Stonebraker) comienza el prototipo de Ingres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Oracle lanza la primera base de datos relacional comercial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Procesamiento de transacciones de alto rendimiento (para la época)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Rectángulo 5"/>
          <p:cNvSpPr/>
          <p:nvPr/>
        </p:nvSpPr>
        <p:spPr>
          <a:xfrm>
            <a:off x="1364400" y="225000"/>
            <a:ext cx="546480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HISTORIA DE LOS SISTEMAS DE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BASES DE DATOS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8" name="Imagen 6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94756D-40D9-4221-86EF-D12EB4E124F6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2285640" y="1842120"/>
            <a:ext cx="7620840" cy="3855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1980: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Los prototipos relacionales de investigación evolucionan hacia sistemas comerciales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SQL se convierte en estándar industrial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Sistemas de bases de datos paralelas y distribuidas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Wisconsin, IBM, Teradata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Sistemas de bases de datos orientados a objetos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1990: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Grandes aplicaciones de soporte de decisiones y minería de datos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Grandes almacenes de datos de varios terabytes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Aparición del comercio web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Rectángulo 5"/>
          <p:cNvSpPr/>
          <p:nvPr/>
        </p:nvSpPr>
        <p:spPr>
          <a:xfrm>
            <a:off x="1364400" y="225000"/>
            <a:ext cx="546480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HISTORIA DE LOS SISTEMAS DE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BASES DE DATOS (2)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1" name="Imagen 6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883DF3-2E8F-4F2D-80D0-AE146B8066CF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/>
          </p:nvPr>
        </p:nvSpPr>
        <p:spPr>
          <a:xfrm>
            <a:off x="2134080" y="1646280"/>
            <a:ext cx="7665120" cy="4892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2000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Grandes sistemas de almacenamiento de datos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Google BigTable, Yahoo Nuts, Amazon,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Sistemas “NoSQL”.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Análisis de big data: más allá de SQL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Map reduce y similares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2010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SQL recargado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Interfaz SQL para sistemas Map Reduce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Sistemas de bases de datos masivamente paralelos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Bases de datos de memoria principal multinúcleo</a:t>
            </a:r>
            <a:endParaRPr b="0" lang="es-CO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Rectángulo 5"/>
          <p:cNvSpPr/>
          <p:nvPr/>
        </p:nvSpPr>
        <p:spPr>
          <a:xfrm>
            <a:off x="1364400" y="225000"/>
            <a:ext cx="546480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HISTORIA DE LOS SISTEMAS DE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BASES DE DATOS (3)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70E5D0-07BE-4CEA-B717-C62FD0653727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ángulo 3"/>
          <p:cNvSpPr/>
          <p:nvPr/>
        </p:nvSpPr>
        <p:spPr>
          <a:xfrm>
            <a:off x="1428120" y="492480"/>
            <a:ext cx="56660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SISTEMA DE BASES DE DATOS 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adroTexto 6"/>
          <p:cNvSpPr/>
          <p:nvPr/>
        </p:nvSpPr>
        <p:spPr>
          <a:xfrm>
            <a:off x="1025640" y="1767240"/>
            <a:ext cx="9788400" cy="22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Un sistema de base de datos moderno es un sistema de software complejo cuya tarea es administrar una colección grande y compleja de datos.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Las bases de datos tocan todos los aspectos de nuestras vidas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7" name="Imagen 7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F1767D-E5DD-4D64-8F84-AB045E2991F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1274760" y="1452600"/>
            <a:ext cx="10198800" cy="5405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Información empresarial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Ventas: clientes, productos, compras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Contabilidad: pagos, recibos, activos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Recursos Humanos: Información sobre empleados, salarios, impuestos sobre la nómina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Fabricación: gestión de producción, inventario, pedidos, cadena de suministro.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Bancos y finanzas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información de clientes, cuentas, préstamos y transacciones bancarias.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Transacciones con tarjeta de crédito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Finanzas: ventas y compras de instrumentos financieros (p. ej., acciones y bonos; almacenamiento de datos de mercado en tiempo real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Universidades: matrícula, notas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Rectángulo 7"/>
          <p:cNvSpPr/>
          <p:nvPr/>
        </p:nvSpPr>
        <p:spPr>
          <a:xfrm>
            <a:off x="1435680" y="281520"/>
            <a:ext cx="564480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EJEMPLOS DE APLICACIONES DE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BASES DE DATOS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0" name="Imagen 8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7834DE-11BB-4DAD-A26D-067D4B3E6AD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1252080" y="1896480"/>
            <a:ext cx="10320480" cy="30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Aerolíneas: reservas, horarios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Telecomunicaciones: registros de llamadas, mensajes de texto y uso de datos, generación de facturas mensuales, mantenimiento de saldos en tarjetas telefónicas 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Servicios basados en web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Minoristas en línea: seguimiento de pedidos, recomendaciones personalizadas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Anuncios en línea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Bases de datos de documentos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Rectángulo 6"/>
          <p:cNvSpPr/>
          <p:nvPr/>
        </p:nvSpPr>
        <p:spPr>
          <a:xfrm>
            <a:off x="1435680" y="281520"/>
            <a:ext cx="564480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EJEMPLOS DE APLICACIONES DE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BASES DE DATOS (2)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3" name="Imagen 7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3B2504-CC97-40FC-9E7D-5B7BC7658917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1463760" y="2496960"/>
            <a:ext cx="10121040" cy="34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Redundancia e inconsistencia de datos: los datos se almacenan en múltiples formatos de archivo, lo que resulta en la duplicación de información en diferentes archivos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Dificultad para acceder a los datos.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Necesidad de escribir un nuevo programa para llevar a cabo cada nueva tarea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Aislamiento de datos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Múltiples archivos y formatos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Problemas de integridad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Las restricciones de integridad (p. ej., saldo de cuenta &gt; 0) quedan "enterradas" en el código del programa en lugar de declararse explícitamente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Es difícil agregar nuevas restricciones o cambiar las existentes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Box 3"/>
          <p:cNvSpPr/>
          <p:nvPr/>
        </p:nvSpPr>
        <p:spPr>
          <a:xfrm>
            <a:off x="1293840" y="1506960"/>
            <a:ext cx="104612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En los primeros días, las aplicaciones de bases de datos se construyeron directamente sobre los sistemas de archivos, lo que conduce a: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" name="Rectángulo 6"/>
          <p:cNvSpPr/>
          <p:nvPr/>
        </p:nvSpPr>
        <p:spPr>
          <a:xfrm>
            <a:off x="1416960" y="257760"/>
            <a:ext cx="583812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MX" sz="3200" spc="-1" strike="noStrike">
                <a:solidFill>
                  <a:srgbClr val="ffffff"/>
                </a:solidFill>
                <a:latin typeface="Calibri"/>
              </a:rPr>
              <a:t>P</a:t>
            </a: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ROPOSITO DE LOS SISTEMAS DE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BASES DE DATOS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7" name="Imagen 7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2CE643-53E5-467F-B98C-985329B822D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1204200" y="1610280"/>
            <a:ext cx="10262880" cy="3989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Atomicidad de las actualizaciones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Las fallas pueden dejar la base de datos en un estado inconsistente con actualizaciones parciales realizadas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Ejemplo: la transferencia de fondos de una cuenta a otra debería completarse o no ocurrir en absoluto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Acceso simultáneo de múltiples usuarios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Acceso simultáneo necesario para el rendimiento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Los accesos simultáneos no controlados pueden dar lugar a incoherencias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Ejemplo: Dos personas leyendo un saldo (digamos 100) y actualizándolo retirando dinero (digamos 50 cada uno) al mismo tiempo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Problemas de seguridad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Es difícil proporcionar acceso de usuario a algunos datos, pero no a todos.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Rectángulo 6"/>
          <p:cNvSpPr/>
          <p:nvPr/>
        </p:nvSpPr>
        <p:spPr>
          <a:xfrm>
            <a:off x="1416960" y="257760"/>
            <a:ext cx="583812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MX" sz="3200" spc="-1" strike="noStrike">
                <a:solidFill>
                  <a:srgbClr val="ffffff"/>
                </a:solidFill>
                <a:latin typeface="Calibri"/>
              </a:rPr>
              <a:t>P</a:t>
            </a: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ROPOSITO DE LOS SISTEMAS DE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BASES DE DATOS 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0" name="CuadroTexto 8"/>
          <p:cNvSpPr/>
          <p:nvPr/>
        </p:nvSpPr>
        <p:spPr>
          <a:xfrm>
            <a:off x="2122200" y="6155640"/>
            <a:ext cx="8140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 “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Database systems offer solutions to all the above problems”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1" name="Imagen 9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2D45C4-2E3A-41BC-9F54-7C34839E321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/>
          </p:nvPr>
        </p:nvSpPr>
        <p:spPr>
          <a:xfrm>
            <a:off x="1317600" y="1618920"/>
            <a:ext cx="9936000" cy="424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1365480"/>
                <a:tab algn="l" pos="2744280"/>
                <a:tab algn="l" pos="295740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Un sistema de base de datos es una colección de datos interrelacionados y un conjunto de programas que permiten a los usuarios acceder y modificar estos datos.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1365480"/>
                <a:tab algn="l" pos="2744280"/>
                <a:tab algn="l" pos="2957400"/>
              </a:tabLst>
            </a:pP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1365480"/>
                <a:tab algn="l" pos="2744280"/>
                <a:tab algn="l" pos="295740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Uno de los propósitos principales de un sistema de base de datos es proporcionar a los usuarios una visión abstracta de los datos.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365480"/>
                <a:tab algn="l" pos="2744280"/>
                <a:tab algn="l" pos="2957400"/>
              </a:tabLst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Modelos de datos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365480"/>
                <a:tab algn="l" pos="2744280"/>
                <a:tab algn="l" pos="295740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Una colección de herramientas conceptuales para describir datos, relaciones de datos, semántica de datos y restricciones de coherencia.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365480"/>
                <a:tab algn="l" pos="2744280"/>
                <a:tab algn="l" pos="2957400"/>
              </a:tabLst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Abstracción de datos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365480"/>
                <a:tab algn="l" pos="2744280"/>
                <a:tab algn="l" pos="295740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Oculta la complejidad de las estructuras de datos para representar los datos en la base de datos de los usuarios a través de varios niveles de abstracción de datos.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Rectángulo 5"/>
          <p:cNvSpPr/>
          <p:nvPr/>
        </p:nvSpPr>
        <p:spPr>
          <a:xfrm>
            <a:off x="1431360" y="468720"/>
            <a:ext cx="6531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CO" sz="3200" spc="-1" strike="noStrike">
                <a:solidFill>
                  <a:srgbClr val="ffffff"/>
                </a:solidFill>
                <a:latin typeface="Calibri"/>
              </a:rPr>
              <a:t>VISTA DE DATOS – GESTIÓN DE DATOS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4" name="Imagen 6" descr="Forma&#10;&#10;Descripción generada automáticamente"/>
          <p:cNvPicPr/>
          <p:nvPr/>
        </p:nvPicPr>
        <p:blipFill>
          <a:blip r:embed="rId1"/>
          <a:stretch/>
        </p:blipFill>
        <p:spPr>
          <a:xfrm>
            <a:off x="10985760" y="4637880"/>
            <a:ext cx="962640" cy="96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EC5BC5-807A-475B-B4B4-3CD401200DC7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9EE320FF09E44BA4DD573E5E4295DF" ma:contentTypeVersion="4" ma:contentTypeDescription="Create a new document." ma:contentTypeScope="" ma:versionID="a02c4320195b3d7fdc8657f44d5b3f62">
  <xsd:schema xmlns:xsd="http://www.w3.org/2001/XMLSchema" xmlns:xs="http://www.w3.org/2001/XMLSchema" xmlns:p="http://schemas.microsoft.com/office/2006/metadata/properties" xmlns:ns2="1b4cd278-5e95-4f6e-8074-fe28da455b52" targetNamespace="http://schemas.microsoft.com/office/2006/metadata/properties" ma:root="true" ma:fieldsID="66bd1bc546e4a62318c53ac5fb50049d" ns2:_="">
    <xsd:import namespace="1b4cd278-5e95-4f6e-8074-fe28da455b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4cd278-5e95-4f6e-8074-fe28da455b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CE3684-0297-4439-857F-643927756CB5}"/>
</file>

<file path=customXml/itemProps2.xml><?xml version="1.0" encoding="utf-8"?>
<ds:datastoreItem xmlns:ds="http://schemas.openxmlformats.org/officeDocument/2006/customXml" ds:itemID="{724B7B18-DE04-4097-A32C-EE1A56E86706}"/>
</file>

<file path=customXml/itemProps3.xml><?xml version="1.0" encoding="utf-8"?>
<ds:datastoreItem xmlns:ds="http://schemas.openxmlformats.org/officeDocument/2006/customXml" ds:itemID="{EAD2799B-146D-40F4-A4CE-556E581BE0A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Application>LibreOffice/7.3.7.2$Linux_X86_64 LibreOffice_project/30$Build-2</Application>
  <AppVersion>15.0000</AppVersion>
  <Words>2772</Words>
  <Paragraphs>369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2019-01-26T16:10:47Z</dcterms:created>
  <dc:creator>Cesar Augusto Salazar Centeno</dc:creator>
  <dc:description/>
  <dc:language>en-US</dc:language>
  <cp:lastModifiedBy/>
  <dcterms:modified xsi:type="dcterms:W3CDTF">2025-01-27T02:56:44Z</dcterms:modified>
  <cp:revision>193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0x010100799EE320FF09E44BA4DD573E5E4295DF</vt:lpwstr>
  </property>
  <property fmtid="{D5CDD505-2E9C-101B-9397-08002B2CF9AE}" pid="3" name="Notes">
    <vt:i4>31</vt:i4>
  </property>
  <property fmtid="{D5CDD505-2E9C-101B-9397-08002B2CF9AE}" pid="4" name="PresentationFormat">
    <vt:lpwstr>Panorámica</vt:lpwstr>
  </property>
  <property fmtid="{D5CDD505-2E9C-101B-9397-08002B2CF9AE}" pid="5" name="Slides">
    <vt:i4>32</vt:i4>
  </property>
</Properties>
</file>