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handoutMasterIdLst>
    <p:handoutMasterId r:id="rId37"/>
  </p:handoutMasterIdLst>
  <p:sldIdLst>
    <p:sldId id="378" r:id="rId2"/>
    <p:sldId id="375" r:id="rId3"/>
    <p:sldId id="419" r:id="rId4"/>
    <p:sldId id="426" r:id="rId5"/>
    <p:sldId id="427" r:id="rId6"/>
    <p:sldId id="420" r:id="rId7"/>
    <p:sldId id="428" r:id="rId8"/>
    <p:sldId id="421" r:id="rId9"/>
    <p:sldId id="422" r:id="rId10"/>
    <p:sldId id="423" r:id="rId11"/>
    <p:sldId id="424" r:id="rId12"/>
    <p:sldId id="425" r:id="rId13"/>
    <p:sldId id="342" r:id="rId14"/>
    <p:sldId id="343" r:id="rId15"/>
    <p:sldId id="344" r:id="rId16"/>
    <p:sldId id="345" r:id="rId17"/>
    <p:sldId id="368" r:id="rId18"/>
    <p:sldId id="429" r:id="rId19"/>
    <p:sldId id="347" r:id="rId20"/>
    <p:sldId id="348" r:id="rId21"/>
    <p:sldId id="349" r:id="rId22"/>
    <p:sldId id="350" r:id="rId23"/>
    <p:sldId id="351" r:id="rId24"/>
    <p:sldId id="352" r:id="rId25"/>
    <p:sldId id="353" r:id="rId26"/>
    <p:sldId id="354" r:id="rId27"/>
    <p:sldId id="355" r:id="rId28"/>
    <p:sldId id="356" r:id="rId29"/>
    <p:sldId id="357" r:id="rId30"/>
    <p:sldId id="358" r:id="rId31"/>
    <p:sldId id="359" r:id="rId32"/>
    <p:sldId id="360" r:id="rId33"/>
    <p:sldId id="361" r:id="rId34"/>
    <p:sldId id="430" r:id="rId3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sar Augusto Salazar Centeno" initials="CASC" lastIdx="1" clrIdx="0">
    <p:extLst>
      <p:ext uri="{19B8F6BF-5375-455C-9EA6-DF929625EA0E}">
        <p15:presenceInfo xmlns:p15="http://schemas.microsoft.com/office/powerpoint/2012/main" userId="42c3315f7b0981e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FFCC00"/>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7D2D31-CA98-4C0D-83E3-C1C27063910E}" v="86" dt="2022-07-28T17:09:40.26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16" autoAdjust="0"/>
    <p:restoredTop sz="95260" autoAdjust="0"/>
  </p:normalViewPr>
  <p:slideViewPr>
    <p:cSldViewPr snapToGrid="0">
      <p:cViewPr varScale="1">
        <p:scale>
          <a:sx n="80" d="100"/>
          <a:sy n="80" d="100"/>
        </p:scale>
        <p:origin x="1242"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car Danilo Martinez Bernal" userId="eb0f0ef8-72cf-40f6-98ed-b037c503f44a" providerId="ADAL" clId="{A379D0A8-C3FE-4263-9D98-1A65C8968DF5}"/>
    <pc:docChg chg="undo custSel addSld delSld modSld">
      <pc:chgData name="Oscar Danilo Martinez Bernal" userId="eb0f0ef8-72cf-40f6-98ed-b037c503f44a" providerId="ADAL" clId="{A379D0A8-C3FE-4263-9D98-1A65C8968DF5}" dt="2022-07-27T04:30:08.684" v="1092" actId="1076"/>
      <pc:docMkLst>
        <pc:docMk/>
      </pc:docMkLst>
      <pc:sldChg chg="del">
        <pc:chgData name="Oscar Danilo Martinez Bernal" userId="eb0f0ef8-72cf-40f6-98ed-b037c503f44a" providerId="ADAL" clId="{A379D0A8-C3FE-4263-9D98-1A65C8968DF5}" dt="2022-07-27T03:57:55.618" v="300" actId="47"/>
        <pc:sldMkLst>
          <pc:docMk/>
          <pc:sldMk cId="0" sldId="336"/>
        </pc:sldMkLst>
      </pc:sldChg>
      <pc:sldChg chg="mod modShow">
        <pc:chgData name="Oscar Danilo Martinez Bernal" userId="eb0f0ef8-72cf-40f6-98ed-b037c503f44a" providerId="ADAL" clId="{A379D0A8-C3FE-4263-9D98-1A65C8968DF5}" dt="2022-07-22T11:16:31.683" v="48" actId="729"/>
        <pc:sldMkLst>
          <pc:docMk/>
          <pc:sldMk cId="0" sldId="337"/>
        </pc:sldMkLst>
      </pc:sldChg>
      <pc:sldChg chg="mod modShow">
        <pc:chgData name="Oscar Danilo Martinez Bernal" userId="eb0f0ef8-72cf-40f6-98ed-b037c503f44a" providerId="ADAL" clId="{A379D0A8-C3FE-4263-9D98-1A65C8968DF5}" dt="2022-07-22T11:16:31.683" v="48" actId="729"/>
        <pc:sldMkLst>
          <pc:docMk/>
          <pc:sldMk cId="0" sldId="338"/>
        </pc:sldMkLst>
      </pc:sldChg>
      <pc:sldChg chg="modSp mod modShow">
        <pc:chgData name="Oscar Danilo Martinez Bernal" userId="eb0f0ef8-72cf-40f6-98ed-b037c503f44a" providerId="ADAL" clId="{A379D0A8-C3FE-4263-9D98-1A65C8968DF5}" dt="2022-07-22T11:52:32.194" v="102" actId="1076"/>
        <pc:sldMkLst>
          <pc:docMk/>
          <pc:sldMk cId="0" sldId="340"/>
        </pc:sldMkLst>
        <pc:spChg chg="mod">
          <ac:chgData name="Oscar Danilo Martinez Bernal" userId="eb0f0ef8-72cf-40f6-98ed-b037c503f44a" providerId="ADAL" clId="{A379D0A8-C3FE-4263-9D98-1A65C8968DF5}" dt="2022-07-22T11:52:18.465" v="100" actId="1076"/>
          <ac:spMkLst>
            <pc:docMk/>
            <pc:sldMk cId="0" sldId="340"/>
            <ac:spMk id="9218" creationId="{00000000-0000-0000-0000-000000000000}"/>
          </ac:spMkLst>
        </pc:spChg>
        <pc:picChg chg="mod">
          <ac:chgData name="Oscar Danilo Martinez Bernal" userId="eb0f0ef8-72cf-40f6-98ed-b037c503f44a" providerId="ADAL" clId="{A379D0A8-C3FE-4263-9D98-1A65C8968DF5}" dt="2022-07-22T11:52:32.194" v="102" actId="1076"/>
          <ac:picMkLst>
            <pc:docMk/>
            <pc:sldMk cId="0" sldId="340"/>
            <ac:picMk id="6" creationId="{BD43850F-C798-4B0C-AB3F-7891AC78428F}"/>
          </ac:picMkLst>
        </pc:picChg>
      </pc:sldChg>
      <pc:sldChg chg="modSp mod modShow">
        <pc:chgData name="Oscar Danilo Martinez Bernal" userId="eb0f0ef8-72cf-40f6-98ed-b037c503f44a" providerId="ADAL" clId="{A379D0A8-C3FE-4263-9D98-1A65C8968DF5}" dt="2022-07-22T11:52:42.361" v="103" actId="1076"/>
        <pc:sldMkLst>
          <pc:docMk/>
          <pc:sldMk cId="0" sldId="341"/>
        </pc:sldMkLst>
        <pc:spChg chg="mod">
          <ac:chgData name="Oscar Danilo Martinez Bernal" userId="eb0f0ef8-72cf-40f6-98ed-b037c503f44a" providerId="ADAL" clId="{A379D0A8-C3FE-4263-9D98-1A65C8968DF5}" dt="2022-07-22T11:52:42.361" v="103" actId="1076"/>
          <ac:spMkLst>
            <pc:docMk/>
            <pc:sldMk cId="0" sldId="341"/>
            <ac:spMk id="9218" creationId="{00000000-0000-0000-0000-000000000000}"/>
          </ac:spMkLst>
        </pc:spChg>
      </pc:sldChg>
      <pc:sldChg chg="addSp delSp modSp mod">
        <pc:chgData name="Oscar Danilo Martinez Bernal" userId="eb0f0ef8-72cf-40f6-98ed-b037c503f44a" providerId="ADAL" clId="{A379D0A8-C3FE-4263-9D98-1A65C8968DF5}" dt="2022-07-27T04:01:40.349" v="488"/>
        <pc:sldMkLst>
          <pc:docMk/>
          <pc:sldMk cId="0" sldId="342"/>
        </pc:sldMkLst>
        <pc:spChg chg="add del mod">
          <ac:chgData name="Oscar Danilo Martinez Bernal" userId="eb0f0ef8-72cf-40f6-98ed-b037c503f44a" providerId="ADAL" clId="{A379D0A8-C3FE-4263-9D98-1A65C8968DF5}" dt="2022-07-27T03:46:34.413" v="151" actId="478"/>
          <ac:spMkLst>
            <pc:docMk/>
            <pc:sldMk cId="0" sldId="342"/>
            <ac:spMk id="4" creationId="{1826F31C-C994-4D52-5557-C6CFFFD21ECE}"/>
          </ac:spMkLst>
        </pc:spChg>
        <pc:spChg chg="add mod">
          <ac:chgData name="Oscar Danilo Martinez Bernal" userId="eb0f0ef8-72cf-40f6-98ed-b037c503f44a" providerId="ADAL" clId="{A379D0A8-C3FE-4263-9D98-1A65C8968DF5}" dt="2022-07-27T03:58:46.650" v="302" actId="1076"/>
          <ac:spMkLst>
            <pc:docMk/>
            <pc:sldMk cId="0" sldId="342"/>
            <ac:spMk id="6" creationId="{8BC96E28-2C21-A9A2-B1EA-02989A7D3B9E}"/>
          </ac:spMkLst>
        </pc:spChg>
        <pc:spChg chg="del">
          <ac:chgData name="Oscar Danilo Martinez Bernal" userId="eb0f0ef8-72cf-40f6-98ed-b037c503f44a" providerId="ADAL" clId="{A379D0A8-C3FE-4263-9D98-1A65C8968DF5}" dt="2022-07-27T03:46:30.696" v="149" actId="478"/>
          <ac:spMkLst>
            <pc:docMk/>
            <pc:sldMk cId="0" sldId="342"/>
            <ac:spMk id="258050" creationId="{00000000-0000-0000-0000-000000000000}"/>
          </ac:spMkLst>
        </pc:spChg>
        <pc:picChg chg="mod">
          <ac:chgData name="Oscar Danilo Martinez Bernal" userId="eb0f0ef8-72cf-40f6-98ed-b037c503f44a" providerId="ADAL" clId="{A379D0A8-C3FE-4263-9D98-1A65C8968DF5}" dt="2022-07-27T03:47:51.934" v="234" actId="1076"/>
          <ac:picMkLst>
            <pc:docMk/>
            <pc:sldMk cId="0" sldId="342"/>
            <ac:picMk id="3" creationId="{D6B8FF63-5393-4696-8B56-06CDA84E94A9}"/>
          </ac:picMkLst>
        </pc:picChg>
        <pc:picChg chg="add del mod">
          <ac:chgData name="Oscar Danilo Martinez Bernal" userId="eb0f0ef8-72cf-40f6-98ed-b037c503f44a" providerId="ADAL" clId="{A379D0A8-C3FE-4263-9D98-1A65C8968DF5}" dt="2022-07-27T04:01:40.349" v="488"/>
          <ac:picMkLst>
            <pc:docMk/>
            <pc:sldMk cId="0" sldId="342"/>
            <ac:picMk id="7" creationId="{1AB44603-BAE4-33E3-77D2-EFACA29EB350}"/>
          </ac:picMkLst>
        </pc:picChg>
      </pc:sldChg>
      <pc:sldChg chg="addSp delSp modSp mod">
        <pc:chgData name="Oscar Danilo Martinez Bernal" userId="eb0f0ef8-72cf-40f6-98ed-b037c503f44a" providerId="ADAL" clId="{A379D0A8-C3FE-4263-9D98-1A65C8968DF5}" dt="2022-07-27T04:02:21.353" v="521" actId="20577"/>
        <pc:sldMkLst>
          <pc:docMk/>
          <pc:sldMk cId="0" sldId="343"/>
        </pc:sldMkLst>
        <pc:spChg chg="add del mod">
          <ac:chgData name="Oscar Danilo Martinez Bernal" userId="eb0f0ef8-72cf-40f6-98ed-b037c503f44a" providerId="ADAL" clId="{A379D0A8-C3FE-4263-9D98-1A65C8968DF5}" dt="2022-07-27T03:58:51.208" v="304" actId="478"/>
          <ac:spMkLst>
            <pc:docMk/>
            <pc:sldMk cId="0" sldId="343"/>
            <ac:spMk id="3" creationId="{E4FDB678-3C91-1DA7-5977-7B63335CDBB0}"/>
          </ac:spMkLst>
        </pc:spChg>
        <pc:spChg chg="add mod">
          <ac:chgData name="Oscar Danilo Martinez Bernal" userId="eb0f0ef8-72cf-40f6-98ed-b037c503f44a" providerId="ADAL" clId="{A379D0A8-C3FE-4263-9D98-1A65C8968DF5}" dt="2022-07-27T03:59:11.156" v="365" actId="1076"/>
          <ac:spMkLst>
            <pc:docMk/>
            <pc:sldMk cId="0" sldId="343"/>
            <ac:spMk id="6" creationId="{E3F3A987-202D-2F3F-6359-6041D20487B3}"/>
          </ac:spMkLst>
        </pc:spChg>
        <pc:spChg chg="mod">
          <ac:chgData name="Oscar Danilo Martinez Bernal" userId="eb0f0ef8-72cf-40f6-98ed-b037c503f44a" providerId="ADAL" clId="{A379D0A8-C3FE-4263-9D98-1A65C8968DF5}" dt="2022-07-27T04:02:21.353" v="521" actId="20577"/>
          <ac:spMkLst>
            <pc:docMk/>
            <pc:sldMk cId="0" sldId="343"/>
            <ac:spMk id="11266" creationId="{00000000-0000-0000-0000-000000000000}"/>
          </ac:spMkLst>
        </pc:spChg>
        <pc:spChg chg="del">
          <ac:chgData name="Oscar Danilo Martinez Bernal" userId="eb0f0ef8-72cf-40f6-98ed-b037c503f44a" providerId="ADAL" clId="{A379D0A8-C3FE-4263-9D98-1A65C8968DF5}" dt="2022-07-27T03:58:50.031" v="303" actId="478"/>
          <ac:spMkLst>
            <pc:docMk/>
            <pc:sldMk cId="0" sldId="343"/>
            <ac:spMk id="259074" creationId="{00000000-0000-0000-0000-000000000000}"/>
          </ac:spMkLst>
        </pc:spChg>
        <pc:picChg chg="add mod">
          <ac:chgData name="Oscar Danilo Martinez Bernal" userId="eb0f0ef8-72cf-40f6-98ed-b037c503f44a" providerId="ADAL" clId="{A379D0A8-C3FE-4263-9D98-1A65C8968DF5}" dt="2022-07-27T04:01:44.802" v="489"/>
          <ac:picMkLst>
            <pc:docMk/>
            <pc:sldMk cId="0" sldId="343"/>
            <ac:picMk id="7" creationId="{4B28551C-4039-1A5E-8032-FC16C0DEAB68}"/>
          </ac:picMkLst>
        </pc:picChg>
      </pc:sldChg>
      <pc:sldChg chg="addSp delSp modSp mod">
        <pc:chgData name="Oscar Danilo Martinez Bernal" userId="eb0f0ef8-72cf-40f6-98ed-b037c503f44a" providerId="ADAL" clId="{A379D0A8-C3FE-4263-9D98-1A65C8968DF5}" dt="2022-07-27T04:04:32.048" v="594"/>
        <pc:sldMkLst>
          <pc:docMk/>
          <pc:sldMk cId="0" sldId="344"/>
        </pc:sldMkLst>
        <pc:spChg chg="add del mod">
          <ac:chgData name="Oscar Danilo Martinez Bernal" userId="eb0f0ef8-72cf-40f6-98ed-b037c503f44a" providerId="ADAL" clId="{A379D0A8-C3FE-4263-9D98-1A65C8968DF5}" dt="2022-07-27T04:02:01.666" v="491" actId="478"/>
          <ac:spMkLst>
            <pc:docMk/>
            <pc:sldMk cId="0" sldId="344"/>
            <ac:spMk id="3" creationId="{24695DE1-FCE6-9FAA-1F2D-7D410ACED91A}"/>
          </ac:spMkLst>
        </pc:spChg>
        <pc:spChg chg="add mod">
          <ac:chgData name="Oscar Danilo Martinez Bernal" userId="eb0f0ef8-72cf-40f6-98ed-b037c503f44a" providerId="ADAL" clId="{A379D0A8-C3FE-4263-9D98-1A65C8968DF5}" dt="2022-07-27T04:02:11.327" v="518" actId="20577"/>
          <ac:spMkLst>
            <pc:docMk/>
            <pc:sldMk cId="0" sldId="344"/>
            <ac:spMk id="6" creationId="{669414E9-2C61-DF7A-3961-A2C90B3EB9F5}"/>
          </ac:spMkLst>
        </pc:spChg>
        <pc:spChg chg="mod">
          <ac:chgData name="Oscar Danilo Martinez Bernal" userId="eb0f0ef8-72cf-40f6-98ed-b037c503f44a" providerId="ADAL" clId="{A379D0A8-C3FE-4263-9D98-1A65C8968DF5}" dt="2022-07-27T04:04:19.779" v="593" actId="20577"/>
          <ac:spMkLst>
            <pc:docMk/>
            <pc:sldMk cId="0" sldId="344"/>
            <ac:spMk id="7170" creationId="{00000000-0000-0000-0000-000000000000}"/>
          </ac:spMkLst>
        </pc:spChg>
        <pc:spChg chg="del">
          <ac:chgData name="Oscar Danilo Martinez Bernal" userId="eb0f0ef8-72cf-40f6-98ed-b037c503f44a" providerId="ADAL" clId="{A379D0A8-C3FE-4263-9D98-1A65C8968DF5}" dt="2022-07-27T04:01:59.260" v="490" actId="478"/>
          <ac:spMkLst>
            <pc:docMk/>
            <pc:sldMk cId="0" sldId="344"/>
            <ac:spMk id="506882" creationId="{00000000-0000-0000-0000-000000000000}"/>
          </ac:spMkLst>
        </pc:spChg>
        <pc:picChg chg="add mod">
          <ac:chgData name="Oscar Danilo Martinez Bernal" userId="eb0f0ef8-72cf-40f6-98ed-b037c503f44a" providerId="ADAL" clId="{A379D0A8-C3FE-4263-9D98-1A65C8968DF5}" dt="2022-07-27T04:04:32.048" v="594"/>
          <ac:picMkLst>
            <pc:docMk/>
            <pc:sldMk cId="0" sldId="344"/>
            <ac:picMk id="7" creationId="{451DA242-5787-00AB-ECD3-846D90355A6F}"/>
          </ac:picMkLst>
        </pc:picChg>
      </pc:sldChg>
      <pc:sldChg chg="addSp delSp modSp mod">
        <pc:chgData name="Oscar Danilo Martinez Bernal" userId="eb0f0ef8-72cf-40f6-98ed-b037c503f44a" providerId="ADAL" clId="{A379D0A8-C3FE-4263-9D98-1A65C8968DF5}" dt="2022-07-27T04:17:52.395" v="953"/>
        <pc:sldMkLst>
          <pc:docMk/>
          <pc:sldMk cId="0" sldId="345"/>
        </pc:sldMkLst>
        <pc:spChg chg="add del mod">
          <ac:chgData name="Oscar Danilo Martinez Bernal" userId="eb0f0ef8-72cf-40f6-98ed-b037c503f44a" providerId="ADAL" clId="{A379D0A8-C3FE-4263-9D98-1A65C8968DF5}" dt="2022-07-27T04:05:00.782" v="604" actId="478"/>
          <ac:spMkLst>
            <pc:docMk/>
            <pc:sldMk cId="0" sldId="345"/>
            <ac:spMk id="4" creationId="{378C7108-D797-B0CE-92FC-E6CC7E03D536}"/>
          </ac:spMkLst>
        </pc:spChg>
        <pc:spChg chg="add mod">
          <ac:chgData name="Oscar Danilo Martinez Bernal" userId="eb0f0ef8-72cf-40f6-98ed-b037c503f44a" providerId="ADAL" clId="{A379D0A8-C3FE-4263-9D98-1A65C8968DF5}" dt="2022-07-27T04:04:49.507" v="600" actId="20577"/>
          <ac:spMkLst>
            <pc:docMk/>
            <pc:sldMk cId="0" sldId="345"/>
            <ac:spMk id="5" creationId="{506DF8B8-5C66-082B-2435-8C71F106E8A2}"/>
          </ac:spMkLst>
        </pc:spChg>
        <pc:spChg chg="add mod">
          <ac:chgData name="Oscar Danilo Martinez Bernal" userId="eb0f0ef8-72cf-40f6-98ed-b037c503f44a" providerId="ADAL" clId="{A379D0A8-C3FE-4263-9D98-1A65C8968DF5}" dt="2022-07-27T04:05:45.662" v="640" actId="20577"/>
          <ac:spMkLst>
            <pc:docMk/>
            <pc:sldMk cId="0" sldId="345"/>
            <ac:spMk id="8" creationId="{ECC83D70-4EDE-D876-A4FC-0102069A5F2F}"/>
          </ac:spMkLst>
        </pc:spChg>
        <pc:spChg chg="mod">
          <ac:chgData name="Oscar Danilo Martinez Bernal" userId="eb0f0ef8-72cf-40f6-98ed-b037c503f44a" providerId="ADAL" clId="{A379D0A8-C3FE-4263-9D98-1A65C8968DF5}" dt="2022-07-27T04:07:50.559" v="692" actId="114"/>
          <ac:spMkLst>
            <pc:docMk/>
            <pc:sldMk cId="0" sldId="345"/>
            <ac:spMk id="8194" creationId="{00000000-0000-0000-0000-000000000000}"/>
          </ac:spMkLst>
        </pc:spChg>
        <pc:spChg chg="del mod">
          <ac:chgData name="Oscar Danilo Martinez Bernal" userId="eb0f0ef8-72cf-40f6-98ed-b037c503f44a" providerId="ADAL" clId="{A379D0A8-C3FE-4263-9D98-1A65C8968DF5}" dt="2022-07-27T04:04:58.872" v="603" actId="478"/>
          <ac:spMkLst>
            <pc:docMk/>
            <pc:sldMk cId="0" sldId="345"/>
            <ac:spMk id="685058" creationId="{00000000-0000-0000-0000-000000000000}"/>
          </ac:spMkLst>
        </pc:spChg>
        <pc:picChg chg="mod">
          <ac:chgData name="Oscar Danilo Martinez Bernal" userId="eb0f0ef8-72cf-40f6-98ed-b037c503f44a" providerId="ADAL" clId="{A379D0A8-C3FE-4263-9D98-1A65C8968DF5}" dt="2022-07-27T04:07:56.458" v="693" actId="1076"/>
          <ac:picMkLst>
            <pc:docMk/>
            <pc:sldMk cId="0" sldId="345"/>
            <ac:picMk id="3" creationId="{D0EA259D-031F-4208-A7F2-A15AE51650DB}"/>
          </ac:picMkLst>
        </pc:picChg>
        <pc:picChg chg="add mod">
          <ac:chgData name="Oscar Danilo Martinez Bernal" userId="eb0f0ef8-72cf-40f6-98ed-b037c503f44a" providerId="ADAL" clId="{A379D0A8-C3FE-4263-9D98-1A65C8968DF5}" dt="2022-07-27T04:17:52.395" v="953"/>
          <ac:picMkLst>
            <pc:docMk/>
            <pc:sldMk cId="0" sldId="345"/>
            <ac:picMk id="9" creationId="{E17CD681-8410-81F0-EEE5-47A1A5B2465C}"/>
          </ac:picMkLst>
        </pc:picChg>
      </pc:sldChg>
      <pc:sldChg chg="addSp delSp modSp mod">
        <pc:chgData name="Oscar Danilo Martinez Bernal" userId="eb0f0ef8-72cf-40f6-98ed-b037c503f44a" providerId="ADAL" clId="{A379D0A8-C3FE-4263-9D98-1A65C8968DF5}" dt="2022-07-27T04:17:57.168" v="956"/>
        <pc:sldMkLst>
          <pc:docMk/>
          <pc:sldMk cId="0" sldId="347"/>
        </pc:sldMkLst>
        <pc:spChg chg="add del mod">
          <ac:chgData name="Oscar Danilo Martinez Bernal" userId="eb0f0ef8-72cf-40f6-98ed-b037c503f44a" providerId="ADAL" clId="{A379D0A8-C3FE-4263-9D98-1A65C8968DF5}" dt="2022-07-27T04:14:58.879" v="889" actId="478"/>
          <ac:spMkLst>
            <pc:docMk/>
            <pc:sldMk cId="0" sldId="347"/>
            <ac:spMk id="3" creationId="{080FF75C-3687-615D-E506-74D3B16FCF79}"/>
          </ac:spMkLst>
        </pc:spChg>
        <pc:spChg chg="add mod">
          <ac:chgData name="Oscar Danilo Martinez Bernal" userId="eb0f0ef8-72cf-40f6-98ed-b037c503f44a" providerId="ADAL" clId="{A379D0A8-C3FE-4263-9D98-1A65C8968DF5}" dt="2022-07-27T04:14:54.004" v="887"/>
          <ac:spMkLst>
            <pc:docMk/>
            <pc:sldMk cId="0" sldId="347"/>
            <ac:spMk id="4" creationId="{B7C90949-7590-4D4F-32A1-AF1ABAFB1A31}"/>
          </ac:spMkLst>
        </pc:spChg>
        <pc:spChg chg="add mod">
          <ac:chgData name="Oscar Danilo Martinez Bernal" userId="eb0f0ef8-72cf-40f6-98ed-b037c503f44a" providerId="ADAL" clId="{A379D0A8-C3FE-4263-9D98-1A65C8968DF5}" dt="2022-07-27T04:15:07.652" v="903" actId="20577"/>
          <ac:spMkLst>
            <pc:docMk/>
            <pc:sldMk cId="0" sldId="347"/>
            <ac:spMk id="7" creationId="{9EB72A8E-1A37-2041-4A7C-B7FD8E0D437E}"/>
          </ac:spMkLst>
        </pc:spChg>
        <pc:spChg chg="mod">
          <ac:chgData name="Oscar Danilo Martinez Bernal" userId="eb0f0ef8-72cf-40f6-98ed-b037c503f44a" providerId="ADAL" clId="{A379D0A8-C3FE-4263-9D98-1A65C8968DF5}" dt="2022-07-27T04:17:42.149" v="952" actId="1076"/>
          <ac:spMkLst>
            <pc:docMk/>
            <pc:sldMk cId="0" sldId="347"/>
            <ac:spMk id="1026" creationId="{00000000-0000-0000-0000-000000000000}"/>
          </ac:spMkLst>
        </pc:spChg>
        <pc:spChg chg="del">
          <ac:chgData name="Oscar Danilo Martinez Bernal" userId="eb0f0ef8-72cf-40f6-98ed-b037c503f44a" providerId="ADAL" clId="{A379D0A8-C3FE-4263-9D98-1A65C8968DF5}" dt="2022-07-27T04:14:57.014" v="888" actId="478"/>
          <ac:spMkLst>
            <pc:docMk/>
            <pc:sldMk cId="0" sldId="347"/>
            <ac:spMk id="687106" creationId="{00000000-0000-0000-0000-000000000000}"/>
          </ac:spMkLst>
        </pc:spChg>
        <pc:picChg chg="add mod">
          <ac:chgData name="Oscar Danilo Martinez Bernal" userId="eb0f0ef8-72cf-40f6-98ed-b037c503f44a" providerId="ADAL" clId="{A379D0A8-C3FE-4263-9D98-1A65C8968DF5}" dt="2022-07-27T04:17:57.168" v="956"/>
          <ac:picMkLst>
            <pc:docMk/>
            <pc:sldMk cId="0" sldId="347"/>
            <ac:picMk id="8" creationId="{E0B7734B-96C7-E83F-4733-4A66B254DD64}"/>
          </ac:picMkLst>
        </pc:picChg>
      </pc:sldChg>
      <pc:sldChg chg="addSp delSp modSp mod">
        <pc:chgData name="Oscar Danilo Martinez Bernal" userId="eb0f0ef8-72cf-40f6-98ed-b037c503f44a" providerId="ADAL" clId="{A379D0A8-C3FE-4263-9D98-1A65C8968DF5}" dt="2022-07-27T04:29:54.865" v="1035" actId="1076"/>
        <pc:sldMkLst>
          <pc:docMk/>
          <pc:sldMk cId="0" sldId="348"/>
        </pc:sldMkLst>
        <pc:spChg chg="add del mod">
          <ac:chgData name="Oscar Danilo Martinez Bernal" userId="eb0f0ef8-72cf-40f6-98ed-b037c503f44a" providerId="ADAL" clId="{A379D0A8-C3FE-4263-9D98-1A65C8968DF5}" dt="2022-07-27T04:26:25.577" v="964" actId="478"/>
          <ac:spMkLst>
            <pc:docMk/>
            <pc:sldMk cId="0" sldId="348"/>
            <ac:spMk id="4" creationId="{280FA942-A8CA-97A1-AC1D-AB0ABF3C05C4}"/>
          </ac:spMkLst>
        </pc:spChg>
        <pc:spChg chg="add mod">
          <ac:chgData name="Oscar Danilo Martinez Bernal" userId="eb0f0ef8-72cf-40f6-98ed-b037c503f44a" providerId="ADAL" clId="{A379D0A8-C3FE-4263-9D98-1A65C8968DF5}" dt="2022-07-27T04:26:04.745" v="959" actId="20577"/>
          <ac:spMkLst>
            <pc:docMk/>
            <pc:sldMk cId="0" sldId="348"/>
            <ac:spMk id="5" creationId="{04C570D4-398B-100E-B6B2-C388239D11FE}"/>
          </ac:spMkLst>
        </pc:spChg>
        <pc:spChg chg="add mod">
          <ac:chgData name="Oscar Danilo Martinez Bernal" userId="eb0f0ef8-72cf-40f6-98ed-b037c503f44a" providerId="ADAL" clId="{A379D0A8-C3FE-4263-9D98-1A65C8968DF5}" dt="2022-07-27T04:29:54.865" v="1035" actId="1076"/>
          <ac:spMkLst>
            <pc:docMk/>
            <pc:sldMk cId="0" sldId="348"/>
            <ac:spMk id="6" creationId="{CB33CA66-A1E1-3A9C-2AE6-92219472F61C}"/>
          </ac:spMkLst>
        </pc:spChg>
        <pc:spChg chg="mod">
          <ac:chgData name="Oscar Danilo Martinez Bernal" userId="eb0f0ef8-72cf-40f6-98ed-b037c503f44a" providerId="ADAL" clId="{A379D0A8-C3FE-4263-9D98-1A65C8968DF5}" dt="2022-07-27T04:29:12.820" v="1024" actId="1076"/>
          <ac:spMkLst>
            <pc:docMk/>
            <pc:sldMk cId="0" sldId="348"/>
            <ac:spMk id="1026" creationId="{00000000-0000-0000-0000-000000000000}"/>
          </ac:spMkLst>
        </pc:spChg>
        <pc:spChg chg="del mod">
          <ac:chgData name="Oscar Danilo Martinez Bernal" userId="eb0f0ef8-72cf-40f6-98ed-b037c503f44a" providerId="ADAL" clId="{A379D0A8-C3FE-4263-9D98-1A65C8968DF5}" dt="2022-07-27T04:26:23.094" v="963" actId="478"/>
          <ac:spMkLst>
            <pc:docMk/>
            <pc:sldMk cId="0" sldId="348"/>
            <ac:spMk id="687106" creationId="{00000000-0000-0000-0000-000000000000}"/>
          </ac:spMkLst>
        </pc:spChg>
        <pc:picChg chg="mod">
          <ac:chgData name="Oscar Danilo Martinez Bernal" userId="eb0f0ef8-72cf-40f6-98ed-b037c503f44a" providerId="ADAL" clId="{A379D0A8-C3FE-4263-9D98-1A65C8968DF5}" dt="2022-07-27T04:29:16.245" v="1027" actId="1076"/>
          <ac:picMkLst>
            <pc:docMk/>
            <pc:sldMk cId="0" sldId="348"/>
            <ac:picMk id="3" creationId="{78A827ED-B175-4A55-B05F-235A354E778B}"/>
          </ac:picMkLst>
        </pc:picChg>
      </pc:sldChg>
      <pc:sldChg chg="addSp delSp modSp mod">
        <pc:chgData name="Oscar Danilo Martinez Bernal" userId="eb0f0ef8-72cf-40f6-98ed-b037c503f44a" providerId="ADAL" clId="{A379D0A8-C3FE-4263-9D98-1A65C8968DF5}" dt="2022-07-27T04:30:08.684" v="1092" actId="1076"/>
        <pc:sldMkLst>
          <pc:docMk/>
          <pc:sldMk cId="0" sldId="349"/>
        </pc:sldMkLst>
        <pc:spChg chg="add del mod">
          <ac:chgData name="Oscar Danilo Martinez Bernal" userId="eb0f0ef8-72cf-40f6-98ed-b037c503f44a" providerId="ADAL" clId="{A379D0A8-C3FE-4263-9D98-1A65C8968DF5}" dt="2022-07-27T04:29:50.285" v="1034" actId="478"/>
          <ac:spMkLst>
            <pc:docMk/>
            <pc:sldMk cId="0" sldId="349"/>
            <ac:spMk id="3" creationId="{5F199FED-DCDE-9F4E-E89F-85C3F95F4FEB}"/>
          </ac:spMkLst>
        </pc:spChg>
        <pc:spChg chg="add mod">
          <ac:chgData name="Oscar Danilo Martinez Bernal" userId="eb0f0ef8-72cf-40f6-98ed-b037c503f44a" providerId="ADAL" clId="{A379D0A8-C3FE-4263-9D98-1A65C8968DF5}" dt="2022-07-27T04:29:44.006" v="1031" actId="20577"/>
          <ac:spMkLst>
            <pc:docMk/>
            <pc:sldMk cId="0" sldId="349"/>
            <ac:spMk id="4" creationId="{D36B60CC-FAA9-C5A3-449E-95AFD6037476}"/>
          </ac:spMkLst>
        </pc:spChg>
        <pc:spChg chg="add mod">
          <ac:chgData name="Oscar Danilo Martinez Bernal" userId="eb0f0ef8-72cf-40f6-98ed-b037c503f44a" providerId="ADAL" clId="{A379D0A8-C3FE-4263-9D98-1A65C8968DF5}" dt="2022-07-27T04:30:05.873" v="1091" actId="20577"/>
          <ac:spMkLst>
            <pc:docMk/>
            <pc:sldMk cId="0" sldId="349"/>
            <ac:spMk id="7" creationId="{B9537EBC-B5AD-F027-17AF-AA887838FEB4}"/>
          </ac:spMkLst>
        </pc:spChg>
        <pc:spChg chg="mod">
          <ac:chgData name="Oscar Danilo Martinez Bernal" userId="eb0f0ef8-72cf-40f6-98ed-b037c503f44a" providerId="ADAL" clId="{A379D0A8-C3FE-4263-9D98-1A65C8968DF5}" dt="2022-07-27T04:30:08.684" v="1092" actId="1076"/>
          <ac:spMkLst>
            <pc:docMk/>
            <pc:sldMk cId="0" sldId="349"/>
            <ac:spMk id="7170" creationId="{00000000-0000-0000-0000-000000000000}"/>
          </ac:spMkLst>
        </pc:spChg>
        <pc:spChg chg="del mod">
          <ac:chgData name="Oscar Danilo Martinez Bernal" userId="eb0f0ef8-72cf-40f6-98ed-b037c503f44a" providerId="ADAL" clId="{A379D0A8-C3FE-4263-9D98-1A65C8968DF5}" dt="2022-07-27T04:29:47.510" v="1033" actId="478"/>
          <ac:spMkLst>
            <pc:docMk/>
            <pc:sldMk cId="0" sldId="349"/>
            <ac:spMk id="506882" creationId="{00000000-0000-0000-0000-000000000000}"/>
          </ac:spMkLst>
        </pc:spChg>
      </pc:sldChg>
      <pc:sldChg chg="modSp mod">
        <pc:chgData name="Oscar Danilo Martinez Bernal" userId="eb0f0ef8-72cf-40f6-98ed-b037c503f44a" providerId="ADAL" clId="{A379D0A8-C3FE-4263-9D98-1A65C8968DF5}" dt="2022-07-27T03:53:29.374" v="244" actId="1076"/>
        <pc:sldMkLst>
          <pc:docMk/>
          <pc:sldMk cId="0" sldId="350"/>
        </pc:sldMkLst>
        <pc:spChg chg="mod">
          <ac:chgData name="Oscar Danilo Martinez Bernal" userId="eb0f0ef8-72cf-40f6-98ed-b037c503f44a" providerId="ADAL" clId="{A379D0A8-C3FE-4263-9D98-1A65C8968DF5}" dt="2022-07-27T03:53:29.374" v="244" actId="1076"/>
          <ac:spMkLst>
            <pc:docMk/>
            <pc:sldMk cId="0" sldId="350"/>
            <ac:spMk id="12290" creationId="{00000000-0000-0000-0000-000000000000}"/>
          </ac:spMkLst>
        </pc:spChg>
      </pc:sldChg>
      <pc:sldChg chg="modSp mod">
        <pc:chgData name="Oscar Danilo Martinez Bernal" userId="eb0f0ef8-72cf-40f6-98ed-b037c503f44a" providerId="ADAL" clId="{A379D0A8-C3FE-4263-9D98-1A65C8968DF5}" dt="2022-07-27T03:54:14.730" v="245" actId="1076"/>
        <pc:sldMkLst>
          <pc:docMk/>
          <pc:sldMk cId="137113963" sldId="351"/>
        </pc:sldMkLst>
        <pc:picChg chg="mod">
          <ac:chgData name="Oscar Danilo Martinez Bernal" userId="eb0f0ef8-72cf-40f6-98ed-b037c503f44a" providerId="ADAL" clId="{A379D0A8-C3FE-4263-9D98-1A65C8968DF5}" dt="2022-07-27T03:54:14.730" v="245" actId="1076"/>
          <ac:picMkLst>
            <pc:docMk/>
            <pc:sldMk cId="137113963" sldId="351"/>
            <ac:picMk id="4" creationId="{E425A146-DF78-4629-A7BE-AFD775427152}"/>
          </ac:picMkLst>
        </pc:picChg>
      </pc:sldChg>
      <pc:sldChg chg="modSp mod">
        <pc:chgData name="Oscar Danilo Martinez Bernal" userId="eb0f0ef8-72cf-40f6-98ed-b037c503f44a" providerId="ADAL" clId="{A379D0A8-C3FE-4263-9D98-1A65C8968DF5}" dt="2022-07-27T03:54:44.812" v="246" actId="1076"/>
        <pc:sldMkLst>
          <pc:docMk/>
          <pc:sldMk cId="0" sldId="352"/>
        </pc:sldMkLst>
        <pc:spChg chg="mod">
          <ac:chgData name="Oscar Danilo Martinez Bernal" userId="eb0f0ef8-72cf-40f6-98ed-b037c503f44a" providerId="ADAL" clId="{A379D0A8-C3FE-4263-9D98-1A65C8968DF5}" dt="2022-07-27T03:54:44.812" v="246" actId="1076"/>
          <ac:spMkLst>
            <pc:docMk/>
            <pc:sldMk cId="0" sldId="352"/>
            <ac:spMk id="7170" creationId="{00000000-0000-0000-0000-000000000000}"/>
          </ac:spMkLst>
        </pc:spChg>
      </pc:sldChg>
      <pc:sldChg chg="modSp mod">
        <pc:chgData name="Oscar Danilo Martinez Bernal" userId="eb0f0ef8-72cf-40f6-98ed-b037c503f44a" providerId="ADAL" clId="{A379D0A8-C3FE-4263-9D98-1A65C8968DF5}" dt="2022-07-27T03:55:14.394" v="247" actId="1076"/>
        <pc:sldMkLst>
          <pc:docMk/>
          <pc:sldMk cId="0" sldId="354"/>
        </pc:sldMkLst>
        <pc:spChg chg="mod">
          <ac:chgData name="Oscar Danilo Martinez Bernal" userId="eb0f0ef8-72cf-40f6-98ed-b037c503f44a" providerId="ADAL" clId="{A379D0A8-C3FE-4263-9D98-1A65C8968DF5}" dt="2022-07-27T03:55:14.394" v="247" actId="1076"/>
          <ac:spMkLst>
            <pc:docMk/>
            <pc:sldMk cId="0" sldId="354"/>
            <ac:spMk id="7170" creationId="{00000000-0000-0000-0000-000000000000}"/>
          </ac:spMkLst>
        </pc:spChg>
      </pc:sldChg>
      <pc:sldChg chg="modSp mod">
        <pc:chgData name="Oscar Danilo Martinez Bernal" userId="eb0f0ef8-72cf-40f6-98ed-b037c503f44a" providerId="ADAL" clId="{A379D0A8-C3FE-4263-9D98-1A65C8968DF5}" dt="2022-07-27T03:55:18.456" v="248" actId="1076"/>
        <pc:sldMkLst>
          <pc:docMk/>
          <pc:sldMk cId="0" sldId="355"/>
        </pc:sldMkLst>
        <pc:spChg chg="mod">
          <ac:chgData name="Oscar Danilo Martinez Bernal" userId="eb0f0ef8-72cf-40f6-98ed-b037c503f44a" providerId="ADAL" clId="{A379D0A8-C3FE-4263-9D98-1A65C8968DF5}" dt="2022-07-27T03:55:18.456" v="248" actId="1076"/>
          <ac:spMkLst>
            <pc:docMk/>
            <pc:sldMk cId="0" sldId="355"/>
            <ac:spMk id="9218" creationId="{00000000-0000-0000-0000-000000000000}"/>
          </ac:spMkLst>
        </pc:spChg>
      </pc:sldChg>
      <pc:sldChg chg="modSp mod">
        <pc:chgData name="Oscar Danilo Martinez Bernal" userId="eb0f0ef8-72cf-40f6-98ed-b037c503f44a" providerId="ADAL" clId="{A379D0A8-C3FE-4263-9D98-1A65C8968DF5}" dt="2022-07-27T03:55:25.430" v="250" actId="1076"/>
        <pc:sldMkLst>
          <pc:docMk/>
          <pc:sldMk cId="0" sldId="356"/>
        </pc:sldMkLst>
        <pc:spChg chg="mod">
          <ac:chgData name="Oscar Danilo Martinez Bernal" userId="eb0f0ef8-72cf-40f6-98ed-b037c503f44a" providerId="ADAL" clId="{A379D0A8-C3FE-4263-9D98-1A65C8968DF5}" dt="2022-07-27T03:55:25.430" v="250" actId="1076"/>
          <ac:spMkLst>
            <pc:docMk/>
            <pc:sldMk cId="0" sldId="356"/>
            <ac:spMk id="9218" creationId="{00000000-0000-0000-0000-000000000000}"/>
          </ac:spMkLst>
        </pc:spChg>
        <pc:picChg chg="mod">
          <ac:chgData name="Oscar Danilo Martinez Bernal" userId="eb0f0ef8-72cf-40f6-98ed-b037c503f44a" providerId="ADAL" clId="{A379D0A8-C3FE-4263-9D98-1A65C8968DF5}" dt="2022-07-27T03:55:23.208" v="249" actId="1076"/>
          <ac:picMkLst>
            <pc:docMk/>
            <pc:sldMk cId="0" sldId="356"/>
            <ac:picMk id="3" creationId="{E046BBCE-73BA-4F9A-A63C-4CE16E87A822}"/>
          </ac:picMkLst>
        </pc:picChg>
      </pc:sldChg>
      <pc:sldChg chg="modSp mod">
        <pc:chgData name="Oscar Danilo Martinez Bernal" userId="eb0f0ef8-72cf-40f6-98ed-b037c503f44a" providerId="ADAL" clId="{A379D0A8-C3FE-4263-9D98-1A65C8968DF5}" dt="2022-07-27T03:55:42.889" v="252" actId="1076"/>
        <pc:sldMkLst>
          <pc:docMk/>
          <pc:sldMk cId="0" sldId="357"/>
        </pc:sldMkLst>
        <pc:spChg chg="mod">
          <ac:chgData name="Oscar Danilo Martinez Bernal" userId="eb0f0ef8-72cf-40f6-98ed-b037c503f44a" providerId="ADAL" clId="{A379D0A8-C3FE-4263-9D98-1A65C8968DF5}" dt="2022-07-27T03:55:42.889" v="252" actId="1076"/>
          <ac:spMkLst>
            <pc:docMk/>
            <pc:sldMk cId="0" sldId="357"/>
            <ac:spMk id="11266" creationId="{00000000-0000-0000-0000-000000000000}"/>
          </ac:spMkLst>
        </pc:spChg>
        <pc:picChg chg="mod">
          <ac:chgData name="Oscar Danilo Martinez Bernal" userId="eb0f0ef8-72cf-40f6-98ed-b037c503f44a" providerId="ADAL" clId="{A379D0A8-C3FE-4263-9D98-1A65C8968DF5}" dt="2022-07-27T03:55:39.472" v="251" actId="1076"/>
          <ac:picMkLst>
            <pc:docMk/>
            <pc:sldMk cId="0" sldId="357"/>
            <ac:picMk id="3" creationId="{EFD242B5-7E15-4908-A992-5D9C0D3A8FAE}"/>
          </ac:picMkLst>
        </pc:picChg>
      </pc:sldChg>
      <pc:sldChg chg="modSp mod">
        <pc:chgData name="Oscar Danilo Martinez Bernal" userId="eb0f0ef8-72cf-40f6-98ed-b037c503f44a" providerId="ADAL" clId="{A379D0A8-C3FE-4263-9D98-1A65C8968DF5}" dt="2022-07-27T03:55:53.366" v="254" actId="1076"/>
        <pc:sldMkLst>
          <pc:docMk/>
          <pc:sldMk cId="0" sldId="358"/>
        </pc:sldMkLst>
        <pc:spChg chg="mod">
          <ac:chgData name="Oscar Danilo Martinez Bernal" userId="eb0f0ef8-72cf-40f6-98ed-b037c503f44a" providerId="ADAL" clId="{A379D0A8-C3FE-4263-9D98-1A65C8968DF5}" dt="2022-07-27T03:55:53.366" v="254" actId="1076"/>
          <ac:spMkLst>
            <pc:docMk/>
            <pc:sldMk cId="0" sldId="358"/>
            <ac:spMk id="10242" creationId="{00000000-0000-0000-0000-000000000000}"/>
          </ac:spMkLst>
        </pc:spChg>
        <pc:picChg chg="mod">
          <ac:chgData name="Oscar Danilo Martinez Bernal" userId="eb0f0ef8-72cf-40f6-98ed-b037c503f44a" providerId="ADAL" clId="{A379D0A8-C3FE-4263-9D98-1A65C8968DF5}" dt="2022-07-27T03:55:49.902" v="253" actId="1076"/>
          <ac:picMkLst>
            <pc:docMk/>
            <pc:sldMk cId="0" sldId="358"/>
            <ac:picMk id="3" creationId="{2B4CEA55-B6FE-4CA5-8F34-E2CFAC349C53}"/>
          </ac:picMkLst>
        </pc:picChg>
      </pc:sldChg>
      <pc:sldChg chg="modSp mod">
        <pc:chgData name="Oscar Danilo Martinez Bernal" userId="eb0f0ef8-72cf-40f6-98ed-b037c503f44a" providerId="ADAL" clId="{A379D0A8-C3FE-4263-9D98-1A65C8968DF5}" dt="2022-07-27T03:55:59.053" v="255" actId="1076"/>
        <pc:sldMkLst>
          <pc:docMk/>
          <pc:sldMk cId="0" sldId="359"/>
        </pc:sldMkLst>
        <pc:spChg chg="mod">
          <ac:chgData name="Oscar Danilo Martinez Bernal" userId="eb0f0ef8-72cf-40f6-98ed-b037c503f44a" providerId="ADAL" clId="{A379D0A8-C3FE-4263-9D98-1A65C8968DF5}" dt="2022-07-27T03:55:59.053" v="255" actId="1076"/>
          <ac:spMkLst>
            <pc:docMk/>
            <pc:sldMk cId="0" sldId="359"/>
            <ac:spMk id="7170" creationId="{00000000-0000-0000-0000-000000000000}"/>
          </ac:spMkLst>
        </pc:spChg>
      </pc:sldChg>
      <pc:sldChg chg="modSp mod">
        <pc:chgData name="Oscar Danilo Martinez Bernal" userId="eb0f0ef8-72cf-40f6-98ed-b037c503f44a" providerId="ADAL" clId="{A379D0A8-C3FE-4263-9D98-1A65C8968DF5}" dt="2022-07-27T03:56:08.324" v="256" actId="1076"/>
        <pc:sldMkLst>
          <pc:docMk/>
          <pc:sldMk cId="0" sldId="360"/>
        </pc:sldMkLst>
        <pc:spChg chg="mod">
          <ac:chgData name="Oscar Danilo Martinez Bernal" userId="eb0f0ef8-72cf-40f6-98ed-b037c503f44a" providerId="ADAL" clId="{A379D0A8-C3FE-4263-9D98-1A65C8968DF5}" dt="2022-07-27T03:56:08.324" v="256" actId="1076"/>
          <ac:spMkLst>
            <pc:docMk/>
            <pc:sldMk cId="0" sldId="360"/>
            <ac:spMk id="7170" creationId="{00000000-0000-0000-0000-000000000000}"/>
          </ac:spMkLst>
        </pc:spChg>
      </pc:sldChg>
      <pc:sldChg chg="modSp mod">
        <pc:chgData name="Oscar Danilo Martinez Bernal" userId="eb0f0ef8-72cf-40f6-98ed-b037c503f44a" providerId="ADAL" clId="{A379D0A8-C3FE-4263-9D98-1A65C8968DF5}" dt="2022-07-27T03:56:12.092" v="257" actId="1076"/>
        <pc:sldMkLst>
          <pc:docMk/>
          <pc:sldMk cId="0" sldId="361"/>
        </pc:sldMkLst>
        <pc:spChg chg="mod">
          <ac:chgData name="Oscar Danilo Martinez Bernal" userId="eb0f0ef8-72cf-40f6-98ed-b037c503f44a" providerId="ADAL" clId="{A379D0A8-C3FE-4263-9D98-1A65C8968DF5}" dt="2022-07-27T03:56:12.092" v="257" actId="1076"/>
          <ac:spMkLst>
            <pc:docMk/>
            <pc:sldMk cId="0" sldId="361"/>
            <ac:spMk id="7170" creationId="{00000000-0000-0000-0000-000000000000}"/>
          </ac:spMkLst>
        </pc:spChg>
      </pc:sldChg>
      <pc:sldChg chg="modSp mod">
        <pc:chgData name="Oscar Danilo Martinez Bernal" userId="eb0f0ef8-72cf-40f6-98ed-b037c503f44a" providerId="ADAL" clId="{A379D0A8-C3FE-4263-9D98-1A65C8968DF5}" dt="2022-07-27T03:56:20.812" v="258" actId="1076"/>
        <pc:sldMkLst>
          <pc:docMk/>
          <pc:sldMk cId="0" sldId="362"/>
        </pc:sldMkLst>
        <pc:spChg chg="mod">
          <ac:chgData name="Oscar Danilo Martinez Bernal" userId="eb0f0ef8-72cf-40f6-98ed-b037c503f44a" providerId="ADAL" clId="{A379D0A8-C3FE-4263-9D98-1A65C8968DF5}" dt="2022-07-27T03:56:20.812" v="258" actId="1076"/>
          <ac:spMkLst>
            <pc:docMk/>
            <pc:sldMk cId="0" sldId="362"/>
            <ac:spMk id="7170" creationId="{00000000-0000-0000-0000-000000000000}"/>
          </ac:spMkLst>
        </pc:spChg>
      </pc:sldChg>
      <pc:sldChg chg="mod modShow">
        <pc:chgData name="Oscar Danilo Martinez Bernal" userId="eb0f0ef8-72cf-40f6-98ed-b037c503f44a" providerId="ADAL" clId="{A379D0A8-C3FE-4263-9D98-1A65C8968DF5}" dt="2022-07-22T11:16:31.683" v="48" actId="729"/>
        <pc:sldMkLst>
          <pc:docMk/>
          <pc:sldMk cId="0" sldId="364"/>
        </pc:sldMkLst>
      </pc:sldChg>
      <pc:sldChg chg="mod modShow">
        <pc:chgData name="Oscar Danilo Martinez Bernal" userId="eb0f0ef8-72cf-40f6-98ed-b037c503f44a" providerId="ADAL" clId="{A379D0A8-C3FE-4263-9D98-1A65C8968DF5}" dt="2022-07-22T11:16:31.683" v="48" actId="729"/>
        <pc:sldMkLst>
          <pc:docMk/>
          <pc:sldMk cId="273649219" sldId="367"/>
        </pc:sldMkLst>
      </pc:sldChg>
      <pc:sldChg chg="addSp delSp modSp mod">
        <pc:chgData name="Oscar Danilo Martinez Bernal" userId="eb0f0ef8-72cf-40f6-98ed-b037c503f44a" providerId="ADAL" clId="{A379D0A8-C3FE-4263-9D98-1A65C8968DF5}" dt="2022-07-27T04:17:54.083" v="954"/>
        <pc:sldMkLst>
          <pc:docMk/>
          <pc:sldMk cId="2150831584" sldId="368"/>
        </pc:sldMkLst>
        <pc:spChg chg="add del mod">
          <ac:chgData name="Oscar Danilo Martinez Bernal" userId="eb0f0ef8-72cf-40f6-98ed-b037c503f44a" providerId="ADAL" clId="{A379D0A8-C3FE-4263-9D98-1A65C8968DF5}" dt="2022-07-27T04:08:12.047" v="695" actId="478"/>
          <ac:spMkLst>
            <pc:docMk/>
            <pc:sldMk cId="2150831584" sldId="368"/>
            <ac:spMk id="3" creationId="{8074BE91-0EAB-3C30-506A-72D598C46796}"/>
          </ac:spMkLst>
        </pc:spChg>
        <pc:spChg chg="add mod">
          <ac:chgData name="Oscar Danilo Martinez Bernal" userId="eb0f0ef8-72cf-40f6-98ed-b037c503f44a" providerId="ADAL" clId="{A379D0A8-C3FE-4263-9D98-1A65C8968DF5}" dt="2022-07-27T04:08:14.589" v="698" actId="20577"/>
          <ac:spMkLst>
            <pc:docMk/>
            <pc:sldMk cId="2150831584" sldId="368"/>
            <ac:spMk id="6" creationId="{B03AAD0F-E362-6AEA-D791-CC42AB02482D}"/>
          </ac:spMkLst>
        </pc:spChg>
        <pc:spChg chg="add mod">
          <ac:chgData name="Oscar Danilo Martinez Bernal" userId="eb0f0ef8-72cf-40f6-98ed-b037c503f44a" providerId="ADAL" clId="{A379D0A8-C3FE-4263-9D98-1A65C8968DF5}" dt="2022-07-27T04:13:32.762" v="871"/>
          <ac:spMkLst>
            <pc:docMk/>
            <pc:sldMk cId="2150831584" sldId="368"/>
            <ac:spMk id="7" creationId="{A2912B45-D605-FBA6-C01A-18EC240A9145}"/>
          </ac:spMkLst>
        </pc:spChg>
        <pc:spChg chg="mod">
          <ac:chgData name="Oscar Danilo Martinez Bernal" userId="eb0f0ef8-72cf-40f6-98ed-b037c503f44a" providerId="ADAL" clId="{A379D0A8-C3FE-4263-9D98-1A65C8968DF5}" dt="2022-07-27T04:13:58.155" v="881" actId="1076"/>
          <ac:spMkLst>
            <pc:docMk/>
            <pc:sldMk cId="2150831584" sldId="368"/>
            <ac:spMk id="8194" creationId="{00000000-0000-0000-0000-000000000000}"/>
          </ac:spMkLst>
        </pc:spChg>
        <pc:spChg chg="del">
          <ac:chgData name="Oscar Danilo Martinez Bernal" userId="eb0f0ef8-72cf-40f6-98ed-b037c503f44a" providerId="ADAL" clId="{A379D0A8-C3FE-4263-9D98-1A65C8968DF5}" dt="2022-07-27T04:08:08.682" v="694" actId="478"/>
          <ac:spMkLst>
            <pc:docMk/>
            <pc:sldMk cId="2150831584" sldId="368"/>
            <ac:spMk id="685058" creationId="{00000000-0000-0000-0000-000000000000}"/>
          </ac:spMkLst>
        </pc:spChg>
        <pc:picChg chg="add mod">
          <ac:chgData name="Oscar Danilo Martinez Bernal" userId="eb0f0ef8-72cf-40f6-98ed-b037c503f44a" providerId="ADAL" clId="{A379D0A8-C3FE-4263-9D98-1A65C8968DF5}" dt="2022-07-27T04:17:54.083" v="954"/>
          <ac:picMkLst>
            <pc:docMk/>
            <pc:sldMk cId="2150831584" sldId="368"/>
            <ac:picMk id="8" creationId="{F30E69E8-F961-AA08-E6AE-F6911F9E3C1D}"/>
          </ac:picMkLst>
        </pc:picChg>
      </pc:sldChg>
      <pc:sldChg chg="modSp mod">
        <pc:chgData name="Oscar Danilo Martinez Bernal" userId="eb0f0ef8-72cf-40f6-98ed-b037c503f44a" providerId="ADAL" clId="{A379D0A8-C3FE-4263-9D98-1A65C8968DF5}" dt="2022-07-27T03:57:50.960" v="299"/>
        <pc:sldMkLst>
          <pc:docMk/>
          <pc:sldMk cId="2557686382" sldId="375"/>
        </pc:sldMkLst>
        <pc:graphicFrameChg chg="mod">
          <ac:chgData name="Oscar Danilo Martinez Bernal" userId="eb0f0ef8-72cf-40f6-98ed-b037c503f44a" providerId="ADAL" clId="{A379D0A8-C3FE-4263-9D98-1A65C8968DF5}" dt="2022-07-27T03:57:50.960" v="299"/>
          <ac:graphicFrameMkLst>
            <pc:docMk/>
            <pc:sldMk cId="2557686382" sldId="375"/>
            <ac:graphicFrameMk id="13" creationId="{6E733748-AE3A-425C-9E82-D8363661FC09}"/>
          </ac:graphicFrameMkLst>
        </pc:graphicFrameChg>
      </pc:sldChg>
      <pc:sldChg chg="modSp mod">
        <pc:chgData name="Oscar Danilo Martinez Bernal" userId="eb0f0ef8-72cf-40f6-98ed-b037c503f44a" providerId="ADAL" clId="{A379D0A8-C3FE-4263-9D98-1A65C8968DF5}" dt="2022-07-22T11:16:11.189" v="18" actId="20577"/>
        <pc:sldMkLst>
          <pc:docMk/>
          <pc:sldMk cId="3607433029" sldId="378"/>
        </pc:sldMkLst>
        <pc:spChg chg="mod">
          <ac:chgData name="Oscar Danilo Martinez Bernal" userId="eb0f0ef8-72cf-40f6-98ed-b037c503f44a" providerId="ADAL" clId="{A379D0A8-C3FE-4263-9D98-1A65C8968DF5}" dt="2022-07-22T11:16:11.189" v="18" actId="20577"/>
          <ac:spMkLst>
            <pc:docMk/>
            <pc:sldMk cId="3607433029" sldId="378"/>
            <ac:spMk id="2" creationId="{6A5F666C-A220-4516-85BD-EF2A9B8CA71B}"/>
          </ac:spMkLst>
        </pc:spChg>
      </pc:sldChg>
      <pc:sldChg chg="addSp delSp modSp mod">
        <pc:chgData name="Oscar Danilo Martinez Bernal" userId="eb0f0ef8-72cf-40f6-98ed-b037c503f44a" providerId="ADAL" clId="{A379D0A8-C3FE-4263-9D98-1A65C8968DF5}" dt="2022-07-22T11:44:55.593" v="99" actId="5793"/>
        <pc:sldMkLst>
          <pc:docMk/>
          <pc:sldMk cId="0" sldId="419"/>
        </pc:sldMkLst>
        <pc:spChg chg="mod">
          <ac:chgData name="Oscar Danilo Martinez Bernal" userId="eb0f0ef8-72cf-40f6-98ed-b037c503f44a" providerId="ADAL" clId="{A379D0A8-C3FE-4263-9D98-1A65C8968DF5}" dt="2022-07-22T11:38:37.072" v="66" actId="20577"/>
          <ac:spMkLst>
            <pc:docMk/>
            <pc:sldMk cId="0" sldId="419"/>
            <ac:spMk id="4" creationId="{7A181BC2-6B07-A0EF-C24E-C79390C9ABCA}"/>
          </ac:spMkLst>
        </pc:spChg>
        <pc:spChg chg="mod">
          <ac:chgData name="Oscar Danilo Martinez Bernal" userId="eb0f0ef8-72cf-40f6-98ed-b037c503f44a" providerId="ADAL" clId="{A379D0A8-C3FE-4263-9D98-1A65C8968DF5}" dt="2022-07-22T11:44:55.593" v="99" actId="5793"/>
          <ac:spMkLst>
            <pc:docMk/>
            <pc:sldMk cId="0" sldId="419"/>
            <ac:spMk id="9218" creationId="{00000000-0000-0000-0000-000000000000}"/>
          </ac:spMkLst>
        </pc:spChg>
        <pc:picChg chg="add mod">
          <ac:chgData name="Oscar Danilo Martinez Bernal" userId="eb0f0ef8-72cf-40f6-98ed-b037c503f44a" providerId="ADAL" clId="{A379D0A8-C3FE-4263-9D98-1A65C8968DF5}" dt="2022-07-22T11:44:47.593" v="96" actId="1076"/>
          <ac:picMkLst>
            <pc:docMk/>
            <pc:sldMk cId="0" sldId="419"/>
            <ac:picMk id="3" creationId="{D26B6655-1D4E-B6EB-6E1F-A5CBB90115DD}"/>
          </ac:picMkLst>
        </pc:picChg>
        <pc:picChg chg="del">
          <ac:chgData name="Oscar Danilo Martinez Bernal" userId="eb0f0ef8-72cf-40f6-98ed-b037c503f44a" providerId="ADAL" clId="{A379D0A8-C3FE-4263-9D98-1A65C8968DF5}" dt="2022-07-22T11:38:39.902" v="67" actId="478"/>
          <ac:picMkLst>
            <pc:docMk/>
            <pc:sldMk cId="0" sldId="419"/>
            <ac:picMk id="6" creationId="{421BDCA7-9FE8-EB68-BF0F-605614C0501C}"/>
          </ac:picMkLst>
        </pc:picChg>
      </pc:sldChg>
      <pc:sldChg chg="del">
        <pc:chgData name="Oscar Danilo Martinez Bernal" userId="eb0f0ef8-72cf-40f6-98ed-b037c503f44a" providerId="ADAL" clId="{A379D0A8-C3FE-4263-9D98-1A65C8968DF5}" dt="2022-07-22T11:16:21.789" v="20" actId="47"/>
        <pc:sldMkLst>
          <pc:docMk/>
          <pc:sldMk cId="0" sldId="420"/>
        </pc:sldMkLst>
      </pc:sldChg>
      <pc:sldChg chg="del">
        <pc:chgData name="Oscar Danilo Martinez Bernal" userId="eb0f0ef8-72cf-40f6-98ed-b037c503f44a" providerId="ADAL" clId="{A379D0A8-C3FE-4263-9D98-1A65C8968DF5}" dt="2022-07-22T11:16:22.001" v="21" actId="47"/>
        <pc:sldMkLst>
          <pc:docMk/>
          <pc:sldMk cId="142229398" sldId="421"/>
        </pc:sldMkLst>
      </pc:sldChg>
      <pc:sldChg chg="del">
        <pc:chgData name="Oscar Danilo Martinez Bernal" userId="eb0f0ef8-72cf-40f6-98ed-b037c503f44a" providerId="ADAL" clId="{A379D0A8-C3FE-4263-9D98-1A65C8968DF5}" dt="2022-07-22T11:16:22.147" v="22" actId="47"/>
        <pc:sldMkLst>
          <pc:docMk/>
          <pc:sldMk cId="0" sldId="422"/>
        </pc:sldMkLst>
      </pc:sldChg>
      <pc:sldChg chg="del">
        <pc:chgData name="Oscar Danilo Martinez Bernal" userId="eb0f0ef8-72cf-40f6-98ed-b037c503f44a" providerId="ADAL" clId="{A379D0A8-C3FE-4263-9D98-1A65C8968DF5}" dt="2022-07-22T11:16:22.645" v="23" actId="47"/>
        <pc:sldMkLst>
          <pc:docMk/>
          <pc:sldMk cId="0" sldId="423"/>
        </pc:sldMkLst>
      </pc:sldChg>
      <pc:sldChg chg="addSp modSp del mod">
        <pc:chgData name="Oscar Danilo Martinez Bernal" userId="eb0f0ef8-72cf-40f6-98ed-b037c503f44a" providerId="ADAL" clId="{A379D0A8-C3FE-4263-9D98-1A65C8968DF5}" dt="2022-07-27T04:01:35.091" v="486"/>
        <pc:sldMkLst>
          <pc:docMk/>
          <pc:sldMk cId="0" sldId="425"/>
        </pc:sldMkLst>
        <pc:spChg chg="mod">
          <ac:chgData name="Oscar Danilo Martinez Bernal" userId="eb0f0ef8-72cf-40f6-98ed-b037c503f44a" providerId="ADAL" clId="{A379D0A8-C3FE-4263-9D98-1A65C8968DF5}" dt="2022-07-27T03:45:57.917" v="148" actId="6549"/>
          <ac:spMkLst>
            <pc:docMk/>
            <pc:sldMk cId="0" sldId="425"/>
            <ac:spMk id="9218" creationId="{00000000-0000-0000-0000-000000000000}"/>
          </ac:spMkLst>
        </pc:spChg>
        <pc:picChg chg="add mod">
          <ac:chgData name="Oscar Danilo Martinez Bernal" userId="eb0f0ef8-72cf-40f6-98ed-b037c503f44a" providerId="ADAL" clId="{A379D0A8-C3FE-4263-9D98-1A65C8968DF5}" dt="2022-07-27T04:01:35.091" v="486"/>
          <ac:picMkLst>
            <pc:docMk/>
            <pc:sldMk cId="0" sldId="425"/>
            <ac:picMk id="4" creationId="{43DA57A2-8DE7-31C0-372D-6E6F308A193E}"/>
          </ac:picMkLst>
        </pc:picChg>
      </pc:sldChg>
      <pc:sldChg chg="del">
        <pc:chgData name="Oscar Danilo Martinez Bernal" userId="eb0f0ef8-72cf-40f6-98ed-b037c503f44a" providerId="ADAL" clId="{A379D0A8-C3FE-4263-9D98-1A65C8968DF5}" dt="2022-07-22T11:16:22.728" v="25" actId="47"/>
        <pc:sldMkLst>
          <pc:docMk/>
          <pc:sldMk cId="1677131867" sldId="426"/>
        </pc:sldMkLst>
      </pc:sldChg>
      <pc:sldChg chg="del">
        <pc:chgData name="Oscar Danilo Martinez Bernal" userId="eb0f0ef8-72cf-40f6-98ed-b037c503f44a" providerId="ADAL" clId="{A379D0A8-C3FE-4263-9D98-1A65C8968DF5}" dt="2022-07-22T11:16:22.736" v="26" actId="47"/>
        <pc:sldMkLst>
          <pc:docMk/>
          <pc:sldMk cId="2778240193" sldId="429"/>
        </pc:sldMkLst>
        <pc:spChg chg="mod">
          <ac:chgData name="Oscar Danilo Martinez Bernal" userId="eb0f0ef8-72cf-40f6-98ed-b037c503f44a" providerId="ADAL" clId="{A379D0A8-C3FE-4263-9D98-1A65C8968DF5}" dt="2022-07-27T04:13:46.232" v="876" actId="20577"/>
          <ac:spMkLst>
            <pc:docMk/>
            <pc:sldMk cId="2778240193" sldId="429"/>
            <ac:spMk id="6" creationId="{B03AAD0F-E362-6AEA-D791-CC42AB02482D}"/>
          </ac:spMkLst>
        </pc:spChg>
        <pc:spChg chg="mod">
          <ac:chgData name="Oscar Danilo Martinez Bernal" userId="eb0f0ef8-72cf-40f6-98ed-b037c503f44a" providerId="ADAL" clId="{A379D0A8-C3FE-4263-9D98-1A65C8968DF5}" dt="2022-07-27T04:14:14.415" v="886" actId="1076"/>
          <ac:spMkLst>
            <pc:docMk/>
            <pc:sldMk cId="2778240193" sldId="429"/>
            <ac:spMk id="8194" creationId="{00000000-0000-0000-0000-000000000000}"/>
          </ac:spMkLst>
        </pc:spChg>
        <pc:picChg chg="add mod">
          <ac:chgData name="Oscar Danilo Martinez Bernal" userId="eb0f0ef8-72cf-40f6-98ed-b037c503f44a" providerId="ADAL" clId="{A379D0A8-C3FE-4263-9D98-1A65C8968DF5}" dt="2022-07-27T04:17:55.394" v="955"/>
          <ac:picMkLst>
            <pc:docMk/>
            <pc:sldMk cId="2778240193" sldId="429"/>
            <ac:picMk id="5" creationId="{8443CB1E-72F0-DD15-90C4-A87063361FC9}"/>
          </ac:picMkLst>
        </pc:picChg>
      </pc:sldChg>
      <pc:sldChg chg="del">
        <pc:chgData name="Oscar Danilo Martinez Bernal" userId="eb0f0ef8-72cf-40f6-98ed-b037c503f44a" providerId="ADAL" clId="{A379D0A8-C3FE-4263-9D98-1A65C8968DF5}" dt="2022-07-22T11:16:22.785" v="27" actId="47"/>
        <pc:sldMkLst>
          <pc:docMk/>
          <pc:sldMk cId="0" sldId="430"/>
        </pc:sldMkLst>
      </pc:sldChg>
      <pc:sldChg chg="del">
        <pc:chgData name="Oscar Danilo Martinez Bernal" userId="eb0f0ef8-72cf-40f6-98ed-b037c503f44a" providerId="ADAL" clId="{A379D0A8-C3FE-4263-9D98-1A65C8968DF5}" dt="2022-07-22T11:16:22.803" v="28" actId="47"/>
        <pc:sldMkLst>
          <pc:docMk/>
          <pc:sldMk cId="0" sldId="431"/>
        </pc:sldMkLst>
      </pc:sldChg>
      <pc:sldChg chg="del">
        <pc:chgData name="Oscar Danilo Martinez Bernal" userId="eb0f0ef8-72cf-40f6-98ed-b037c503f44a" providerId="ADAL" clId="{A379D0A8-C3FE-4263-9D98-1A65C8968DF5}" dt="2022-07-22T11:16:22.855" v="29" actId="47"/>
        <pc:sldMkLst>
          <pc:docMk/>
          <pc:sldMk cId="0" sldId="432"/>
        </pc:sldMkLst>
      </pc:sldChg>
      <pc:sldChg chg="del">
        <pc:chgData name="Oscar Danilo Martinez Bernal" userId="eb0f0ef8-72cf-40f6-98ed-b037c503f44a" providerId="ADAL" clId="{A379D0A8-C3FE-4263-9D98-1A65C8968DF5}" dt="2022-07-22T11:16:22.884" v="30" actId="47"/>
        <pc:sldMkLst>
          <pc:docMk/>
          <pc:sldMk cId="0" sldId="433"/>
        </pc:sldMkLst>
      </pc:sldChg>
      <pc:sldChg chg="del">
        <pc:chgData name="Oscar Danilo Martinez Bernal" userId="eb0f0ef8-72cf-40f6-98ed-b037c503f44a" providerId="ADAL" clId="{A379D0A8-C3FE-4263-9D98-1A65C8968DF5}" dt="2022-07-22T11:16:22.940" v="32" actId="47"/>
        <pc:sldMkLst>
          <pc:docMk/>
          <pc:sldMk cId="0" sldId="436"/>
        </pc:sldMkLst>
      </pc:sldChg>
      <pc:sldChg chg="del">
        <pc:chgData name="Oscar Danilo Martinez Bernal" userId="eb0f0ef8-72cf-40f6-98ed-b037c503f44a" providerId="ADAL" clId="{A379D0A8-C3FE-4263-9D98-1A65C8968DF5}" dt="2022-07-22T11:16:22.999" v="33" actId="47"/>
        <pc:sldMkLst>
          <pc:docMk/>
          <pc:sldMk cId="0" sldId="437"/>
        </pc:sldMkLst>
      </pc:sldChg>
      <pc:sldChg chg="del">
        <pc:chgData name="Oscar Danilo Martinez Bernal" userId="eb0f0ef8-72cf-40f6-98ed-b037c503f44a" providerId="ADAL" clId="{A379D0A8-C3FE-4263-9D98-1A65C8968DF5}" dt="2022-07-22T11:16:23.021" v="34" actId="47"/>
        <pc:sldMkLst>
          <pc:docMk/>
          <pc:sldMk cId="0" sldId="438"/>
        </pc:sldMkLst>
      </pc:sldChg>
      <pc:sldChg chg="del">
        <pc:chgData name="Oscar Danilo Martinez Bernal" userId="eb0f0ef8-72cf-40f6-98ed-b037c503f44a" providerId="ADAL" clId="{A379D0A8-C3FE-4263-9D98-1A65C8968DF5}" dt="2022-07-22T11:16:23.044" v="35" actId="47"/>
        <pc:sldMkLst>
          <pc:docMk/>
          <pc:sldMk cId="0" sldId="439"/>
        </pc:sldMkLst>
      </pc:sldChg>
      <pc:sldChg chg="del">
        <pc:chgData name="Oscar Danilo Martinez Bernal" userId="eb0f0ef8-72cf-40f6-98ed-b037c503f44a" providerId="ADAL" clId="{A379D0A8-C3FE-4263-9D98-1A65C8968DF5}" dt="2022-07-22T11:16:23.075" v="36" actId="47"/>
        <pc:sldMkLst>
          <pc:docMk/>
          <pc:sldMk cId="0" sldId="440"/>
        </pc:sldMkLst>
      </pc:sldChg>
      <pc:sldChg chg="del">
        <pc:chgData name="Oscar Danilo Martinez Bernal" userId="eb0f0ef8-72cf-40f6-98ed-b037c503f44a" providerId="ADAL" clId="{A379D0A8-C3FE-4263-9D98-1A65C8968DF5}" dt="2022-07-22T11:16:23.115" v="37" actId="47"/>
        <pc:sldMkLst>
          <pc:docMk/>
          <pc:sldMk cId="0" sldId="441"/>
        </pc:sldMkLst>
      </pc:sldChg>
      <pc:sldChg chg="del">
        <pc:chgData name="Oscar Danilo Martinez Bernal" userId="eb0f0ef8-72cf-40f6-98ed-b037c503f44a" providerId="ADAL" clId="{A379D0A8-C3FE-4263-9D98-1A65C8968DF5}" dt="2022-07-22T11:16:23.145" v="38" actId="47"/>
        <pc:sldMkLst>
          <pc:docMk/>
          <pc:sldMk cId="0" sldId="442"/>
        </pc:sldMkLst>
      </pc:sldChg>
      <pc:sldChg chg="del">
        <pc:chgData name="Oscar Danilo Martinez Bernal" userId="eb0f0ef8-72cf-40f6-98ed-b037c503f44a" providerId="ADAL" clId="{A379D0A8-C3FE-4263-9D98-1A65C8968DF5}" dt="2022-07-22T11:16:23.257" v="39" actId="47"/>
        <pc:sldMkLst>
          <pc:docMk/>
          <pc:sldMk cId="0" sldId="443"/>
        </pc:sldMkLst>
      </pc:sldChg>
      <pc:sldChg chg="del">
        <pc:chgData name="Oscar Danilo Martinez Bernal" userId="eb0f0ef8-72cf-40f6-98ed-b037c503f44a" providerId="ADAL" clId="{A379D0A8-C3FE-4263-9D98-1A65C8968DF5}" dt="2022-07-22T11:16:23.277" v="40" actId="47"/>
        <pc:sldMkLst>
          <pc:docMk/>
          <pc:sldMk cId="0" sldId="444"/>
        </pc:sldMkLst>
      </pc:sldChg>
      <pc:sldChg chg="del">
        <pc:chgData name="Oscar Danilo Martinez Bernal" userId="eb0f0ef8-72cf-40f6-98ed-b037c503f44a" providerId="ADAL" clId="{A379D0A8-C3FE-4263-9D98-1A65C8968DF5}" dt="2022-07-22T11:16:23.846" v="41" actId="47"/>
        <pc:sldMkLst>
          <pc:docMk/>
          <pc:sldMk cId="0" sldId="445"/>
        </pc:sldMkLst>
      </pc:sldChg>
      <pc:sldChg chg="del">
        <pc:chgData name="Oscar Danilo Martinez Bernal" userId="eb0f0ef8-72cf-40f6-98ed-b037c503f44a" providerId="ADAL" clId="{A379D0A8-C3FE-4263-9D98-1A65C8968DF5}" dt="2022-07-22T11:16:24.178" v="43" actId="47"/>
        <pc:sldMkLst>
          <pc:docMk/>
          <pc:sldMk cId="0" sldId="447"/>
        </pc:sldMkLst>
      </pc:sldChg>
      <pc:sldChg chg="del">
        <pc:chgData name="Oscar Danilo Martinez Bernal" userId="eb0f0ef8-72cf-40f6-98ed-b037c503f44a" providerId="ADAL" clId="{A379D0A8-C3FE-4263-9D98-1A65C8968DF5}" dt="2022-07-22T11:16:24.335" v="44" actId="47"/>
        <pc:sldMkLst>
          <pc:docMk/>
          <pc:sldMk cId="0" sldId="449"/>
        </pc:sldMkLst>
      </pc:sldChg>
      <pc:sldChg chg="del">
        <pc:chgData name="Oscar Danilo Martinez Bernal" userId="eb0f0ef8-72cf-40f6-98ed-b037c503f44a" providerId="ADAL" clId="{A379D0A8-C3FE-4263-9D98-1A65C8968DF5}" dt="2022-07-22T11:16:24.531" v="45" actId="47"/>
        <pc:sldMkLst>
          <pc:docMk/>
          <pc:sldMk cId="0" sldId="450"/>
        </pc:sldMkLst>
      </pc:sldChg>
      <pc:sldChg chg="del">
        <pc:chgData name="Oscar Danilo Martinez Bernal" userId="eb0f0ef8-72cf-40f6-98ed-b037c503f44a" providerId="ADAL" clId="{A379D0A8-C3FE-4263-9D98-1A65C8968DF5}" dt="2022-07-22T11:16:24.978" v="46" actId="47"/>
        <pc:sldMkLst>
          <pc:docMk/>
          <pc:sldMk cId="0" sldId="451"/>
        </pc:sldMkLst>
      </pc:sldChg>
      <pc:sldChg chg="del">
        <pc:chgData name="Oscar Danilo Martinez Bernal" userId="eb0f0ef8-72cf-40f6-98ed-b037c503f44a" providerId="ADAL" clId="{A379D0A8-C3FE-4263-9D98-1A65C8968DF5}" dt="2022-07-22T11:16:25.715" v="47" actId="47"/>
        <pc:sldMkLst>
          <pc:docMk/>
          <pc:sldMk cId="0" sldId="452"/>
        </pc:sldMkLst>
      </pc:sldChg>
      <pc:sldChg chg="del">
        <pc:chgData name="Oscar Danilo Martinez Bernal" userId="eb0f0ef8-72cf-40f6-98ed-b037c503f44a" providerId="ADAL" clId="{A379D0A8-C3FE-4263-9D98-1A65C8968DF5}" dt="2022-07-22T11:16:23.998" v="42" actId="47"/>
        <pc:sldMkLst>
          <pc:docMk/>
          <pc:sldMk cId="3708817676" sldId="454"/>
        </pc:sldMkLst>
      </pc:sldChg>
      <pc:sldChg chg="del">
        <pc:chgData name="Oscar Danilo Martinez Bernal" userId="eb0f0ef8-72cf-40f6-98ed-b037c503f44a" providerId="ADAL" clId="{A379D0A8-C3FE-4263-9D98-1A65C8968DF5}" dt="2022-07-22T11:16:22.915" v="31" actId="47"/>
        <pc:sldMkLst>
          <pc:docMk/>
          <pc:sldMk cId="1557952331" sldId="455"/>
        </pc:sldMkLst>
      </pc:sldChg>
      <pc:sldChg chg="del">
        <pc:chgData name="Oscar Danilo Martinez Bernal" userId="eb0f0ef8-72cf-40f6-98ed-b037c503f44a" providerId="ADAL" clId="{A379D0A8-C3FE-4263-9D98-1A65C8968DF5}" dt="2022-07-22T11:16:21.568" v="19" actId="47"/>
        <pc:sldMkLst>
          <pc:docMk/>
          <pc:sldMk cId="52092300" sldId="457"/>
        </pc:sldMkLst>
      </pc:sldChg>
    </pc:docChg>
  </pc:docChgLst>
  <pc:docChgLst>
    <pc:chgData name="Oscar Danilo Martinez Bernal" userId="eb0f0ef8-72cf-40f6-98ed-b037c503f44a" providerId="ADAL" clId="{804A54B8-727D-43C2-A261-BB0BAE4724E0}"/>
    <pc:docChg chg="undo redo custSel addSld delSld modSld sldOrd">
      <pc:chgData name="Oscar Danilo Martinez Bernal" userId="eb0f0ef8-72cf-40f6-98ed-b037c503f44a" providerId="ADAL" clId="{804A54B8-727D-43C2-A261-BB0BAE4724E0}" dt="2021-01-20T17:10:22.803" v="1934"/>
      <pc:docMkLst>
        <pc:docMk/>
      </pc:docMkLst>
      <pc:sldChg chg="modSp del mod">
        <pc:chgData name="Oscar Danilo Martinez Bernal" userId="eb0f0ef8-72cf-40f6-98ed-b037c503f44a" providerId="ADAL" clId="{804A54B8-727D-43C2-A261-BB0BAE4724E0}" dt="2021-01-20T00:16:06.224" v="1868" actId="47"/>
        <pc:sldMkLst>
          <pc:docMk/>
          <pc:sldMk cId="1293325529" sldId="258"/>
        </pc:sldMkLst>
        <pc:spChg chg="mod">
          <ac:chgData name="Oscar Danilo Martinez Bernal" userId="eb0f0ef8-72cf-40f6-98ed-b037c503f44a" providerId="ADAL" clId="{804A54B8-727D-43C2-A261-BB0BAE4724E0}" dt="2021-01-16T23:36:51.433" v="23" actId="6549"/>
          <ac:spMkLst>
            <pc:docMk/>
            <pc:sldMk cId="1293325529" sldId="258"/>
            <ac:spMk id="9" creationId="{00000000-0000-0000-0000-000000000000}"/>
          </ac:spMkLst>
        </pc:spChg>
        <pc:picChg chg="mod">
          <ac:chgData name="Oscar Danilo Martinez Bernal" userId="eb0f0ef8-72cf-40f6-98ed-b037c503f44a" providerId="ADAL" clId="{804A54B8-727D-43C2-A261-BB0BAE4724E0}" dt="2021-01-16T23:36:55.224" v="25" actId="1076"/>
          <ac:picMkLst>
            <pc:docMk/>
            <pc:sldMk cId="1293325529" sldId="258"/>
            <ac:picMk id="7" creationId="{00000000-0000-0000-0000-000000000000}"/>
          </ac:picMkLst>
        </pc:picChg>
      </pc:sldChg>
      <pc:sldChg chg="del">
        <pc:chgData name="Oscar Danilo Martinez Bernal" userId="eb0f0ef8-72cf-40f6-98ed-b037c503f44a" providerId="ADAL" clId="{804A54B8-727D-43C2-A261-BB0BAE4724E0}" dt="2021-01-16T23:37:04.673" v="26" actId="47"/>
        <pc:sldMkLst>
          <pc:docMk/>
          <pc:sldMk cId="4104791077" sldId="272"/>
        </pc:sldMkLst>
      </pc:sldChg>
      <pc:sldChg chg="del">
        <pc:chgData name="Oscar Danilo Martinez Bernal" userId="eb0f0ef8-72cf-40f6-98ed-b037c503f44a" providerId="ADAL" clId="{804A54B8-727D-43C2-A261-BB0BAE4724E0}" dt="2021-01-16T23:37:06.316" v="28" actId="47"/>
        <pc:sldMkLst>
          <pc:docMk/>
          <pc:sldMk cId="2260188200" sldId="274"/>
        </pc:sldMkLst>
      </pc:sldChg>
      <pc:sldChg chg="del">
        <pc:chgData name="Oscar Danilo Martinez Bernal" userId="eb0f0ef8-72cf-40f6-98ed-b037c503f44a" providerId="ADAL" clId="{804A54B8-727D-43C2-A261-BB0BAE4724E0}" dt="2021-01-16T23:37:06.839" v="30" actId="47"/>
        <pc:sldMkLst>
          <pc:docMk/>
          <pc:sldMk cId="396609759" sldId="275"/>
        </pc:sldMkLst>
      </pc:sldChg>
      <pc:sldChg chg="del">
        <pc:chgData name="Oscar Danilo Martinez Bernal" userId="eb0f0ef8-72cf-40f6-98ed-b037c503f44a" providerId="ADAL" clId="{804A54B8-727D-43C2-A261-BB0BAE4724E0}" dt="2021-01-16T23:37:06.983" v="31" actId="47"/>
        <pc:sldMkLst>
          <pc:docMk/>
          <pc:sldMk cId="868748994" sldId="276"/>
        </pc:sldMkLst>
      </pc:sldChg>
      <pc:sldChg chg="del">
        <pc:chgData name="Oscar Danilo Martinez Bernal" userId="eb0f0ef8-72cf-40f6-98ed-b037c503f44a" providerId="ADAL" clId="{804A54B8-727D-43C2-A261-BB0BAE4724E0}" dt="2021-01-16T23:37:07.135" v="32" actId="47"/>
        <pc:sldMkLst>
          <pc:docMk/>
          <pc:sldMk cId="2765814835" sldId="277"/>
        </pc:sldMkLst>
      </pc:sldChg>
      <pc:sldChg chg="del">
        <pc:chgData name="Oscar Danilo Martinez Bernal" userId="eb0f0ef8-72cf-40f6-98ed-b037c503f44a" providerId="ADAL" clId="{804A54B8-727D-43C2-A261-BB0BAE4724E0}" dt="2021-01-16T23:37:07.421" v="34" actId="47"/>
        <pc:sldMkLst>
          <pc:docMk/>
          <pc:sldMk cId="2253553667" sldId="279"/>
        </pc:sldMkLst>
      </pc:sldChg>
      <pc:sldChg chg="del">
        <pc:chgData name="Oscar Danilo Martinez Bernal" userId="eb0f0ef8-72cf-40f6-98ed-b037c503f44a" providerId="ADAL" clId="{804A54B8-727D-43C2-A261-BB0BAE4724E0}" dt="2021-01-16T23:37:05.677" v="27" actId="47"/>
        <pc:sldMkLst>
          <pc:docMk/>
          <pc:sldMk cId="1389065097" sldId="281"/>
        </pc:sldMkLst>
      </pc:sldChg>
      <pc:sldChg chg="del">
        <pc:chgData name="Oscar Danilo Martinez Bernal" userId="eb0f0ef8-72cf-40f6-98ed-b037c503f44a" providerId="ADAL" clId="{804A54B8-727D-43C2-A261-BB0BAE4724E0}" dt="2021-01-16T23:37:08.009" v="35" actId="47"/>
        <pc:sldMkLst>
          <pc:docMk/>
          <pc:sldMk cId="1990884372" sldId="283"/>
        </pc:sldMkLst>
      </pc:sldChg>
      <pc:sldChg chg="del">
        <pc:chgData name="Oscar Danilo Martinez Bernal" userId="eb0f0ef8-72cf-40f6-98ed-b037c503f44a" providerId="ADAL" clId="{804A54B8-727D-43C2-A261-BB0BAE4724E0}" dt="2021-01-16T23:37:08.158" v="36" actId="47"/>
        <pc:sldMkLst>
          <pc:docMk/>
          <pc:sldMk cId="2011265169" sldId="284"/>
        </pc:sldMkLst>
      </pc:sldChg>
      <pc:sldChg chg="del">
        <pc:chgData name="Oscar Danilo Martinez Bernal" userId="eb0f0ef8-72cf-40f6-98ed-b037c503f44a" providerId="ADAL" clId="{804A54B8-727D-43C2-A261-BB0BAE4724E0}" dt="2021-01-16T23:37:08.299" v="37" actId="47"/>
        <pc:sldMkLst>
          <pc:docMk/>
          <pc:sldMk cId="14055098" sldId="285"/>
        </pc:sldMkLst>
      </pc:sldChg>
      <pc:sldChg chg="del">
        <pc:chgData name="Oscar Danilo Martinez Bernal" userId="eb0f0ef8-72cf-40f6-98ed-b037c503f44a" providerId="ADAL" clId="{804A54B8-727D-43C2-A261-BB0BAE4724E0}" dt="2021-01-16T23:37:08.999" v="42" actId="47"/>
        <pc:sldMkLst>
          <pc:docMk/>
          <pc:sldMk cId="1301043253" sldId="290"/>
        </pc:sldMkLst>
      </pc:sldChg>
      <pc:sldChg chg="del">
        <pc:chgData name="Oscar Danilo Martinez Bernal" userId="eb0f0ef8-72cf-40f6-98ed-b037c503f44a" providerId="ADAL" clId="{804A54B8-727D-43C2-A261-BB0BAE4724E0}" dt="2021-01-16T23:37:09.304" v="44" actId="47"/>
        <pc:sldMkLst>
          <pc:docMk/>
          <pc:sldMk cId="2141116407" sldId="291"/>
        </pc:sldMkLst>
      </pc:sldChg>
      <pc:sldChg chg="del">
        <pc:chgData name="Oscar Danilo Martinez Bernal" userId="eb0f0ef8-72cf-40f6-98ed-b037c503f44a" providerId="ADAL" clId="{804A54B8-727D-43C2-A261-BB0BAE4724E0}" dt="2021-01-16T23:37:09.457" v="45" actId="47"/>
        <pc:sldMkLst>
          <pc:docMk/>
          <pc:sldMk cId="2316658992" sldId="292"/>
        </pc:sldMkLst>
      </pc:sldChg>
      <pc:sldChg chg="del">
        <pc:chgData name="Oscar Danilo Martinez Bernal" userId="eb0f0ef8-72cf-40f6-98ed-b037c503f44a" providerId="ADAL" clId="{804A54B8-727D-43C2-A261-BB0BAE4724E0}" dt="2021-01-16T23:37:09.609" v="46" actId="47"/>
        <pc:sldMkLst>
          <pc:docMk/>
          <pc:sldMk cId="1733737662" sldId="296"/>
        </pc:sldMkLst>
      </pc:sldChg>
      <pc:sldChg chg="del">
        <pc:chgData name="Oscar Danilo Martinez Bernal" userId="eb0f0ef8-72cf-40f6-98ed-b037c503f44a" providerId="ADAL" clId="{804A54B8-727D-43C2-A261-BB0BAE4724E0}" dt="2021-01-16T23:37:09.777" v="47" actId="47"/>
        <pc:sldMkLst>
          <pc:docMk/>
          <pc:sldMk cId="3610928636" sldId="297"/>
        </pc:sldMkLst>
      </pc:sldChg>
      <pc:sldChg chg="del">
        <pc:chgData name="Oscar Danilo Martinez Bernal" userId="eb0f0ef8-72cf-40f6-98ed-b037c503f44a" providerId="ADAL" clId="{804A54B8-727D-43C2-A261-BB0BAE4724E0}" dt="2021-01-16T23:37:09.944" v="48" actId="47"/>
        <pc:sldMkLst>
          <pc:docMk/>
          <pc:sldMk cId="3057084145" sldId="298"/>
        </pc:sldMkLst>
      </pc:sldChg>
      <pc:sldChg chg="del">
        <pc:chgData name="Oscar Danilo Martinez Bernal" userId="eb0f0ef8-72cf-40f6-98ed-b037c503f44a" providerId="ADAL" clId="{804A54B8-727D-43C2-A261-BB0BAE4724E0}" dt="2021-01-16T23:37:10.468" v="49" actId="47"/>
        <pc:sldMkLst>
          <pc:docMk/>
          <pc:sldMk cId="3783230950" sldId="299"/>
        </pc:sldMkLst>
      </pc:sldChg>
      <pc:sldChg chg="del">
        <pc:chgData name="Oscar Danilo Martinez Bernal" userId="eb0f0ef8-72cf-40f6-98ed-b037c503f44a" providerId="ADAL" clId="{804A54B8-727D-43C2-A261-BB0BAE4724E0}" dt="2021-01-16T23:37:11.131" v="50" actId="47"/>
        <pc:sldMkLst>
          <pc:docMk/>
          <pc:sldMk cId="666088142" sldId="301"/>
        </pc:sldMkLst>
      </pc:sldChg>
      <pc:sldChg chg="del">
        <pc:chgData name="Oscar Danilo Martinez Bernal" userId="eb0f0ef8-72cf-40f6-98ed-b037c503f44a" providerId="ADAL" clId="{804A54B8-727D-43C2-A261-BB0BAE4724E0}" dt="2021-01-16T23:37:07.280" v="33" actId="47"/>
        <pc:sldMkLst>
          <pc:docMk/>
          <pc:sldMk cId="2522956187" sldId="302"/>
        </pc:sldMkLst>
      </pc:sldChg>
      <pc:sldChg chg="del">
        <pc:chgData name="Oscar Danilo Martinez Bernal" userId="eb0f0ef8-72cf-40f6-98ed-b037c503f44a" providerId="ADAL" clId="{804A54B8-727D-43C2-A261-BB0BAE4724E0}" dt="2021-01-16T23:37:08.451" v="38" actId="47"/>
        <pc:sldMkLst>
          <pc:docMk/>
          <pc:sldMk cId="3532385373" sldId="303"/>
        </pc:sldMkLst>
      </pc:sldChg>
      <pc:sldChg chg="del">
        <pc:chgData name="Oscar Danilo Martinez Bernal" userId="eb0f0ef8-72cf-40f6-98ed-b037c503f44a" providerId="ADAL" clId="{804A54B8-727D-43C2-A261-BB0BAE4724E0}" dt="2021-01-16T23:37:08.579" v="39" actId="47"/>
        <pc:sldMkLst>
          <pc:docMk/>
          <pc:sldMk cId="3709184787" sldId="304"/>
        </pc:sldMkLst>
      </pc:sldChg>
      <pc:sldChg chg="del">
        <pc:chgData name="Oscar Danilo Martinez Bernal" userId="eb0f0ef8-72cf-40f6-98ed-b037c503f44a" providerId="ADAL" clId="{804A54B8-727D-43C2-A261-BB0BAE4724E0}" dt="2021-01-16T23:37:08.727" v="40" actId="47"/>
        <pc:sldMkLst>
          <pc:docMk/>
          <pc:sldMk cId="2571875713" sldId="305"/>
        </pc:sldMkLst>
      </pc:sldChg>
      <pc:sldChg chg="del">
        <pc:chgData name="Oscar Danilo Martinez Bernal" userId="eb0f0ef8-72cf-40f6-98ed-b037c503f44a" providerId="ADAL" clId="{804A54B8-727D-43C2-A261-BB0BAE4724E0}" dt="2021-01-16T23:37:08.860" v="41" actId="47"/>
        <pc:sldMkLst>
          <pc:docMk/>
          <pc:sldMk cId="2663342632" sldId="309"/>
        </pc:sldMkLst>
      </pc:sldChg>
      <pc:sldChg chg="del">
        <pc:chgData name="Oscar Danilo Martinez Bernal" userId="eb0f0ef8-72cf-40f6-98ed-b037c503f44a" providerId="ADAL" clId="{804A54B8-727D-43C2-A261-BB0BAE4724E0}" dt="2021-01-16T23:37:12.775" v="53" actId="47"/>
        <pc:sldMkLst>
          <pc:docMk/>
          <pc:sldMk cId="1324722831" sldId="313"/>
        </pc:sldMkLst>
      </pc:sldChg>
      <pc:sldChg chg="del">
        <pc:chgData name="Oscar Danilo Martinez Bernal" userId="eb0f0ef8-72cf-40f6-98ed-b037c503f44a" providerId="ADAL" clId="{804A54B8-727D-43C2-A261-BB0BAE4724E0}" dt="2021-01-16T23:37:11.794" v="52" actId="47"/>
        <pc:sldMkLst>
          <pc:docMk/>
          <pc:sldMk cId="3070910332" sldId="314"/>
        </pc:sldMkLst>
      </pc:sldChg>
      <pc:sldChg chg="del">
        <pc:chgData name="Oscar Danilo Martinez Bernal" userId="eb0f0ef8-72cf-40f6-98ed-b037c503f44a" providerId="ADAL" clId="{804A54B8-727D-43C2-A261-BB0BAE4724E0}" dt="2021-01-16T23:37:11.375" v="51" actId="47"/>
        <pc:sldMkLst>
          <pc:docMk/>
          <pc:sldMk cId="2704703993" sldId="316"/>
        </pc:sldMkLst>
      </pc:sldChg>
      <pc:sldChg chg="del">
        <pc:chgData name="Oscar Danilo Martinez Bernal" userId="eb0f0ef8-72cf-40f6-98ed-b037c503f44a" providerId="ADAL" clId="{804A54B8-727D-43C2-A261-BB0BAE4724E0}" dt="2021-01-16T23:37:06.660" v="29" actId="47"/>
        <pc:sldMkLst>
          <pc:docMk/>
          <pc:sldMk cId="1070670385" sldId="319"/>
        </pc:sldMkLst>
      </pc:sldChg>
      <pc:sldChg chg="del">
        <pc:chgData name="Oscar Danilo Martinez Bernal" userId="eb0f0ef8-72cf-40f6-98ed-b037c503f44a" providerId="ADAL" clId="{804A54B8-727D-43C2-A261-BB0BAE4724E0}" dt="2021-01-16T23:37:09.162" v="43" actId="47"/>
        <pc:sldMkLst>
          <pc:docMk/>
          <pc:sldMk cId="3956666717" sldId="320"/>
        </pc:sldMkLst>
      </pc:sldChg>
      <pc:sldChg chg="modSp add mod ord">
        <pc:chgData name="Oscar Danilo Martinez Bernal" userId="eb0f0ef8-72cf-40f6-98ed-b037c503f44a" providerId="ADAL" clId="{804A54B8-727D-43C2-A261-BB0BAE4724E0}" dt="2021-01-20T00:17:05.857" v="1869"/>
        <pc:sldMkLst>
          <pc:docMk/>
          <pc:sldMk cId="2557686382" sldId="375"/>
        </pc:sldMkLst>
        <pc:spChg chg="mod">
          <ac:chgData name="Oscar Danilo Martinez Bernal" userId="eb0f0ef8-72cf-40f6-98ed-b037c503f44a" providerId="ADAL" clId="{804A54B8-727D-43C2-A261-BB0BAE4724E0}" dt="2021-01-20T00:17:05.857" v="1869"/>
          <ac:spMkLst>
            <pc:docMk/>
            <pc:sldMk cId="2557686382" sldId="375"/>
            <ac:spMk id="5" creationId="{CB88F732-3250-4ACF-9538-221773E7464B}"/>
          </ac:spMkLst>
        </pc:spChg>
        <pc:graphicFrameChg chg="mod">
          <ac:chgData name="Oscar Danilo Martinez Bernal" userId="eb0f0ef8-72cf-40f6-98ed-b037c503f44a" providerId="ADAL" clId="{804A54B8-727D-43C2-A261-BB0BAE4724E0}" dt="2021-01-19T23:59:51.150" v="1108"/>
          <ac:graphicFrameMkLst>
            <pc:docMk/>
            <pc:sldMk cId="2557686382" sldId="375"/>
            <ac:graphicFrameMk id="13" creationId="{6E733748-AE3A-425C-9E82-D8363661FC09}"/>
          </ac:graphicFrameMkLst>
        </pc:graphicFrameChg>
      </pc:sldChg>
      <pc:sldChg chg="modSp add mod ord">
        <pc:chgData name="Oscar Danilo Martinez Bernal" userId="eb0f0ef8-72cf-40f6-98ed-b037c503f44a" providerId="ADAL" clId="{804A54B8-727D-43C2-A261-BB0BAE4724E0}" dt="2021-01-16T23:44:02.683" v="191" actId="20577"/>
        <pc:sldMkLst>
          <pc:docMk/>
          <pc:sldMk cId="3607433029" sldId="378"/>
        </pc:sldMkLst>
        <pc:spChg chg="mod">
          <ac:chgData name="Oscar Danilo Martinez Bernal" userId="eb0f0ef8-72cf-40f6-98ed-b037c503f44a" providerId="ADAL" clId="{804A54B8-727D-43C2-A261-BB0BAE4724E0}" dt="2021-01-16T23:39:09.039" v="81" actId="1076"/>
          <ac:spMkLst>
            <pc:docMk/>
            <pc:sldMk cId="3607433029" sldId="378"/>
            <ac:spMk id="2" creationId="{6A5F666C-A220-4516-85BD-EF2A9B8CA71B}"/>
          </ac:spMkLst>
        </pc:spChg>
        <pc:spChg chg="mod">
          <ac:chgData name="Oscar Danilo Martinez Bernal" userId="eb0f0ef8-72cf-40f6-98ed-b037c503f44a" providerId="ADAL" clId="{804A54B8-727D-43C2-A261-BB0BAE4724E0}" dt="2021-01-16T23:43:49.865" v="187" actId="114"/>
          <ac:spMkLst>
            <pc:docMk/>
            <pc:sldMk cId="3607433029" sldId="378"/>
            <ac:spMk id="3" creationId="{F34DDC59-D3E9-4073-A009-8ECD39DB9E66}"/>
          </ac:spMkLst>
        </pc:spChg>
        <pc:spChg chg="mod">
          <ac:chgData name="Oscar Danilo Martinez Bernal" userId="eb0f0ef8-72cf-40f6-98ed-b037c503f44a" providerId="ADAL" clId="{804A54B8-727D-43C2-A261-BB0BAE4724E0}" dt="2021-01-16T23:44:02.683" v="191" actId="20577"/>
          <ac:spMkLst>
            <pc:docMk/>
            <pc:sldMk cId="3607433029" sldId="378"/>
            <ac:spMk id="8" creationId="{55762942-FA7F-4E85-88EE-D9D151A26EEA}"/>
          </ac:spMkLst>
        </pc:spChg>
      </pc:sldChg>
      <pc:sldChg chg="addSp delSp modSp add mod">
        <pc:chgData name="Oscar Danilo Martinez Bernal" userId="eb0f0ef8-72cf-40f6-98ed-b037c503f44a" providerId="ADAL" clId="{804A54B8-727D-43C2-A261-BB0BAE4724E0}" dt="2021-01-20T17:07:56.233" v="1894" actId="20577"/>
        <pc:sldMkLst>
          <pc:docMk/>
          <pc:sldMk cId="2067562330" sldId="379"/>
        </pc:sldMkLst>
        <pc:spChg chg="mod">
          <ac:chgData name="Oscar Danilo Martinez Bernal" userId="eb0f0ef8-72cf-40f6-98ed-b037c503f44a" providerId="ADAL" clId="{804A54B8-727D-43C2-A261-BB0BAE4724E0}" dt="2021-01-20T00:17:05.857" v="1869"/>
          <ac:spMkLst>
            <pc:docMk/>
            <pc:sldMk cId="2067562330" sldId="379"/>
            <ac:spMk id="5" creationId="{CB88F732-3250-4ACF-9538-221773E7464B}"/>
          </ac:spMkLst>
        </pc:spChg>
        <pc:spChg chg="add mod">
          <ac:chgData name="Oscar Danilo Martinez Bernal" userId="eb0f0ef8-72cf-40f6-98ed-b037c503f44a" providerId="ADAL" clId="{804A54B8-727D-43C2-A261-BB0BAE4724E0}" dt="2021-01-19T23:06:55.527" v="887" actId="1076"/>
          <ac:spMkLst>
            <pc:docMk/>
            <pc:sldMk cId="2067562330" sldId="379"/>
            <ac:spMk id="6" creationId="{12EE396C-357A-44FE-8119-1D65FF4B31FF}"/>
          </ac:spMkLst>
        </pc:spChg>
        <pc:spChg chg="add mod">
          <ac:chgData name="Oscar Danilo Martinez Bernal" userId="eb0f0ef8-72cf-40f6-98ed-b037c503f44a" providerId="ADAL" clId="{804A54B8-727D-43C2-A261-BB0BAE4724E0}" dt="2021-01-19T23:03:11.051" v="793" actId="1076"/>
          <ac:spMkLst>
            <pc:docMk/>
            <pc:sldMk cId="2067562330" sldId="379"/>
            <ac:spMk id="7" creationId="{CC811134-5A04-40E3-ACAC-7124103B2B99}"/>
          </ac:spMkLst>
        </pc:spChg>
        <pc:spChg chg="mod">
          <ac:chgData name="Oscar Danilo Martinez Bernal" userId="eb0f0ef8-72cf-40f6-98ed-b037c503f44a" providerId="ADAL" clId="{804A54B8-727D-43C2-A261-BB0BAE4724E0}" dt="2021-01-20T17:07:56.233" v="1894" actId="20577"/>
          <ac:spMkLst>
            <pc:docMk/>
            <pc:sldMk cId="2067562330" sldId="379"/>
            <ac:spMk id="9" creationId="{BD53C976-A973-469C-BECF-E3D60AD911C0}"/>
          </ac:spMkLst>
        </pc:spChg>
        <pc:graphicFrameChg chg="del">
          <ac:chgData name="Oscar Danilo Martinez Bernal" userId="eb0f0ef8-72cf-40f6-98ed-b037c503f44a" providerId="ADAL" clId="{804A54B8-727D-43C2-A261-BB0BAE4724E0}" dt="2021-01-19T22:58:03.510" v="633" actId="478"/>
          <ac:graphicFrameMkLst>
            <pc:docMk/>
            <pc:sldMk cId="2067562330" sldId="379"/>
            <ac:graphicFrameMk id="13" creationId="{6E733748-AE3A-425C-9E82-D8363661FC09}"/>
          </ac:graphicFrameMkLst>
        </pc:graphicFrameChg>
        <pc:picChg chg="mod">
          <ac:chgData name="Oscar Danilo Martinez Bernal" userId="eb0f0ef8-72cf-40f6-98ed-b037c503f44a" providerId="ADAL" clId="{804A54B8-727D-43C2-A261-BB0BAE4724E0}" dt="2021-01-19T23:00:27.813" v="690" actId="1076"/>
          <ac:picMkLst>
            <pc:docMk/>
            <pc:sldMk cId="2067562330" sldId="379"/>
            <ac:picMk id="4" creationId="{00000000-0000-0000-0000-000000000000}"/>
          </ac:picMkLst>
        </pc:picChg>
        <pc:picChg chg="add del mod">
          <ac:chgData name="Oscar Danilo Martinez Bernal" userId="eb0f0ef8-72cf-40f6-98ed-b037c503f44a" providerId="ADAL" clId="{804A54B8-727D-43C2-A261-BB0BAE4724E0}" dt="2021-01-19T23:03:06.235" v="791" actId="478"/>
          <ac:picMkLst>
            <pc:docMk/>
            <pc:sldMk cId="2067562330" sldId="379"/>
            <ac:picMk id="1026" creationId="{A3705D5C-3599-4613-8EA4-05BEE3F4050E}"/>
          </ac:picMkLst>
        </pc:picChg>
        <pc:picChg chg="add del">
          <ac:chgData name="Oscar Danilo Martinez Bernal" userId="eb0f0ef8-72cf-40f6-98ed-b037c503f44a" providerId="ADAL" clId="{804A54B8-727D-43C2-A261-BB0BAE4724E0}" dt="2021-01-19T23:06:31.034" v="881"/>
          <ac:picMkLst>
            <pc:docMk/>
            <pc:sldMk cId="2067562330" sldId="379"/>
            <ac:picMk id="1028" creationId="{65C09374-AF9E-4B53-883D-B6F0F12DED58}"/>
          </ac:picMkLst>
        </pc:picChg>
        <pc:picChg chg="add del mod">
          <ac:chgData name="Oscar Danilo Martinez Bernal" userId="eb0f0ef8-72cf-40f6-98ed-b037c503f44a" providerId="ADAL" clId="{804A54B8-727D-43C2-A261-BB0BAE4724E0}" dt="2021-01-19T23:07:13.843" v="889" actId="478"/>
          <ac:picMkLst>
            <pc:docMk/>
            <pc:sldMk cId="2067562330" sldId="379"/>
            <ac:picMk id="1030" creationId="{DF7C371A-5800-4D92-8D15-D9B8673F7B07}"/>
          </ac:picMkLst>
        </pc:picChg>
        <pc:picChg chg="add mod">
          <ac:chgData name="Oscar Danilo Martinez Bernal" userId="eb0f0ef8-72cf-40f6-98ed-b037c503f44a" providerId="ADAL" clId="{804A54B8-727D-43C2-A261-BB0BAE4724E0}" dt="2021-01-19T23:07:26.353" v="895" actId="14100"/>
          <ac:picMkLst>
            <pc:docMk/>
            <pc:sldMk cId="2067562330" sldId="379"/>
            <ac:picMk id="1032" creationId="{BA430417-B754-48F4-A192-4730219F7BF2}"/>
          </ac:picMkLst>
        </pc:picChg>
      </pc:sldChg>
      <pc:sldChg chg="addSp delSp modSp add mod">
        <pc:chgData name="Oscar Danilo Martinez Bernal" userId="eb0f0ef8-72cf-40f6-98ed-b037c503f44a" providerId="ADAL" clId="{804A54B8-727D-43C2-A261-BB0BAE4724E0}" dt="2021-01-20T17:08:10.914" v="1900" actId="20577"/>
        <pc:sldMkLst>
          <pc:docMk/>
          <pc:sldMk cId="1685844295" sldId="380"/>
        </pc:sldMkLst>
        <pc:spChg chg="add del mod">
          <ac:chgData name="Oscar Danilo Martinez Bernal" userId="eb0f0ef8-72cf-40f6-98ed-b037c503f44a" providerId="ADAL" clId="{804A54B8-727D-43C2-A261-BB0BAE4724E0}" dt="2021-01-19T23:08:40.988" v="918" actId="478"/>
          <ac:spMkLst>
            <pc:docMk/>
            <pc:sldMk cId="1685844295" sldId="380"/>
            <ac:spMk id="3" creationId="{0346DB5A-9B20-40F8-B1D0-5383F49F9925}"/>
          </ac:spMkLst>
        </pc:spChg>
        <pc:spChg chg="mod">
          <ac:chgData name="Oscar Danilo Martinez Bernal" userId="eb0f0ef8-72cf-40f6-98ed-b037c503f44a" providerId="ADAL" clId="{804A54B8-727D-43C2-A261-BB0BAE4724E0}" dt="2021-01-20T00:17:05.857" v="1869"/>
          <ac:spMkLst>
            <pc:docMk/>
            <pc:sldMk cId="1685844295" sldId="380"/>
            <ac:spMk id="5" creationId="{CB88F732-3250-4ACF-9538-221773E7464B}"/>
          </ac:spMkLst>
        </pc:spChg>
        <pc:spChg chg="del">
          <ac:chgData name="Oscar Danilo Martinez Bernal" userId="eb0f0ef8-72cf-40f6-98ed-b037c503f44a" providerId="ADAL" clId="{804A54B8-727D-43C2-A261-BB0BAE4724E0}" dt="2021-01-19T23:08:36.571" v="917" actId="478"/>
          <ac:spMkLst>
            <pc:docMk/>
            <pc:sldMk cId="1685844295" sldId="380"/>
            <ac:spMk id="6" creationId="{12EE396C-357A-44FE-8119-1D65FF4B31FF}"/>
          </ac:spMkLst>
        </pc:spChg>
        <pc:spChg chg="del">
          <ac:chgData name="Oscar Danilo Martinez Bernal" userId="eb0f0ef8-72cf-40f6-98ed-b037c503f44a" providerId="ADAL" clId="{804A54B8-727D-43C2-A261-BB0BAE4724E0}" dt="2021-01-19T23:08:30.855" v="916" actId="478"/>
          <ac:spMkLst>
            <pc:docMk/>
            <pc:sldMk cId="1685844295" sldId="380"/>
            <ac:spMk id="7" creationId="{CC811134-5A04-40E3-ACAC-7124103B2B99}"/>
          </ac:spMkLst>
        </pc:spChg>
        <pc:spChg chg="add del mod">
          <ac:chgData name="Oscar Danilo Martinez Bernal" userId="eb0f0ef8-72cf-40f6-98ed-b037c503f44a" providerId="ADAL" clId="{804A54B8-727D-43C2-A261-BB0BAE4724E0}" dt="2021-01-20T17:08:07.442" v="1895" actId="478"/>
          <ac:spMkLst>
            <pc:docMk/>
            <pc:sldMk cId="1685844295" sldId="380"/>
            <ac:spMk id="8" creationId="{713A66D8-36D3-4408-8A66-6CD8AF1CF58D}"/>
          </ac:spMkLst>
        </pc:spChg>
        <pc:spChg chg="add mod">
          <ac:chgData name="Oscar Danilo Martinez Bernal" userId="eb0f0ef8-72cf-40f6-98ed-b037c503f44a" providerId="ADAL" clId="{804A54B8-727D-43C2-A261-BB0BAE4724E0}" dt="2021-01-20T17:08:10.914" v="1900" actId="20577"/>
          <ac:spMkLst>
            <pc:docMk/>
            <pc:sldMk cId="1685844295" sldId="380"/>
            <ac:spMk id="9" creationId="{809C4EC1-D4ED-421E-9586-17CD7A8EA3F6}"/>
          </ac:spMkLst>
        </pc:spChg>
        <pc:spChg chg="del mod">
          <ac:chgData name="Oscar Danilo Martinez Bernal" userId="eb0f0ef8-72cf-40f6-98ed-b037c503f44a" providerId="ADAL" clId="{804A54B8-727D-43C2-A261-BB0BAE4724E0}" dt="2021-01-19T23:08:08.436" v="903" actId="478"/>
          <ac:spMkLst>
            <pc:docMk/>
            <pc:sldMk cId="1685844295" sldId="380"/>
            <ac:spMk id="9" creationId="{BD53C976-A973-469C-BECF-E3D60AD911C0}"/>
          </ac:spMkLst>
        </pc:spChg>
        <pc:spChg chg="add mod">
          <ac:chgData name="Oscar Danilo Martinez Bernal" userId="eb0f0ef8-72cf-40f6-98ed-b037c503f44a" providerId="ADAL" clId="{804A54B8-727D-43C2-A261-BB0BAE4724E0}" dt="2021-01-19T23:09:54.391" v="988" actId="1076"/>
          <ac:spMkLst>
            <pc:docMk/>
            <pc:sldMk cId="1685844295" sldId="380"/>
            <ac:spMk id="11" creationId="{E08DBE9F-840E-4777-BF17-2C3B683EE4A2}"/>
          </ac:spMkLst>
        </pc:spChg>
        <pc:spChg chg="add mod">
          <ac:chgData name="Oscar Danilo Martinez Bernal" userId="eb0f0ef8-72cf-40f6-98ed-b037c503f44a" providerId="ADAL" clId="{804A54B8-727D-43C2-A261-BB0BAE4724E0}" dt="2021-01-19T23:10:29.158" v="997" actId="113"/>
          <ac:spMkLst>
            <pc:docMk/>
            <pc:sldMk cId="1685844295" sldId="380"/>
            <ac:spMk id="12" creationId="{2B514FB8-BBCA-4434-A701-3A917A6E0939}"/>
          </ac:spMkLst>
        </pc:spChg>
        <pc:picChg chg="mod">
          <ac:chgData name="Oscar Danilo Martinez Bernal" userId="eb0f0ef8-72cf-40f6-98ed-b037c503f44a" providerId="ADAL" clId="{804A54B8-727D-43C2-A261-BB0BAE4724E0}" dt="2021-01-19T23:09:05.158" v="927" actId="1076"/>
          <ac:picMkLst>
            <pc:docMk/>
            <pc:sldMk cId="1685844295" sldId="380"/>
            <ac:picMk id="4" creationId="{00000000-0000-0000-0000-000000000000}"/>
          </ac:picMkLst>
        </pc:picChg>
        <pc:picChg chg="del">
          <ac:chgData name="Oscar Danilo Martinez Bernal" userId="eb0f0ef8-72cf-40f6-98ed-b037c503f44a" providerId="ADAL" clId="{804A54B8-727D-43C2-A261-BB0BAE4724E0}" dt="2021-01-19T23:08:42.106" v="919" actId="478"/>
          <ac:picMkLst>
            <pc:docMk/>
            <pc:sldMk cId="1685844295" sldId="380"/>
            <ac:picMk id="1032" creationId="{BA430417-B754-48F4-A192-4730219F7BF2}"/>
          </ac:picMkLst>
        </pc:picChg>
        <pc:picChg chg="add mod">
          <ac:chgData name="Oscar Danilo Martinez Bernal" userId="eb0f0ef8-72cf-40f6-98ed-b037c503f44a" providerId="ADAL" clId="{804A54B8-727D-43C2-A261-BB0BAE4724E0}" dt="2021-01-19T23:10:20.138" v="995" actId="1076"/>
          <ac:picMkLst>
            <pc:docMk/>
            <pc:sldMk cId="1685844295" sldId="380"/>
            <ac:picMk id="2050" creationId="{E235B199-E359-4208-A59F-773DD86A7755}"/>
          </ac:picMkLst>
        </pc:picChg>
        <pc:picChg chg="add del">
          <ac:chgData name="Oscar Danilo Martinez Bernal" userId="eb0f0ef8-72cf-40f6-98ed-b037c503f44a" providerId="ADAL" clId="{804A54B8-727D-43C2-A261-BB0BAE4724E0}" dt="2021-01-19T23:58:05.281" v="1063" actId="478"/>
          <ac:picMkLst>
            <pc:docMk/>
            <pc:sldMk cId="1685844295" sldId="380"/>
            <ac:picMk id="2052" creationId="{27822CAD-5A83-4F9F-9B4F-68211FBED5BE}"/>
          </ac:picMkLst>
        </pc:picChg>
      </pc:sldChg>
      <pc:sldChg chg="addSp delSp modSp add mod modAnim">
        <pc:chgData name="Oscar Danilo Martinez Bernal" userId="eb0f0ef8-72cf-40f6-98ed-b037c503f44a" providerId="ADAL" clId="{804A54B8-727D-43C2-A261-BB0BAE4724E0}" dt="2021-01-20T17:10:22.803" v="1934"/>
        <pc:sldMkLst>
          <pc:docMk/>
          <pc:sldMk cId="3188861601" sldId="381"/>
        </pc:sldMkLst>
        <pc:spChg chg="add mod">
          <ac:chgData name="Oscar Danilo Martinez Bernal" userId="eb0f0ef8-72cf-40f6-98ed-b037c503f44a" providerId="ADAL" clId="{804A54B8-727D-43C2-A261-BB0BAE4724E0}" dt="2021-01-20T17:09:14.905" v="1917" actId="14100"/>
          <ac:spMkLst>
            <pc:docMk/>
            <pc:sldMk cId="3188861601" sldId="381"/>
            <ac:spMk id="2" creationId="{B3A5DFF4-8BBC-4A19-96AA-09AB26E2A066}"/>
          </ac:spMkLst>
        </pc:spChg>
        <pc:spChg chg="add del mod">
          <ac:chgData name="Oscar Danilo Martinez Bernal" userId="eb0f0ef8-72cf-40f6-98ed-b037c503f44a" providerId="ADAL" clId="{804A54B8-727D-43C2-A261-BB0BAE4724E0}" dt="2021-01-19T23:48:30.539" v="1006" actId="478"/>
          <ac:spMkLst>
            <pc:docMk/>
            <pc:sldMk cId="3188861601" sldId="381"/>
            <ac:spMk id="3" creationId="{60F32ADB-827D-40AF-BA1D-34995A52067D}"/>
          </ac:spMkLst>
        </pc:spChg>
        <pc:spChg chg="mod">
          <ac:chgData name="Oscar Danilo Martinez Bernal" userId="eb0f0ef8-72cf-40f6-98ed-b037c503f44a" providerId="ADAL" clId="{804A54B8-727D-43C2-A261-BB0BAE4724E0}" dt="2021-01-20T00:17:05.857" v="1869"/>
          <ac:spMkLst>
            <pc:docMk/>
            <pc:sldMk cId="3188861601" sldId="381"/>
            <ac:spMk id="5" creationId="{CB88F732-3250-4ACF-9538-221773E7464B}"/>
          </ac:spMkLst>
        </pc:spChg>
        <pc:spChg chg="mod">
          <ac:chgData name="Oscar Danilo Martinez Bernal" userId="eb0f0ef8-72cf-40f6-98ed-b037c503f44a" providerId="ADAL" clId="{804A54B8-727D-43C2-A261-BB0BAE4724E0}" dt="2021-01-20T17:08:20.586" v="1906" actId="20577"/>
          <ac:spMkLst>
            <pc:docMk/>
            <pc:sldMk cId="3188861601" sldId="381"/>
            <ac:spMk id="8" creationId="{713A66D8-36D3-4408-8A66-6CD8AF1CF58D}"/>
          </ac:spMkLst>
        </pc:spChg>
        <pc:spChg chg="add mod">
          <ac:chgData name="Oscar Danilo Martinez Bernal" userId="eb0f0ef8-72cf-40f6-98ed-b037c503f44a" providerId="ADAL" clId="{804A54B8-727D-43C2-A261-BB0BAE4724E0}" dt="2021-01-20T17:09:57.797" v="1928" actId="208"/>
          <ac:spMkLst>
            <pc:docMk/>
            <pc:sldMk cId="3188861601" sldId="381"/>
            <ac:spMk id="9" creationId="{46D210E9-2B73-4EFA-9F9B-1A3F05212DD1}"/>
          </ac:spMkLst>
        </pc:spChg>
        <pc:spChg chg="add mod">
          <ac:chgData name="Oscar Danilo Martinez Bernal" userId="eb0f0ef8-72cf-40f6-98ed-b037c503f44a" providerId="ADAL" clId="{804A54B8-727D-43C2-A261-BB0BAE4724E0}" dt="2021-01-20T17:10:02.796" v="1929" actId="208"/>
          <ac:spMkLst>
            <pc:docMk/>
            <pc:sldMk cId="3188861601" sldId="381"/>
            <ac:spMk id="11" creationId="{9A34FFD9-B32D-43DE-8826-BFBF187D101C}"/>
          </ac:spMkLst>
        </pc:spChg>
        <pc:spChg chg="del">
          <ac:chgData name="Oscar Danilo Martinez Bernal" userId="eb0f0ef8-72cf-40f6-98ed-b037c503f44a" providerId="ADAL" clId="{804A54B8-727D-43C2-A261-BB0BAE4724E0}" dt="2021-01-19T23:48:21.705" v="1001" actId="478"/>
          <ac:spMkLst>
            <pc:docMk/>
            <pc:sldMk cId="3188861601" sldId="381"/>
            <ac:spMk id="11" creationId="{E08DBE9F-840E-4777-BF17-2C3B683EE4A2}"/>
          </ac:spMkLst>
        </pc:spChg>
        <pc:spChg chg="add mod">
          <ac:chgData name="Oscar Danilo Martinez Bernal" userId="eb0f0ef8-72cf-40f6-98ed-b037c503f44a" providerId="ADAL" clId="{804A54B8-727D-43C2-A261-BB0BAE4724E0}" dt="2021-01-20T17:10:09.162" v="1930" actId="208"/>
          <ac:spMkLst>
            <pc:docMk/>
            <pc:sldMk cId="3188861601" sldId="381"/>
            <ac:spMk id="12" creationId="{02E7445C-DF10-45D2-B2FF-B69D3068F0BD}"/>
          </ac:spMkLst>
        </pc:spChg>
        <pc:spChg chg="del">
          <ac:chgData name="Oscar Danilo Martinez Bernal" userId="eb0f0ef8-72cf-40f6-98ed-b037c503f44a" providerId="ADAL" clId="{804A54B8-727D-43C2-A261-BB0BAE4724E0}" dt="2021-01-19T23:48:25.103" v="1003" actId="478"/>
          <ac:spMkLst>
            <pc:docMk/>
            <pc:sldMk cId="3188861601" sldId="381"/>
            <ac:spMk id="12" creationId="{2B514FB8-BBCA-4434-A701-3A917A6E0939}"/>
          </ac:spMkLst>
        </pc:spChg>
        <pc:spChg chg="add mod">
          <ac:chgData name="Oscar Danilo Martinez Bernal" userId="eb0f0ef8-72cf-40f6-98ed-b037c503f44a" providerId="ADAL" clId="{804A54B8-727D-43C2-A261-BB0BAE4724E0}" dt="2021-01-19T23:53:46.714" v="1035" actId="1076"/>
          <ac:spMkLst>
            <pc:docMk/>
            <pc:sldMk cId="3188861601" sldId="381"/>
            <ac:spMk id="13" creationId="{B8C2147D-2274-4A15-ABB5-9CFA2D298DD4}"/>
          </ac:spMkLst>
        </pc:spChg>
        <pc:graphicFrameChg chg="add mod">
          <ac:chgData name="Oscar Danilo Martinez Bernal" userId="eb0f0ef8-72cf-40f6-98ed-b037c503f44a" providerId="ADAL" clId="{804A54B8-727D-43C2-A261-BB0BAE4724E0}" dt="2021-01-20T17:09:26.138" v="1922"/>
          <ac:graphicFrameMkLst>
            <pc:docMk/>
            <pc:sldMk cId="3188861601" sldId="381"/>
            <ac:graphicFrameMk id="10" creationId="{2DDCDDA9-F766-4B0B-9A1D-A1882177401E}"/>
          </ac:graphicFrameMkLst>
        </pc:graphicFrameChg>
        <pc:picChg chg="del">
          <ac:chgData name="Oscar Danilo Martinez Bernal" userId="eb0f0ef8-72cf-40f6-98ed-b037c503f44a" providerId="ADAL" clId="{804A54B8-727D-43C2-A261-BB0BAE4724E0}" dt="2021-01-19T23:48:22.186" v="1002" actId="478"/>
          <ac:picMkLst>
            <pc:docMk/>
            <pc:sldMk cId="3188861601" sldId="381"/>
            <ac:picMk id="2050" creationId="{E235B199-E359-4208-A59F-773DD86A7755}"/>
          </ac:picMkLst>
        </pc:picChg>
      </pc:sldChg>
      <pc:sldChg chg="addSp delSp modSp add mod">
        <pc:chgData name="Oscar Danilo Martinez Bernal" userId="eb0f0ef8-72cf-40f6-98ed-b037c503f44a" providerId="ADAL" clId="{804A54B8-727D-43C2-A261-BB0BAE4724E0}" dt="2021-01-20T17:08:16.666" v="1904" actId="20577"/>
        <pc:sldMkLst>
          <pc:docMk/>
          <pc:sldMk cId="3515327754" sldId="382"/>
        </pc:sldMkLst>
        <pc:spChg chg="add del mod">
          <ac:chgData name="Oscar Danilo Martinez Bernal" userId="eb0f0ef8-72cf-40f6-98ed-b037c503f44a" providerId="ADAL" clId="{804A54B8-727D-43C2-A261-BB0BAE4724E0}" dt="2021-01-19T23:56:59.290" v="1045" actId="478"/>
          <ac:spMkLst>
            <pc:docMk/>
            <pc:sldMk cId="3515327754" sldId="382"/>
            <ac:spMk id="3" creationId="{B34B92C1-EBC7-4F33-B0BC-FE05C95B0163}"/>
          </ac:spMkLst>
        </pc:spChg>
        <pc:spChg chg="mod">
          <ac:chgData name="Oscar Danilo Martinez Bernal" userId="eb0f0ef8-72cf-40f6-98ed-b037c503f44a" providerId="ADAL" clId="{804A54B8-727D-43C2-A261-BB0BAE4724E0}" dt="2021-01-20T00:17:05.857" v="1869"/>
          <ac:spMkLst>
            <pc:docMk/>
            <pc:sldMk cId="3515327754" sldId="382"/>
            <ac:spMk id="5" creationId="{CB88F732-3250-4ACF-9538-221773E7464B}"/>
          </ac:spMkLst>
        </pc:spChg>
        <pc:spChg chg="add del mod">
          <ac:chgData name="Oscar Danilo Martinez Bernal" userId="eb0f0ef8-72cf-40f6-98ed-b037c503f44a" providerId="ADAL" clId="{804A54B8-727D-43C2-A261-BB0BAE4724E0}" dt="2021-01-19T23:56:53.502" v="1042" actId="478"/>
          <ac:spMkLst>
            <pc:docMk/>
            <pc:sldMk cId="3515327754" sldId="382"/>
            <ac:spMk id="7" creationId="{6F2F9964-EEB1-42F1-8468-653F6F46C0DE}"/>
          </ac:spMkLst>
        </pc:spChg>
        <pc:spChg chg="mod">
          <ac:chgData name="Oscar Danilo Martinez Bernal" userId="eb0f0ef8-72cf-40f6-98ed-b037c503f44a" providerId="ADAL" clId="{804A54B8-727D-43C2-A261-BB0BAE4724E0}" dt="2021-01-20T17:08:16.666" v="1904" actId="20577"/>
          <ac:spMkLst>
            <pc:docMk/>
            <pc:sldMk cId="3515327754" sldId="382"/>
            <ac:spMk id="8" creationId="{713A66D8-36D3-4408-8A66-6CD8AF1CF58D}"/>
          </ac:spMkLst>
        </pc:spChg>
        <pc:spChg chg="add del mod">
          <ac:chgData name="Oscar Danilo Martinez Bernal" userId="eb0f0ef8-72cf-40f6-98ed-b037c503f44a" providerId="ADAL" clId="{804A54B8-727D-43C2-A261-BB0BAE4724E0}" dt="2021-01-19T23:56:57.288" v="1044" actId="478"/>
          <ac:spMkLst>
            <pc:docMk/>
            <pc:sldMk cId="3515327754" sldId="382"/>
            <ac:spMk id="10" creationId="{33F35322-F1A6-4BCD-8F8C-E9252DEA8C1E}"/>
          </ac:spMkLst>
        </pc:spChg>
        <pc:spChg chg="del">
          <ac:chgData name="Oscar Danilo Martinez Bernal" userId="eb0f0ef8-72cf-40f6-98ed-b037c503f44a" providerId="ADAL" clId="{804A54B8-727D-43C2-A261-BB0BAE4724E0}" dt="2021-01-19T23:57:02.258" v="1046" actId="478"/>
          <ac:spMkLst>
            <pc:docMk/>
            <pc:sldMk cId="3515327754" sldId="382"/>
            <ac:spMk id="11" creationId="{E08DBE9F-840E-4777-BF17-2C3B683EE4A2}"/>
          </ac:spMkLst>
        </pc:spChg>
        <pc:spChg chg="del">
          <ac:chgData name="Oscar Danilo Martinez Bernal" userId="eb0f0ef8-72cf-40f6-98ed-b037c503f44a" providerId="ADAL" clId="{804A54B8-727D-43C2-A261-BB0BAE4724E0}" dt="2021-01-19T23:56:49.925" v="1040" actId="478"/>
          <ac:spMkLst>
            <pc:docMk/>
            <pc:sldMk cId="3515327754" sldId="382"/>
            <ac:spMk id="12" creationId="{2B514FB8-BBCA-4434-A701-3A917A6E0939}"/>
          </ac:spMkLst>
        </pc:spChg>
        <pc:picChg chg="add del mod">
          <ac:chgData name="Oscar Danilo Martinez Bernal" userId="eb0f0ef8-72cf-40f6-98ed-b037c503f44a" providerId="ADAL" clId="{804A54B8-727D-43C2-A261-BB0BAE4724E0}" dt="2021-01-19T23:57:46.160" v="1056" actId="1076"/>
          <ac:picMkLst>
            <pc:docMk/>
            <pc:sldMk cId="3515327754" sldId="382"/>
            <ac:picMk id="4" creationId="{00000000-0000-0000-0000-000000000000}"/>
          </ac:picMkLst>
        </pc:picChg>
        <pc:picChg chg="del">
          <ac:chgData name="Oscar Danilo Martinez Bernal" userId="eb0f0ef8-72cf-40f6-98ed-b037c503f44a" providerId="ADAL" clId="{804A54B8-727D-43C2-A261-BB0BAE4724E0}" dt="2021-01-19T23:57:02.969" v="1047" actId="478"/>
          <ac:picMkLst>
            <pc:docMk/>
            <pc:sldMk cId="3515327754" sldId="382"/>
            <ac:picMk id="2050" creationId="{E235B199-E359-4208-A59F-773DD86A7755}"/>
          </ac:picMkLst>
        </pc:picChg>
        <pc:picChg chg="mod">
          <ac:chgData name="Oscar Danilo Martinez Bernal" userId="eb0f0ef8-72cf-40f6-98ed-b037c503f44a" providerId="ADAL" clId="{804A54B8-727D-43C2-A261-BB0BAE4724E0}" dt="2021-01-19T23:58:00.792" v="1062" actId="1076"/>
          <ac:picMkLst>
            <pc:docMk/>
            <pc:sldMk cId="3515327754" sldId="382"/>
            <ac:picMk id="2052" creationId="{27822CAD-5A83-4F9F-9B4F-68211FBED5BE}"/>
          </ac:picMkLst>
        </pc:picChg>
        <pc:picChg chg="add mod">
          <ac:chgData name="Oscar Danilo Martinez Bernal" userId="eb0f0ef8-72cf-40f6-98ed-b037c503f44a" providerId="ADAL" clId="{804A54B8-727D-43C2-A261-BB0BAE4724E0}" dt="2021-01-19T23:57:58.806" v="1061" actId="1076"/>
          <ac:picMkLst>
            <pc:docMk/>
            <pc:sldMk cId="3515327754" sldId="382"/>
            <ac:picMk id="4098" creationId="{99C6D29D-9E13-45B8-93C2-0F71149394D2}"/>
          </ac:picMkLst>
        </pc:picChg>
      </pc:sldChg>
      <pc:sldChg chg="addSp delSp modSp add mod">
        <pc:chgData name="Oscar Danilo Martinez Bernal" userId="eb0f0ef8-72cf-40f6-98ed-b037c503f44a" providerId="ADAL" clId="{804A54B8-727D-43C2-A261-BB0BAE4724E0}" dt="2021-01-20T00:17:05.857" v="1869"/>
        <pc:sldMkLst>
          <pc:docMk/>
          <pc:sldMk cId="4097874593" sldId="383"/>
        </pc:sldMkLst>
        <pc:spChg chg="add del mod">
          <ac:chgData name="Oscar Danilo Martinez Bernal" userId="eb0f0ef8-72cf-40f6-98ed-b037c503f44a" providerId="ADAL" clId="{804A54B8-727D-43C2-A261-BB0BAE4724E0}" dt="2021-01-20T00:08:23.636" v="1739" actId="478"/>
          <ac:spMkLst>
            <pc:docMk/>
            <pc:sldMk cId="4097874593" sldId="383"/>
            <ac:spMk id="2" creationId="{792E1C6A-EBDD-4B70-AF28-9C0ED1F3F01E}"/>
          </ac:spMkLst>
        </pc:spChg>
        <pc:spChg chg="mod">
          <ac:chgData name="Oscar Danilo Martinez Bernal" userId="eb0f0ef8-72cf-40f6-98ed-b037c503f44a" providerId="ADAL" clId="{804A54B8-727D-43C2-A261-BB0BAE4724E0}" dt="2021-01-20T00:17:05.857" v="1869"/>
          <ac:spMkLst>
            <pc:docMk/>
            <pc:sldMk cId="4097874593" sldId="383"/>
            <ac:spMk id="5" creationId="{CB88F732-3250-4ACF-9538-221773E7464B}"/>
          </ac:spMkLst>
        </pc:spChg>
        <pc:spChg chg="add mod">
          <ac:chgData name="Oscar Danilo Martinez Bernal" userId="eb0f0ef8-72cf-40f6-98ed-b037c503f44a" providerId="ADAL" clId="{804A54B8-727D-43C2-A261-BB0BAE4724E0}" dt="2021-01-20T00:00:57.329" v="1128" actId="20577"/>
          <ac:spMkLst>
            <pc:docMk/>
            <pc:sldMk cId="4097874593" sldId="383"/>
            <ac:spMk id="7" creationId="{FF4CA383-7AD4-4935-9E7F-03C4CAC22DEE}"/>
          </ac:spMkLst>
        </pc:spChg>
        <pc:spChg chg="mod">
          <ac:chgData name="Oscar Danilo Martinez Bernal" userId="eb0f0ef8-72cf-40f6-98ed-b037c503f44a" providerId="ADAL" clId="{804A54B8-727D-43C2-A261-BB0BAE4724E0}" dt="2021-01-20T00:00:15.041" v="1112" actId="20577"/>
          <ac:spMkLst>
            <pc:docMk/>
            <pc:sldMk cId="4097874593" sldId="383"/>
            <ac:spMk id="8" creationId="{713A66D8-36D3-4408-8A66-6CD8AF1CF58D}"/>
          </ac:spMkLst>
        </pc:spChg>
        <pc:spChg chg="add del mod">
          <ac:chgData name="Oscar Danilo Martinez Bernal" userId="eb0f0ef8-72cf-40f6-98ed-b037c503f44a" providerId="ADAL" clId="{804A54B8-727D-43C2-A261-BB0BAE4724E0}" dt="2021-01-20T00:06:56.809" v="1717" actId="478"/>
          <ac:spMkLst>
            <pc:docMk/>
            <pc:sldMk cId="4097874593" sldId="383"/>
            <ac:spMk id="9" creationId="{46FF7135-8AE3-4654-90B8-F49288679E7C}"/>
          </ac:spMkLst>
        </pc:spChg>
        <pc:spChg chg="del">
          <ac:chgData name="Oscar Danilo Martinez Bernal" userId="eb0f0ef8-72cf-40f6-98ed-b037c503f44a" providerId="ADAL" clId="{804A54B8-727D-43C2-A261-BB0BAE4724E0}" dt="2021-01-20T00:00:20.762" v="1115" actId="478"/>
          <ac:spMkLst>
            <pc:docMk/>
            <pc:sldMk cId="4097874593" sldId="383"/>
            <ac:spMk id="13" creationId="{B8C2147D-2274-4A15-ABB5-9CFA2D298DD4}"/>
          </ac:spMkLst>
        </pc:spChg>
        <pc:graphicFrameChg chg="del">
          <ac:chgData name="Oscar Danilo Martinez Bernal" userId="eb0f0ef8-72cf-40f6-98ed-b037c503f44a" providerId="ADAL" clId="{804A54B8-727D-43C2-A261-BB0BAE4724E0}" dt="2021-01-20T00:00:12.981" v="1110" actId="478"/>
          <ac:graphicFrameMkLst>
            <pc:docMk/>
            <pc:sldMk cId="4097874593" sldId="383"/>
            <ac:graphicFrameMk id="10" creationId="{2DDCDDA9-F766-4B0B-9A1D-A1882177401E}"/>
          </ac:graphicFrameMkLst>
        </pc:graphicFrameChg>
        <pc:picChg chg="add del mod">
          <ac:chgData name="Oscar Danilo Martinez Bernal" userId="eb0f0ef8-72cf-40f6-98ed-b037c503f44a" providerId="ADAL" clId="{804A54B8-727D-43C2-A261-BB0BAE4724E0}" dt="2021-01-20T00:08:23.636" v="1739" actId="478"/>
          <ac:picMkLst>
            <pc:docMk/>
            <pc:sldMk cId="4097874593" sldId="383"/>
            <ac:picMk id="4" creationId="{00000000-0000-0000-0000-000000000000}"/>
          </ac:picMkLst>
        </pc:picChg>
        <pc:picChg chg="add mod modCrop">
          <ac:chgData name="Oscar Danilo Martinez Bernal" userId="eb0f0ef8-72cf-40f6-98ed-b037c503f44a" providerId="ADAL" clId="{804A54B8-727D-43C2-A261-BB0BAE4724E0}" dt="2021-01-20T00:07:55.079" v="1735" actId="1076"/>
          <ac:picMkLst>
            <pc:docMk/>
            <pc:sldMk cId="4097874593" sldId="383"/>
            <ac:picMk id="11" creationId="{B248BDD1-2AEB-4279-B465-4E46AF13E267}"/>
          </ac:picMkLst>
        </pc:picChg>
        <pc:picChg chg="add mod modCrop">
          <ac:chgData name="Oscar Danilo Martinez Bernal" userId="eb0f0ef8-72cf-40f6-98ed-b037c503f44a" providerId="ADAL" clId="{804A54B8-727D-43C2-A261-BB0BAE4724E0}" dt="2021-01-20T00:07:58.237" v="1736" actId="1076"/>
          <ac:picMkLst>
            <pc:docMk/>
            <pc:sldMk cId="4097874593" sldId="383"/>
            <ac:picMk id="12" creationId="{DC3DFABE-EE43-496E-8659-2010C5D3679B}"/>
          </ac:picMkLst>
        </pc:picChg>
        <pc:picChg chg="add del">
          <ac:chgData name="Oscar Danilo Martinez Bernal" userId="eb0f0ef8-72cf-40f6-98ed-b037c503f44a" providerId="ADAL" clId="{804A54B8-727D-43C2-A261-BB0BAE4724E0}" dt="2021-01-20T00:08:27.305" v="1740" actId="478"/>
          <ac:picMkLst>
            <pc:docMk/>
            <pc:sldMk cId="4097874593" sldId="383"/>
            <ac:picMk id="7170" creationId="{27856783-367C-4459-A7ED-B8F3017C1BDE}"/>
          </ac:picMkLst>
        </pc:picChg>
        <pc:picChg chg="add del mod">
          <ac:chgData name="Oscar Danilo Martinez Bernal" userId="eb0f0ef8-72cf-40f6-98ed-b037c503f44a" providerId="ADAL" clId="{804A54B8-727D-43C2-A261-BB0BAE4724E0}" dt="2021-01-20T00:09:05.768" v="1750" actId="478"/>
          <ac:picMkLst>
            <pc:docMk/>
            <pc:sldMk cId="4097874593" sldId="383"/>
            <ac:picMk id="7172" creationId="{2ABB470C-2E76-4056-BFCB-76CF317DA959}"/>
          </ac:picMkLst>
        </pc:picChg>
        <pc:picChg chg="add del">
          <ac:chgData name="Oscar Danilo Martinez Bernal" userId="eb0f0ef8-72cf-40f6-98ed-b037c503f44a" providerId="ADAL" clId="{804A54B8-727D-43C2-A261-BB0BAE4724E0}" dt="2021-01-20T00:09:12.208" v="1752" actId="478"/>
          <ac:picMkLst>
            <pc:docMk/>
            <pc:sldMk cId="4097874593" sldId="383"/>
            <ac:picMk id="7174" creationId="{670C0762-7E8C-42C8-945E-53598CB12305}"/>
          </ac:picMkLst>
        </pc:picChg>
        <pc:picChg chg="add del">
          <ac:chgData name="Oscar Danilo Martinez Bernal" userId="eb0f0ef8-72cf-40f6-98ed-b037c503f44a" providerId="ADAL" clId="{804A54B8-727D-43C2-A261-BB0BAE4724E0}" dt="2021-01-20T00:09:54.712" v="1754" actId="478"/>
          <ac:picMkLst>
            <pc:docMk/>
            <pc:sldMk cId="4097874593" sldId="383"/>
            <ac:picMk id="7176" creationId="{48B09833-9BC6-4368-B6AC-30A4469F45A1}"/>
          </ac:picMkLst>
        </pc:picChg>
        <pc:picChg chg="add mod">
          <ac:chgData name="Oscar Danilo Martinez Bernal" userId="eb0f0ef8-72cf-40f6-98ed-b037c503f44a" providerId="ADAL" clId="{804A54B8-727D-43C2-A261-BB0BAE4724E0}" dt="2021-01-20T00:10:10.538" v="1759" actId="1076"/>
          <ac:picMkLst>
            <pc:docMk/>
            <pc:sldMk cId="4097874593" sldId="383"/>
            <ac:picMk id="7178" creationId="{F531CC7C-154D-40EE-A100-3C803CFB2171}"/>
          </ac:picMkLst>
        </pc:picChg>
      </pc:sldChg>
      <pc:sldChg chg="addSp delSp modSp add mod">
        <pc:chgData name="Oscar Danilo Martinez Bernal" userId="eb0f0ef8-72cf-40f6-98ed-b037c503f44a" providerId="ADAL" clId="{804A54B8-727D-43C2-A261-BB0BAE4724E0}" dt="2021-01-20T00:17:05.857" v="1869"/>
        <pc:sldMkLst>
          <pc:docMk/>
          <pc:sldMk cId="253583184" sldId="384"/>
        </pc:sldMkLst>
        <pc:spChg chg="mod">
          <ac:chgData name="Oscar Danilo Martinez Bernal" userId="eb0f0ef8-72cf-40f6-98ed-b037c503f44a" providerId="ADAL" clId="{804A54B8-727D-43C2-A261-BB0BAE4724E0}" dt="2021-01-20T00:17:05.857" v="1869"/>
          <ac:spMkLst>
            <pc:docMk/>
            <pc:sldMk cId="253583184" sldId="384"/>
            <ac:spMk id="5" creationId="{CB88F732-3250-4ACF-9538-221773E7464B}"/>
          </ac:spMkLst>
        </pc:spChg>
        <pc:spChg chg="mod">
          <ac:chgData name="Oscar Danilo Martinez Bernal" userId="eb0f0ef8-72cf-40f6-98ed-b037c503f44a" providerId="ADAL" clId="{804A54B8-727D-43C2-A261-BB0BAE4724E0}" dt="2021-01-20T00:11:25.770" v="1805" actId="20577"/>
          <ac:spMkLst>
            <pc:docMk/>
            <pc:sldMk cId="253583184" sldId="384"/>
            <ac:spMk id="7" creationId="{FF4CA383-7AD4-4935-9E7F-03C4CAC22DEE}"/>
          </ac:spMkLst>
        </pc:spChg>
        <pc:spChg chg="mod">
          <ac:chgData name="Oscar Danilo Martinez Bernal" userId="eb0f0ef8-72cf-40f6-98ed-b037c503f44a" providerId="ADAL" clId="{804A54B8-727D-43C2-A261-BB0BAE4724E0}" dt="2021-01-20T00:11:32.113" v="1808" actId="20577"/>
          <ac:spMkLst>
            <pc:docMk/>
            <pc:sldMk cId="253583184" sldId="384"/>
            <ac:spMk id="8" creationId="{713A66D8-36D3-4408-8A66-6CD8AF1CF58D}"/>
          </ac:spMkLst>
        </pc:spChg>
        <pc:spChg chg="del">
          <ac:chgData name="Oscar Danilo Martinez Bernal" userId="eb0f0ef8-72cf-40f6-98ed-b037c503f44a" providerId="ADAL" clId="{804A54B8-727D-43C2-A261-BB0BAE4724E0}" dt="2021-01-20T00:11:27.921" v="1806" actId="478"/>
          <ac:spMkLst>
            <pc:docMk/>
            <pc:sldMk cId="253583184" sldId="384"/>
            <ac:spMk id="9" creationId="{46FF7135-8AE3-4654-90B8-F49288679E7C}"/>
          </ac:spMkLst>
        </pc:spChg>
        <pc:spChg chg="add mod">
          <ac:chgData name="Oscar Danilo Martinez Bernal" userId="eb0f0ef8-72cf-40f6-98ed-b037c503f44a" providerId="ADAL" clId="{804A54B8-727D-43C2-A261-BB0BAE4724E0}" dt="2021-01-20T00:11:58.864" v="1812" actId="1076"/>
          <ac:spMkLst>
            <pc:docMk/>
            <pc:sldMk cId="253583184" sldId="384"/>
            <ac:spMk id="10" creationId="{46EA6313-60CD-4557-B960-A66BA00755C6}"/>
          </ac:spMkLst>
        </pc:spChg>
        <pc:picChg chg="add mod">
          <ac:chgData name="Oscar Danilo Martinez Bernal" userId="eb0f0ef8-72cf-40f6-98ed-b037c503f44a" providerId="ADAL" clId="{804A54B8-727D-43C2-A261-BB0BAE4724E0}" dt="2021-01-20T00:13:58.862" v="1843" actId="1076"/>
          <ac:picMkLst>
            <pc:docMk/>
            <pc:sldMk cId="253583184" sldId="384"/>
            <ac:picMk id="6146" creationId="{8990AD0D-CF12-4463-A975-04D13813D84E}"/>
          </ac:picMkLst>
        </pc:picChg>
      </pc:sldChg>
      <pc:sldChg chg="addSp modSp add mod">
        <pc:chgData name="Oscar Danilo Martinez Bernal" userId="eb0f0ef8-72cf-40f6-98ed-b037c503f44a" providerId="ADAL" clId="{804A54B8-727D-43C2-A261-BB0BAE4724E0}" dt="2021-01-20T00:17:05.857" v="1869"/>
        <pc:sldMkLst>
          <pc:docMk/>
          <pc:sldMk cId="2249822339" sldId="385"/>
        </pc:sldMkLst>
        <pc:spChg chg="mod">
          <ac:chgData name="Oscar Danilo Martinez Bernal" userId="eb0f0ef8-72cf-40f6-98ed-b037c503f44a" providerId="ADAL" clId="{804A54B8-727D-43C2-A261-BB0BAE4724E0}" dt="2021-01-20T00:17:05.857" v="1869"/>
          <ac:spMkLst>
            <pc:docMk/>
            <pc:sldMk cId="2249822339" sldId="385"/>
            <ac:spMk id="5" creationId="{CB88F732-3250-4ACF-9538-221773E7464B}"/>
          </ac:spMkLst>
        </pc:spChg>
        <pc:spChg chg="mod">
          <ac:chgData name="Oscar Danilo Martinez Bernal" userId="eb0f0ef8-72cf-40f6-98ed-b037c503f44a" providerId="ADAL" clId="{804A54B8-727D-43C2-A261-BB0BAE4724E0}" dt="2021-01-20T00:12:47.618" v="1829" actId="20577"/>
          <ac:spMkLst>
            <pc:docMk/>
            <pc:sldMk cId="2249822339" sldId="385"/>
            <ac:spMk id="7" creationId="{FF4CA383-7AD4-4935-9E7F-03C4CAC22DEE}"/>
          </ac:spMkLst>
        </pc:spChg>
        <pc:spChg chg="mod">
          <ac:chgData name="Oscar Danilo Martinez Bernal" userId="eb0f0ef8-72cf-40f6-98ed-b037c503f44a" providerId="ADAL" clId="{804A54B8-727D-43C2-A261-BB0BAE4724E0}" dt="2021-01-20T00:12:45.217" v="1827" actId="20577"/>
          <ac:spMkLst>
            <pc:docMk/>
            <pc:sldMk cId="2249822339" sldId="385"/>
            <ac:spMk id="8" creationId="{713A66D8-36D3-4408-8A66-6CD8AF1CF58D}"/>
          </ac:spMkLst>
        </pc:spChg>
        <pc:spChg chg="mod">
          <ac:chgData name="Oscar Danilo Martinez Bernal" userId="eb0f0ef8-72cf-40f6-98ed-b037c503f44a" providerId="ADAL" clId="{804A54B8-727D-43C2-A261-BB0BAE4724E0}" dt="2021-01-20T00:14:41.219" v="1847" actId="27636"/>
          <ac:spMkLst>
            <pc:docMk/>
            <pc:sldMk cId="2249822339" sldId="385"/>
            <ac:spMk id="9" creationId="{46FF7135-8AE3-4654-90B8-F49288679E7C}"/>
          </ac:spMkLst>
        </pc:spChg>
        <pc:picChg chg="mod">
          <ac:chgData name="Oscar Danilo Martinez Bernal" userId="eb0f0ef8-72cf-40f6-98ed-b037c503f44a" providerId="ADAL" clId="{804A54B8-727D-43C2-A261-BB0BAE4724E0}" dt="2021-01-20T00:14:47.685" v="1852" actId="1076"/>
          <ac:picMkLst>
            <pc:docMk/>
            <pc:sldMk cId="2249822339" sldId="385"/>
            <ac:picMk id="4" creationId="{00000000-0000-0000-0000-000000000000}"/>
          </ac:picMkLst>
        </pc:picChg>
        <pc:picChg chg="add mod">
          <ac:chgData name="Oscar Danilo Martinez Bernal" userId="eb0f0ef8-72cf-40f6-98ed-b037c503f44a" providerId="ADAL" clId="{804A54B8-727D-43C2-A261-BB0BAE4724E0}" dt="2021-01-20T00:15:11.676" v="1860" actId="14100"/>
          <ac:picMkLst>
            <pc:docMk/>
            <pc:sldMk cId="2249822339" sldId="385"/>
            <ac:picMk id="5122" creationId="{BBCE3CC8-C716-4A78-89BC-B26CFC1C0344}"/>
          </ac:picMkLst>
        </pc:picChg>
      </pc:sldChg>
      <pc:sldChg chg="addSp delSp modSp add mod">
        <pc:chgData name="Oscar Danilo Martinez Bernal" userId="eb0f0ef8-72cf-40f6-98ed-b037c503f44a" providerId="ADAL" clId="{804A54B8-727D-43C2-A261-BB0BAE4724E0}" dt="2021-01-20T00:17:05.857" v="1869"/>
        <pc:sldMkLst>
          <pc:docMk/>
          <pc:sldMk cId="1746384021" sldId="386"/>
        </pc:sldMkLst>
        <pc:spChg chg="mod">
          <ac:chgData name="Oscar Danilo Martinez Bernal" userId="eb0f0ef8-72cf-40f6-98ed-b037c503f44a" providerId="ADAL" clId="{804A54B8-727D-43C2-A261-BB0BAE4724E0}" dt="2021-01-20T00:17:05.857" v="1869"/>
          <ac:spMkLst>
            <pc:docMk/>
            <pc:sldMk cId="1746384021" sldId="386"/>
            <ac:spMk id="5" creationId="{CB88F732-3250-4ACF-9538-221773E7464B}"/>
          </ac:spMkLst>
        </pc:spChg>
        <pc:spChg chg="mod">
          <ac:chgData name="Oscar Danilo Martinez Bernal" userId="eb0f0ef8-72cf-40f6-98ed-b037c503f44a" providerId="ADAL" clId="{804A54B8-727D-43C2-A261-BB0BAE4724E0}" dt="2021-01-20T00:10:39.394" v="1791" actId="20577"/>
          <ac:spMkLst>
            <pc:docMk/>
            <pc:sldMk cId="1746384021" sldId="386"/>
            <ac:spMk id="7" creationId="{FF4CA383-7AD4-4935-9E7F-03C4CAC22DEE}"/>
          </ac:spMkLst>
        </pc:spChg>
        <pc:spChg chg="mod">
          <ac:chgData name="Oscar Danilo Martinez Bernal" userId="eb0f0ef8-72cf-40f6-98ed-b037c503f44a" providerId="ADAL" clId="{804A54B8-727D-43C2-A261-BB0BAE4724E0}" dt="2021-01-20T00:10:30.913" v="1762" actId="20577"/>
          <ac:spMkLst>
            <pc:docMk/>
            <pc:sldMk cId="1746384021" sldId="386"/>
            <ac:spMk id="8" creationId="{713A66D8-36D3-4408-8A66-6CD8AF1CF58D}"/>
          </ac:spMkLst>
        </pc:spChg>
        <pc:spChg chg="mod">
          <ac:chgData name="Oscar Danilo Martinez Bernal" userId="eb0f0ef8-72cf-40f6-98ed-b037c503f44a" providerId="ADAL" clId="{804A54B8-727D-43C2-A261-BB0BAE4724E0}" dt="2021-01-20T00:10:49.177" v="1797"/>
          <ac:spMkLst>
            <pc:docMk/>
            <pc:sldMk cId="1746384021" sldId="386"/>
            <ac:spMk id="13" creationId="{3489FC51-D055-4DDA-B45D-E16002504FA8}"/>
          </ac:spMkLst>
        </pc:spChg>
        <pc:spChg chg="mod">
          <ac:chgData name="Oscar Danilo Martinez Bernal" userId="eb0f0ef8-72cf-40f6-98ed-b037c503f44a" providerId="ADAL" clId="{804A54B8-727D-43C2-A261-BB0BAE4724E0}" dt="2021-01-20T00:10:49.177" v="1797"/>
          <ac:spMkLst>
            <pc:docMk/>
            <pc:sldMk cId="1746384021" sldId="386"/>
            <ac:spMk id="14" creationId="{B25BC8F6-3EA1-4C7D-B410-FD6446DB526B}"/>
          </ac:spMkLst>
        </pc:spChg>
        <pc:spChg chg="mod">
          <ac:chgData name="Oscar Danilo Martinez Bernal" userId="eb0f0ef8-72cf-40f6-98ed-b037c503f44a" providerId="ADAL" clId="{804A54B8-727D-43C2-A261-BB0BAE4724E0}" dt="2021-01-20T00:10:49.177" v="1797"/>
          <ac:spMkLst>
            <pc:docMk/>
            <pc:sldMk cId="1746384021" sldId="386"/>
            <ac:spMk id="15" creationId="{678811DF-337F-44A4-8080-EFD31033F44F}"/>
          </ac:spMkLst>
        </pc:spChg>
        <pc:spChg chg="mod">
          <ac:chgData name="Oscar Danilo Martinez Bernal" userId="eb0f0ef8-72cf-40f6-98ed-b037c503f44a" providerId="ADAL" clId="{804A54B8-727D-43C2-A261-BB0BAE4724E0}" dt="2021-01-20T00:10:49.177" v="1797"/>
          <ac:spMkLst>
            <pc:docMk/>
            <pc:sldMk cId="1746384021" sldId="386"/>
            <ac:spMk id="16" creationId="{9765CE7D-85F8-4194-87EF-F8680FD7FF55}"/>
          </ac:spMkLst>
        </pc:spChg>
        <pc:spChg chg="mod">
          <ac:chgData name="Oscar Danilo Martinez Bernal" userId="eb0f0ef8-72cf-40f6-98ed-b037c503f44a" providerId="ADAL" clId="{804A54B8-727D-43C2-A261-BB0BAE4724E0}" dt="2021-01-20T00:11:02.544" v="1803" actId="1076"/>
          <ac:spMkLst>
            <pc:docMk/>
            <pc:sldMk cId="1746384021" sldId="386"/>
            <ac:spMk id="19" creationId="{E29DBED8-A7F7-40EB-BBEF-EBBE8541BB1A}"/>
          </ac:spMkLst>
        </pc:spChg>
        <pc:spChg chg="mod">
          <ac:chgData name="Oscar Danilo Martinez Bernal" userId="eb0f0ef8-72cf-40f6-98ed-b037c503f44a" providerId="ADAL" clId="{804A54B8-727D-43C2-A261-BB0BAE4724E0}" dt="2021-01-20T00:11:02.544" v="1803" actId="1076"/>
          <ac:spMkLst>
            <pc:docMk/>
            <pc:sldMk cId="1746384021" sldId="386"/>
            <ac:spMk id="20" creationId="{6CF5B744-FFBD-4F99-B214-62C99255AEB7}"/>
          </ac:spMkLst>
        </pc:spChg>
        <pc:spChg chg="mod">
          <ac:chgData name="Oscar Danilo Martinez Bernal" userId="eb0f0ef8-72cf-40f6-98ed-b037c503f44a" providerId="ADAL" clId="{804A54B8-727D-43C2-A261-BB0BAE4724E0}" dt="2021-01-20T00:11:02.544" v="1803" actId="1076"/>
          <ac:spMkLst>
            <pc:docMk/>
            <pc:sldMk cId="1746384021" sldId="386"/>
            <ac:spMk id="21" creationId="{B88044E4-76FF-476D-B432-6576D63B994F}"/>
          </ac:spMkLst>
        </pc:spChg>
        <pc:grpChg chg="add mod">
          <ac:chgData name="Oscar Danilo Martinez Bernal" userId="eb0f0ef8-72cf-40f6-98ed-b037c503f44a" providerId="ADAL" clId="{804A54B8-727D-43C2-A261-BB0BAE4724E0}" dt="2021-01-20T00:11:00.205" v="1802" actId="1076"/>
          <ac:grpSpMkLst>
            <pc:docMk/>
            <pc:sldMk cId="1746384021" sldId="386"/>
            <ac:grpSpMk id="9" creationId="{22C170AB-191A-469E-B01D-A03E0412EF3D}"/>
          </ac:grpSpMkLst>
        </pc:grpChg>
        <pc:grpChg chg="add mod">
          <ac:chgData name="Oscar Danilo Martinez Bernal" userId="eb0f0ef8-72cf-40f6-98ed-b037c503f44a" providerId="ADAL" clId="{804A54B8-727D-43C2-A261-BB0BAE4724E0}" dt="2021-01-20T00:11:02.544" v="1803" actId="1076"/>
          <ac:grpSpMkLst>
            <pc:docMk/>
            <pc:sldMk cId="1746384021" sldId="386"/>
            <ac:grpSpMk id="17" creationId="{FC037A31-F0E6-4269-B154-EE53D5E53A24}"/>
          </ac:grpSpMkLst>
        </pc:grpChg>
        <pc:picChg chg="mod">
          <ac:chgData name="Oscar Danilo Martinez Bernal" userId="eb0f0ef8-72cf-40f6-98ed-b037c503f44a" providerId="ADAL" clId="{804A54B8-727D-43C2-A261-BB0BAE4724E0}" dt="2021-01-20T00:10:49.177" v="1797"/>
          <ac:picMkLst>
            <pc:docMk/>
            <pc:sldMk cId="1746384021" sldId="386"/>
            <ac:picMk id="10" creationId="{518908B0-670C-4A45-818C-15BB017070E9}"/>
          </ac:picMkLst>
        </pc:picChg>
        <pc:picChg chg="del">
          <ac:chgData name="Oscar Danilo Martinez Bernal" userId="eb0f0ef8-72cf-40f6-98ed-b037c503f44a" providerId="ADAL" clId="{804A54B8-727D-43C2-A261-BB0BAE4724E0}" dt="2021-01-20T00:10:41.065" v="1792" actId="478"/>
          <ac:picMkLst>
            <pc:docMk/>
            <pc:sldMk cId="1746384021" sldId="386"/>
            <ac:picMk id="11" creationId="{B248BDD1-2AEB-4279-B465-4E46AF13E267}"/>
          </ac:picMkLst>
        </pc:picChg>
        <pc:picChg chg="del">
          <ac:chgData name="Oscar Danilo Martinez Bernal" userId="eb0f0ef8-72cf-40f6-98ed-b037c503f44a" providerId="ADAL" clId="{804A54B8-727D-43C2-A261-BB0BAE4724E0}" dt="2021-01-20T00:10:42.304" v="1794" actId="478"/>
          <ac:picMkLst>
            <pc:docMk/>
            <pc:sldMk cId="1746384021" sldId="386"/>
            <ac:picMk id="12" creationId="{DC3DFABE-EE43-496E-8659-2010C5D3679B}"/>
          </ac:picMkLst>
        </pc:picChg>
        <pc:picChg chg="mod">
          <ac:chgData name="Oscar Danilo Martinez Bernal" userId="eb0f0ef8-72cf-40f6-98ed-b037c503f44a" providerId="ADAL" clId="{804A54B8-727D-43C2-A261-BB0BAE4724E0}" dt="2021-01-20T00:11:02.544" v="1803" actId="1076"/>
          <ac:picMkLst>
            <pc:docMk/>
            <pc:sldMk cId="1746384021" sldId="386"/>
            <ac:picMk id="18" creationId="{5D19DB72-A4DF-43BB-AE21-F759361A8D06}"/>
          </ac:picMkLst>
        </pc:picChg>
        <pc:picChg chg="del">
          <ac:chgData name="Oscar Danilo Martinez Bernal" userId="eb0f0ef8-72cf-40f6-98ed-b037c503f44a" providerId="ADAL" clId="{804A54B8-727D-43C2-A261-BB0BAE4724E0}" dt="2021-01-20T00:10:41.960" v="1793" actId="478"/>
          <ac:picMkLst>
            <pc:docMk/>
            <pc:sldMk cId="1746384021" sldId="386"/>
            <ac:picMk id="7178" creationId="{F531CC7C-154D-40EE-A100-3C803CFB2171}"/>
          </ac:picMkLst>
        </pc:picChg>
      </pc:sldChg>
      <pc:sldChg chg="addSp delSp modSp add mod modAnim">
        <pc:chgData name="Oscar Danilo Martinez Bernal" userId="eb0f0ef8-72cf-40f6-98ed-b037c503f44a" providerId="ADAL" clId="{804A54B8-727D-43C2-A261-BB0BAE4724E0}" dt="2021-01-20T00:17:05.857" v="1869"/>
        <pc:sldMkLst>
          <pc:docMk/>
          <pc:sldMk cId="3595256189" sldId="387"/>
        </pc:sldMkLst>
        <pc:spChg chg="add del mod">
          <ac:chgData name="Oscar Danilo Martinez Bernal" userId="eb0f0ef8-72cf-40f6-98ed-b037c503f44a" providerId="ADAL" clId="{804A54B8-727D-43C2-A261-BB0BAE4724E0}" dt="2021-01-20T00:12:33.153" v="1821" actId="478"/>
          <ac:spMkLst>
            <pc:docMk/>
            <pc:sldMk cId="3595256189" sldId="387"/>
            <ac:spMk id="3" creationId="{61033509-334C-425D-8288-6B26ECAB3C37}"/>
          </ac:spMkLst>
        </pc:spChg>
        <pc:spChg chg="mod">
          <ac:chgData name="Oscar Danilo Martinez Bernal" userId="eb0f0ef8-72cf-40f6-98ed-b037c503f44a" providerId="ADAL" clId="{804A54B8-727D-43C2-A261-BB0BAE4724E0}" dt="2021-01-20T00:17:05.857" v="1869"/>
          <ac:spMkLst>
            <pc:docMk/>
            <pc:sldMk cId="3595256189" sldId="387"/>
            <ac:spMk id="5" creationId="{CB88F732-3250-4ACF-9538-221773E7464B}"/>
          </ac:spMkLst>
        </pc:spChg>
        <pc:spChg chg="del">
          <ac:chgData name="Oscar Danilo Martinez Bernal" userId="eb0f0ef8-72cf-40f6-98ed-b037c503f44a" providerId="ADAL" clId="{804A54B8-727D-43C2-A261-BB0BAE4724E0}" dt="2021-01-20T00:12:20.573" v="1814" actId="478"/>
          <ac:spMkLst>
            <pc:docMk/>
            <pc:sldMk cId="3595256189" sldId="387"/>
            <ac:spMk id="7" creationId="{FF4CA383-7AD4-4935-9E7F-03C4CAC22DEE}"/>
          </ac:spMkLst>
        </pc:spChg>
        <pc:spChg chg="mod">
          <ac:chgData name="Oscar Danilo Martinez Bernal" userId="eb0f0ef8-72cf-40f6-98ed-b037c503f44a" providerId="ADAL" clId="{804A54B8-727D-43C2-A261-BB0BAE4724E0}" dt="2021-01-20T00:12:42.417" v="1825" actId="20577"/>
          <ac:spMkLst>
            <pc:docMk/>
            <pc:sldMk cId="3595256189" sldId="387"/>
            <ac:spMk id="8" creationId="{713A66D8-36D3-4408-8A66-6CD8AF1CF58D}"/>
          </ac:spMkLst>
        </pc:spChg>
        <pc:spChg chg="add mod">
          <ac:chgData name="Oscar Danilo Martinez Bernal" userId="eb0f0ef8-72cf-40f6-98ed-b037c503f44a" providerId="ADAL" clId="{804A54B8-727D-43C2-A261-BB0BAE4724E0}" dt="2021-01-20T00:12:20.819" v="1815"/>
          <ac:spMkLst>
            <pc:docMk/>
            <pc:sldMk cId="3595256189" sldId="387"/>
            <ac:spMk id="9" creationId="{C9D6E7F2-8A78-4356-806D-3F0FD6E8A4F8}"/>
          </ac:spMkLst>
        </pc:spChg>
        <pc:spChg chg="del">
          <ac:chgData name="Oscar Danilo Martinez Bernal" userId="eb0f0ef8-72cf-40f6-98ed-b037c503f44a" providerId="ADAL" clId="{804A54B8-727D-43C2-A261-BB0BAE4724E0}" dt="2021-01-20T00:12:24.458" v="1816" actId="478"/>
          <ac:spMkLst>
            <pc:docMk/>
            <pc:sldMk cId="3595256189" sldId="387"/>
            <ac:spMk id="10" creationId="{46EA6313-60CD-4557-B960-A66BA00755C6}"/>
          </ac:spMkLst>
        </pc:spChg>
        <pc:picChg chg="add mod">
          <ac:chgData name="Oscar Danilo Martinez Bernal" userId="eb0f0ef8-72cf-40f6-98ed-b037c503f44a" providerId="ADAL" clId="{804A54B8-727D-43C2-A261-BB0BAE4724E0}" dt="2021-01-20T00:12:31.700" v="1820" actId="1076"/>
          <ac:picMkLst>
            <pc:docMk/>
            <pc:sldMk cId="3595256189" sldId="387"/>
            <ac:picMk id="11" creationId="{F4E9A47B-07FF-49DD-A563-62BA395664C8}"/>
          </ac:picMkLst>
        </pc:picChg>
      </pc:sldChg>
      <pc:sldMasterChg chg="delSldLayout">
        <pc:chgData name="Oscar Danilo Martinez Bernal" userId="eb0f0ef8-72cf-40f6-98ed-b037c503f44a" providerId="ADAL" clId="{804A54B8-727D-43C2-A261-BB0BAE4724E0}" dt="2021-01-20T00:16:06.224" v="1868" actId="47"/>
        <pc:sldMasterMkLst>
          <pc:docMk/>
          <pc:sldMasterMk cId="377354963" sldId="2147483648"/>
        </pc:sldMasterMkLst>
        <pc:sldLayoutChg chg="del">
          <pc:chgData name="Oscar Danilo Martinez Bernal" userId="eb0f0ef8-72cf-40f6-98ed-b037c503f44a" providerId="ADAL" clId="{804A54B8-727D-43C2-A261-BB0BAE4724E0}" dt="2021-01-20T00:16:06.224" v="1868" actId="47"/>
          <pc:sldLayoutMkLst>
            <pc:docMk/>
            <pc:sldMasterMk cId="377354963" sldId="2147483648"/>
            <pc:sldLayoutMk cId="2273810955" sldId="2147483660"/>
          </pc:sldLayoutMkLst>
        </pc:sldLayoutChg>
      </pc:sldMasterChg>
    </pc:docChg>
  </pc:docChgLst>
  <pc:docChgLst>
    <pc:chgData name="Oscar Danilo Martinez Bernal" userId="eb0f0ef8-72cf-40f6-98ed-b037c503f44a" providerId="ADAL" clId="{D1865B55-661A-40C9-90A2-14BF993A92C4}"/>
    <pc:docChg chg="undo custSel addSld modSld sldOrd modMainMaster">
      <pc:chgData name="Oscar Danilo Martinez Bernal" userId="eb0f0ef8-72cf-40f6-98ed-b037c503f44a" providerId="ADAL" clId="{D1865B55-661A-40C9-90A2-14BF993A92C4}" dt="2022-07-18T03:20:12.527" v="315" actId="20577"/>
      <pc:docMkLst>
        <pc:docMk/>
      </pc:docMkLst>
      <pc:sldChg chg="addSp delSp modSp mod">
        <pc:chgData name="Oscar Danilo Martinez Bernal" userId="eb0f0ef8-72cf-40f6-98ed-b037c503f44a" providerId="ADAL" clId="{D1865B55-661A-40C9-90A2-14BF993A92C4}" dt="2022-07-18T02:59:55.437" v="78" actId="478"/>
        <pc:sldMkLst>
          <pc:docMk/>
          <pc:sldMk cId="2557686382" sldId="375"/>
        </pc:sldMkLst>
        <pc:spChg chg="add del mod">
          <ac:chgData name="Oscar Danilo Martinez Bernal" userId="eb0f0ef8-72cf-40f6-98ed-b037c503f44a" providerId="ADAL" clId="{D1865B55-661A-40C9-90A2-14BF993A92C4}" dt="2022-07-18T02:59:53.874" v="77" actId="478"/>
          <ac:spMkLst>
            <pc:docMk/>
            <pc:sldMk cId="2557686382" sldId="375"/>
            <ac:spMk id="3" creationId="{7CA722EF-F93E-649F-8616-2C2E121F0517}"/>
          </ac:spMkLst>
        </pc:spChg>
        <pc:spChg chg="del">
          <ac:chgData name="Oscar Danilo Martinez Bernal" userId="eb0f0ef8-72cf-40f6-98ed-b037c503f44a" providerId="ADAL" clId="{D1865B55-661A-40C9-90A2-14BF993A92C4}" dt="2022-07-18T02:59:55.437" v="78" actId="478"/>
          <ac:spMkLst>
            <pc:docMk/>
            <pc:sldMk cId="2557686382" sldId="375"/>
            <ac:spMk id="5" creationId="{CB88F732-3250-4ACF-9538-221773E7464B}"/>
          </ac:spMkLst>
        </pc:spChg>
        <pc:picChg chg="del">
          <ac:chgData name="Oscar Danilo Martinez Bernal" userId="eb0f0ef8-72cf-40f6-98ed-b037c503f44a" providerId="ADAL" clId="{D1865B55-661A-40C9-90A2-14BF993A92C4}" dt="2022-07-18T02:59:50.745" v="76" actId="478"/>
          <ac:picMkLst>
            <pc:docMk/>
            <pc:sldMk cId="2557686382" sldId="375"/>
            <ac:picMk id="4" creationId="{00000000-0000-0000-0000-000000000000}"/>
          </ac:picMkLst>
        </pc:picChg>
      </pc:sldChg>
      <pc:sldChg chg="modSp mod">
        <pc:chgData name="Oscar Danilo Martinez Bernal" userId="eb0f0ef8-72cf-40f6-98ed-b037c503f44a" providerId="ADAL" clId="{D1865B55-661A-40C9-90A2-14BF993A92C4}" dt="2022-07-18T03:01:12.159" v="103" actId="207"/>
        <pc:sldMkLst>
          <pc:docMk/>
          <pc:sldMk cId="3607433029" sldId="378"/>
        </pc:sldMkLst>
        <pc:picChg chg="mod">
          <ac:chgData name="Oscar Danilo Martinez Bernal" userId="eb0f0ef8-72cf-40f6-98ed-b037c503f44a" providerId="ADAL" clId="{D1865B55-661A-40C9-90A2-14BF993A92C4}" dt="2022-07-18T03:01:12.159" v="103" actId="207"/>
          <ac:picMkLst>
            <pc:docMk/>
            <pc:sldMk cId="3607433029" sldId="378"/>
            <ac:picMk id="4" creationId="{00000000-0000-0000-0000-000000000000}"/>
          </ac:picMkLst>
        </pc:picChg>
      </pc:sldChg>
      <pc:sldChg chg="addSp delSp modSp mod">
        <pc:chgData name="Oscar Danilo Martinez Bernal" userId="eb0f0ef8-72cf-40f6-98ed-b037c503f44a" providerId="ADAL" clId="{D1865B55-661A-40C9-90A2-14BF993A92C4}" dt="2022-07-18T03:01:22.035" v="104" actId="478"/>
        <pc:sldMkLst>
          <pc:docMk/>
          <pc:sldMk cId="2067562330" sldId="379"/>
        </pc:sldMkLst>
        <pc:spChg chg="del">
          <ac:chgData name="Oscar Danilo Martinez Bernal" userId="eb0f0ef8-72cf-40f6-98ed-b037c503f44a" providerId="ADAL" clId="{D1865B55-661A-40C9-90A2-14BF993A92C4}" dt="2022-07-18T03:01:22.035" v="104" actId="478"/>
          <ac:spMkLst>
            <pc:docMk/>
            <pc:sldMk cId="2067562330" sldId="379"/>
            <ac:spMk id="5" creationId="{CB88F732-3250-4ACF-9538-221773E7464B}"/>
          </ac:spMkLst>
        </pc:spChg>
        <pc:spChg chg="add del">
          <ac:chgData name="Oscar Danilo Martinez Bernal" userId="eb0f0ef8-72cf-40f6-98ed-b037c503f44a" providerId="ADAL" clId="{D1865B55-661A-40C9-90A2-14BF993A92C4}" dt="2022-07-18T03:00:07.047" v="81" actId="478"/>
          <ac:spMkLst>
            <pc:docMk/>
            <pc:sldMk cId="2067562330" sldId="379"/>
            <ac:spMk id="7" creationId="{CC811134-5A04-40E3-ACAC-7124103B2B99}"/>
          </ac:spMkLst>
        </pc:spChg>
        <pc:spChg chg="add del mod">
          <ac:chgData name="Oscar Danilo Martinez Bernal" userId="eb0f0ef8-72cf-40f6-98ed-b037c503f44a" providerId="ADAL" clId="{D1865B55-661A-40C9-90A2-14BF993A92C4}" dt="2022-07-18T03:00:08.812" v="82" actId="478"/>
          <ac:spMkLst>
            <pc:docMk/>
            <pc:sldMk cId="2067562330" sldId="379"/>
            <ac:spMk id="8" creationId="{9BC2D6A6-50EC-BE8E-C273-5BF03E4A0423}"/>
          </ac:spMkLst>
        </pc:spChg>
        <pc:spChg chg="add del mod">
          <ac:chgData name="Oscar Danilo Martinez Bernal" userId="eb0f0ef8-72cf-40f6-98ed-b037c503f44a" providerId="ADAL" clId="{D1865B55-661A-40C9-90A2-14BF993A92C4}" dt="2022-07-18T03:00:07.047" v="81" actId="478"/>
          <ac:spMkLst>
            <pc:docMk/>
            <pc:sldMk cId="2067562330" sldId="379"/>
            <ac:spMk id="11" creationId="{6FE37B55-9BC6-A8AB-33B9-DA08E8595643}"/>
          </ac:spMkLst>
        </pc:spChg>
        <pc:picChg chg="del">
          <ac:chgData name="Oscar Danilo Martinez Bernal" userId="eb0f0ef8-72cf-40f6-98ed-b037c503f44a" providerId="ADAL" clId="{D1865B55-661A-40C9-90A2-14BF993A92C4}" dt="2022-07-18T03:00:04.606" v="79" actId="478"/>
          <ac:picMkLst>
            <pc:docMk/>
            <pc:sldMk cId="2067562330" sldId="379"/>
            <ac:picMk id="4" creationId="{00000000-0000-0000-0000-000000000000}"/>
          </ac:picMkLst>
        </pc:picChg>
      </pc:sldChg>
      <pc:sldChg chg="addSp delSp modSp mod">
        <pc:chgData name="Oscar Danilo Martinez Bernal" userId="eb0f0ef8-72cf-40f6-98ed-b037c503f44a" providerId="ADAL" clId="{D1865B55-661A-40C9-90A2-14BF993A92C4}" dt="2022-07-18T03:10:29.947" v="126" actId="20577"/>
        <pc:sldMkLst>
          <pc:docMk/>
          <pc:sldMk cId="1685844295" sldId="380"/>
        </pc:sldMkLst>
        <pc:spChg chg="del">
          <ac:chgData name="Oscar Danilo Martinez Bernal" userId="eb0f0ef8-72cf-40f6-98ed-b037c503f44a" providerId="ADAL" clId="{D1865B55-661A-40C9-90A2-14BF993A92C4}" dt="2022-07-18T03:01:25.429" v="105" actId="478"/>
          <ac:spMkLst>
            <pc:docMk/>
            <pc:sldMk cId="1685844295" sldId="380"/>
            <ac:spMk id="5" creationId="{CB88F732-3250-4ACF-9538-221773E7464B}"/>
          </ac:spMkLst>
        </pc:spChg>
        <pc:spChg chg="add del mod">
          <ac:chgData name="Oscar Danilo Martinez Bernal" userId="eb0f0ef8-72cf-40f6-98ed-b037c503f44a" providerId="ADAL" clId="{D1865B55-661A-40C9-90A2-14BF993A92C4}" dt="2022-07-18T03:00:14.427" v="84" actId="478"/>
          <ac:spMkLst>
            <pc:docMk/>
            <pc:sldMk cId="1685844295" sldId="380"/>
            <ac:spMk id="6" creationId="{C5854A49-2605-B9EA-07F5-D815AE09618D}"/>
          </ac:spMkLst>
        </pc:spChg>
        <pc:spChg chg="mod">
          <ac:chgData name="Oscar Danilo Martinez Bernal" userId="eb0f0ef8-72cf-40f6-98ed-b037c503f44a" providerId="ADAL" clId="{D1865B55-661A-40C9-90A2-14BF993A92C4}" dt="2022-07-18T03:10:29.947" v="126" actId="20577"/>
          <ac:spMkLst>
            <pc:docMk/>
            <pc:sldMk cId="1685844295" sldId="380"/>
            <ac:spMk id="11" creationId="{E08DBE9F-840E-4777-BF17-2C3B683EE4A2}"/>
          </ac:spMkLst>
        </pc:spChg>
        <pc:picChg chg="del">
          <ac:chgData name="Oscar Danilo Martinez Bernal" userId="eb0f0ef8-72cf-40f6-98ed-b037c503f44a" providerId="ADAL" clId="{D1865B55-661A-40C9-90A2-14BF993A92C4}" dt="2022-07-18T03:00:11.038" v="83" actId="478"/>
          <ac:picMkLst>
            <pc:docMk/>
            <pc:sldMk cId="1685844295" sldId="380"/>
            <ac:picMk id="4" creationId="{00000000-0000-0000-0000-000000000000}"/>
          </ac:picMkLst>
        </pc:picChg>
      </pc:sldChg>
      <pc:sldChg chg="addSp delSp modSp mod">
        <pc:chgData name="Oscar Danilo Martinez Bernal" userId="eb0f0ef8-72cf-40f6-98ed-b037c503f44a" providerId="ADAL" clId="{D1865B55-661A-40C9-90A2-14BF993A92C4}" dt="2022-07-18T03:01:29.187" v="108" actId="478"/>
        <pc:sldMkLst>
          <pc:docMk/>
          <pc:sldMk cId="3188861601" sldId="381"/>
        </pc:sldMkLst>
        <pc:spChg chg="del mod">
          <ac:chgData name="Oscar Danilo Martinez Bernal" userId="eb0f0ef8-72cf-40f6-98ed-b037c503f44a" providerId="ADAL" clId="{D1865B55-661A-40C9-90A2-14BF993A92C4}" dt="2022-07-18T03:01:29.187" v="108" actId="478"/>
          <ac:spMkLst>
            <pc:docMk/>
            <pc:sldMk cId="3188861601" sldId="381"/>
            <ac:spMk id="5" creationId="{CB88F732-3250-4ACF-9538-221773E7464B}"/>
          </ac:spMkLst>
        </pc:spChg>
        <pc:spChg chg="add del mod">
          <ac:chgData name="Oscar Danilo Martinez Bernal" userId="eb0f0ef8-72cf-40f6-98ed-b037c503f44a" providerId="ADAL" clId="{D1865B55-661A-40C9-90A2-14BF993A92C4}" dt="2022-07-18T03:00:24.883" v="88" actId="478"/>
          <ac:spMkLst>
            <pc:docMk/>
            <pc:sldMk cId="3188861601" sldId="381"/>
            <ac:spMk id="7" creationId="{8D8287F9-0CE1-8C94-AD27-8BB2A9B1AF22}"/>
          </ac:spMkLst>
        </pc:spChg>
        <pc:graphicFrameChg chg="mod">
          <ac:chgData name="Oscar Danilo Martinez Bernal" userId="eb0f0ef8-72cf-40f6-98ed-b037c503f44a" providerId="ADAL" clId="{D1865B55-661A-40C9-90A2-14BF993A92C4}" dt="2022-01-23T04:17:25.106" v="75" actId="5793"/>
          <ac:graphicFrameMkLst>
            <pc:docMk/>
            <pc:sldMk cId="3188861601" sldId="381"/>
            <ac:graphicFrameMk id="10" creationId="{2DDCDDA9-F766-4B0B-9A1D-A1882177401E}"/>
          </ac:graphicFrameMkLst>
        </pc:graphicFrameChg>
        <pc:picChg chg="del">
          <ac:chgData name="Oscar Danilo Martinez Bernal" userId="eb0f0ef8-72cf-40f6-98ed-b037c503f44a" providerId="ADAL" clId="{D1865B55-661A-40C9-90A2-14BF993A92C4}" dt="2022-07-18T03:00:20.951" v="87" actId="478"/>
          <ac:picMkLst>
            <pc:docMk/>
            <pc:sldMk cId="3188861601" sldId="381"/>
            <ac:picMk id="4" creationId="{00000000-0000-0000-0000-000000000000}"/>
          </ac:picMkLst>
        </pc:picChg>
      </pc:sldChg>
      <pc:sldChg chg="addSp delSp modSp mod">
        <pc:chgData name="Oscar Danilo Martinez Bernal" userId="eb0f0ef8-72cf-40f6-98ed-b037c503f44a" providerId="ADAL" clId="{D1865B55-661A-40C9-90A2-14BF993A92C4}" dt="2022-07-18T03:12:47.821" v="186" actId="20577"/>
        <pc:sldMkLst>
          <pc:docMk/>
          <pc:sldMk cId="3515327754" sldId="382"/>
        </pc:sldMkLst>
        <pc:spChg chg="del">
          <ac:chgData name="Oscar Danilo Martinez Bernal" userId="eb0f0ef8-72cf-40f6-98ed-b037c503f44a" providerId="ADAL" clId="{D1865B55-661A-40C9-90A2-14BF993A92C4}" dt="2022-07-18T03:01:27.548" v="106" actId="478"/>
          <ac:spMkLst>
            <pc:docMk/>
            <pc:sldMk cId="3515327754" sldId="382"/>
            <ac:spMk id="5" creationId="{CB88F732-3250-4ACF-9538-221773E7464B}"/>
          </ac:spMkLst>
        </pc:spChg>
        <pc:spChg chg="add del mod">
          <ac:chgData name="Oscar Danilo Martinez Bernal" userId="eb0f0ef8-72cf-40f6-98ed-b037c503f44a" providerId="ADAL" clId="{D1865B55-661A-40C9-90A2-14BF993A92C4}" dt="2022-07-18T03:00:18.211" v="86" actId="478"/>
          <ac:spMkLst>
            <pc:docMk/>
            <pc:sldMk cId="3515327754" sldId="382"/>
            <ac:spMk id="6" creationId="{6107683A-CB22-78EF-B2D2-6A3CB35540FB}"/>
          </ac:spMkLst>
        </pc:spChg>
        <pc:spChg chg="mod">
          <ac:chgData name="Oscar Danilo Martinez Bernal" userId="eb0f0ef8-72cf-40f6-98ed-b037c503f44a" providerId="ADAL" clId="{D1865B55-661A-40C9-90A2-14BF993A92C4}" dt="2022-07-18T03:12:47.821" v="186" actId="20577"/>
          <ac:spMkLst>
            <pc:docMk/>
            <pc:sldMk cId="3515327754" sldId="382"/>
            <ac:spMk id="8" creationId="{713A66D8-36D3-4408-8A66-6CD8AF1CF58D}"/>
          </ac:spMkLst>
        </pc:spChg>
        <pc:picChg chg="del">
          <ac:chgData name="Oscar Danilo Martinez Bernal" userId="eb0f0ef8-72cf-40f6-98ed-b037c503f44a" providerId="ADAL" clId="{D1865B55-661A-40C9-90A2-14BF993A92C4}" dt="2022-07-18T03:00:16.511" v="85" actId="478"/>
          <ac:picMkLst>
            <pc:docMk/>
            <pc:sldMk cId="3515327754" sldId="382"/>
            <ac:picMk id="4" creationId="{00000000-0000-0000-0000-000000000000}"/>
          </ac:picMkLst>
        </pc:picChg>
      </pc:sldChg>
      <pc:sldChg chg="addSp delSp modSp mod">
        <pc:chgData name="Oscar Danilo Martinez Bernal" userId="eb0f0ef8-72cf-40f6-98ed-b037c503f44a" providerId="ADAL" clId="{D1865B55-661A-40C9-90A2-14BF993A92C4}" dt="2022-07-18T03:01:30.691" v="109" actId="478"/>
        <pc:sldMkLst>
          <pc:docMk/>
          <pc:sldMk cId="4097874593" sldId="383"/>
        </pc:sldMkLst>
        <pc:spChg chg="del">
          <ac:chgData name="Oscar Danilo Martinez Bernal" userId="eb0f0ef8-72cf-40f6-98ed-b037c503f44a" providerId="ADAL" clId="{D1865B55-661A-40C9-90A2-14BF993A92C4}" dt="2022-07-18T03:01:30.691" v="109" actId="478"/>
          <ac:spMkLst>
            <pc:docMk/>
            <pc:sldMk cId="4097874593" sldId="383"/>
            <ac:spMk id="5" creationId="{CB88F732-3250-4ACF-9538-221773E7464B}"/>
          </ac:spMkLst>
        </pc:spChg>
        <pc:spChg chg="add del mod">
          <ac:chgData name="Oscar Danilo Martinez Bernal" userId="eb0f0ef8-72cf-40f6-98ed-b037c503f44a" providerId="ADAL" clId="{D1865B55-661A-40C9-90A2-14BF993A92C4}" dt="2022-07-18T03:00:28.244" v="90" actId="478"/>
          <ac:spMkLst>
            <pc:docMk/>
            <pc:sldMk cId="4097874593" sldId="383"/>
            <ac:spMk id="6" creationId="{09AFD896-DC37-11E6-2928-2FD588DF2DCD}"/>
          </ac:spMkLst>
        </pc:spChg>
        <pc:picChg chg="del">
          <ac:chgData name="Oscar Danilo Martinez Bernal" userId="eb0f0ef8-72cf-40f6-98ed-b037c503f44a" providerId="ADAL" clId="{D1865B55-661A-40C9-90A2-14BF993A92C4}" dt="2022-07-18T03:00:26.951" v="89" actId="478"/>
          <ac:picMkLst>
            <pc:docMk/>
            <pc:sldMk cId="4097874593" sldId="383"/>
            <ac:picMk id="4" creationId="{00000000-0000-0000-0000-000000000000}"/>
          </ac:picMkLst>
        </pc:picChg>
      </pc:sldChg>
      <pc:sldChg chg="addSp delSp modSp mod">
        <pc:chgData name="Oscar Danilo Martinez Bernal" userId="eb0f0ef8-72cf-40f6-98ed-b037c503f44a" providerId="ADAL" clId="{D1865B55-661A-40C9-90A2-14BF993A92C4}" dt="2022-07-18T03:01:34.891" v="112" actId="478"/>
        <pc:sldMkLst>
          <pc:docMk/>
          <pc:sldMk cId="253583184" sldId="384"/>
        </pc:sldMkLst>
        <pc:spChg chg="del mod">
          <ac:chgData name="Oscar Danilo Martinez Bernal" userId="eb0f0ef8-72cf-40f6-98ed-b037c503f44a" providerId="ADAL" clId="{D1865B55-661A-40C9-90A2-14BF993A92C4}" dt="2022-07-18T03:01:34.891" v="112" actId="478"/>
          <ac:spMkLst>
            <pc:docMk/>
            <pc:sldMk cId="253583184" sldId="384"/>
            <ac:spMk id="5" creationId="{CB88F732-3250-4ACF-9538-221773E7464B}"/>
          </ac:spMkLst>
        </pc:spChg>
        <pc:spChg chg="add del mod">
          <ac:chgData name="Oscar Danilo Martinez Bernal" userId="eb0f0ef8-72cf-40f6-98ed-b037c503f44a" providerId="ADAL" clId="{D1865B55-661A-40C9-90A2-14BF993A92C4}" dt="2022-07-18T03:00:35.179" v="94" actId="478"/>
          <ac:spMkLst>
            <pc:docMk/>
            <pc:sldMk cId="253583184" sldId="384"/>
            <ac:spMk id="6" creationId="{4D7FCF52-5244-18FB-0CAA-8E5B3B25349F}"/>
          </ac:spMkLst>
        </pc:spChg>
        <pc:picChg chg="del">
          <ac:chgData name="Oscar Danilo Martinez Bernal" userId="eb0f0ef8-72cf-40f6-98ed-b037c503f44a" providerId="ADAL" clId="{D1865B55-661A-40C9-90A2-14BF993A92C4}" dt="2022-07-18T03:00:33.878" v="93" actId="478"/>
          <ac:picMkLst>
            <pc:docMk/>
            <pc:sldMk cId="253583184" sldId="384"/>
            <ac:picMk id="4" creationId="{00000000-0000-0000-0000-000000000000}"/>
          </ac:picMkLst>
        </pc:picChg>
      </pc:sldChg>
      <pc:sldChg chg="addSp delSp modSp mod setBg">
        <pc:chgData name="Oscar Danilo Martinez Bernal" userId="eb0f0ef8-72cf-40f6-98ed-b037c503f44a" providerId="ADAL" clId="{D1865B55-661A-40C9-90A2-14BF993A92C4}" dt="2022-07-18T03:01:38.604" v="114" actId="478"/>
        <pc:sldMkLst>
          <pc:docMk/>
          <pc:sldMk cId="2249822339" sldId="385"/>
        </pc:sldMkLst>
        <pc:spChg chg="del">
          <ac:chgData name="Oscar Danilo Martinez Bernal" userId="eb0f0ef8-72cf-40f6-98ed-b037c503f44a" providerId="ADAL" clId="{D1865B55-661A-40C9-90A2-14BF993A92C4}" dt="2022-07-18T03:01:38.604" v="114" actId="478"/>
          <ac:spMkLst>
            <pc:docMk/>
            <pc:sldMk cId="2249822339" sldId="385"/>
            <ac:spMk id="5" creationId="{CB88F732-3250-4ACF-9538-221773E7464B}"/>
          </ac:spMkLst>
        </pc:spChg>
        <pc:spChg chg="add del mod">
          <ac:chgData name="Oscar Danilo Martinez Bernal" userId="eb0f0ef8-72cf-40f6-98ed-b037c503f44a" providerId="ADAL" clId="{D1865B55-661A-40C9-90A2-14BF993A92C4}" dt="2022-07-18T03:00:44.724" v="98" actId="478"/>
          <ac:spMkLst>
            <pc:docMk/>
            <pc:sldMk cId="2249822339" sldId="385"/>
            <ac:spMk id="6" creationId="{0B088629-FF41-E517-9452-4EE9A4C6BB7A}"/>
          </ac:spMkLst>
        </pc:spChg>
        <pc:spChg chg="mod ord">
          <ac:chgData name="Oscar Danilo Martinez Bernal" userId="eb0f0ef8-72cf-40f6-98ed-b037c503f44a" providerId="ADAL" clId="{D1865B55-661A-40C9-90A2-14BF993A92C4}" dt="2021-07-22T18:54:29.578" v="65" actId="20577"/>
          <ac:spMkLst>
            <pc:docMk/>
            <pc:sldMk cId="2249822339" sldId="385"/>
            <ac:spMk id="9" creationId="{46FF7135-8AE3-4654-90B8-F49288679E7C}"/>
          </ac:spMkLst>
        </pc:spChg>
        <pc:picChg chg="del">
          <ac:chgData name="Oscar Danilo Martinez Bernal" userId="eb0f0ef8-72cf-40f6-98ed-b037c503f44a" providerId="ADAL" clId="{D1865B55-661A-40C9-90A2-14BF993A92C4}" dt="2022-07-18T03:00:41.718" v="97" actId="478"/>
          <ac:picMkLst>
            <pc:docMk/>
            <pc:sldMk cId="2249822339" sldId="385"/>
            <ac:picMk id="4" creationId="{00000000-0000-0000-0000-000000000000}"/>
          </ac:picMkLst>
        </pc:picChg>
      </pc:sldChg>
      <pc:sldChg chg="addSp delSp modSp mod">
        <pc:chgData name="Oscar Danilo Martinez Bernal" userId="eb0f0ef8-72cf-40f6-98ed-b037c503f44a" providerId="ADAL" clId="{D1865B55-661A-40C9-90A2-14BF993A92C4}" dt="2022-07-18T03:01:32.284" v="110" actId="478"/>
        <pc:sldMkLst>
          <pc:docMk/>
          <pc:sldMk cId="1746384021" sldId="386"/>
        </pc:sldMkLst>
        <pc:spChg chg="del">
          <ac:chgData name="Oscar Danilo Martinez Bernal" userId="eb0f0ef8-72cf-40f6-98ed-b037c503f44a" providerId="ADAL" clId="{D1865B55-661A-40C9-90A2-14BF993A92C4}" dt="2022-07-18T03:01:32.284" v="110" actId="478"/>
          <ac:spMkLst>
            <pc:docMk/>
            <pc:sldMk cId="1746384021" sldId="386"/>
            <ac:spMk id="5" creationId="{CB88F732-3250-4ACF-9538-221773E7464B}"/>
          </ac:spMkLst>
        </pc:spChg>
        <pc:spChg chg="add del mod">
          <ac:chgData name="Oscar Danilo Martinez Bernal" userId="eb0f0ef8-72cf-40f6-98ed-b037c503f44a" providerId="ADAL" clId="{D1865B55-661A-40C9-90A2-14BF993A92C4}" dt="2022-07-18T03:00:31.987" v="92" actId="478"/>
          <ac:spMkLst>
            <pc:docMk/>
            <pc:sldMk cId="1746384021" sldId="386"/>
            <ac:spMk id="6" creationId="{321BE5B9-3A87-C5D6-14E9-F8D1B83EAEF7}"/>
          </ac:spMkLst>
        </pc:spChg>
        <pc:picChg chg="del">
          <ac:chgData name="Oscar Danilo Martinez Bernal" userId="eb0f0ef8-72cf-40f6-98ed-b037c503f44a" providerId="ADAL" clId="{D1865B55-661A-40C9-90A2-14BF993A92C4}" dt="2022-07-18T03:00:30.390" v="91" actId="478"/>
          <ac:picMkLst>
            <pc:docMk/>
            <pc:sldMk cId="1746384021" sldId="386"/>
            <ac:picMk id="4" creationId="{00000000-0000-0000-0000-000000000000}"/>
          </ac:picMkLst>
        </pc:picChg>
      </pc:sldChg>
      <pc:sldChg chg="addSp delSp modSp mod">
        <pc:chgData name="Oscar Danilo Martinez Bernal" userId="eb0f0ef8-72cf-40f6-98ed-b037c503f44a" providerId="ADAL" clId="{D1865B55-661A-40C9-90A2-14BF993A92C4}" dt="2022-07-18T03:01:36.931" v="113" actId="478"/>
        <pc:sldMkLst>
          <pc:docMk/>
          <pc:sldMk cId="3595256189" sldId="387"/>
        </pc:sldMkLst>
        <pc:spChg chg="del">
          <ac:chgData name="Oscar Danilo Martinez Bernal" userId="eb0f0ef8-72cf-40f6-98ed-b037c503f44a" providerId="ADAL" clId="{D1865B55-661A-40C9-90A2-14BF993A92C4}" dt="2022-07-18T03:01:36.931" v="113" actId="478"/>
          <ac:spMkLst>
            <pc:docMk/>
            <pc:sldMk cId="3595256189" sldId="387"/>
            <ac:spMk id="5" creationId="{CB88F732-3250-4ACF-9538-221773E7464B}"/>
          </ac:spMkLst>
        </pc:spChg>
        <pc:spChg chg="add del mod">
          <ac:chgData name="Oscar Danilo Martinez Bernal" userId="eb0f0ef8-72cf-40f6-98ed-b037c503f44a" providerId="ADAL" clId="{D1865B55-661A-40C9-90A2-14BF993A92C4}" dt="2022-07-18T03:00:38.795" v="96" actId="478"/>
          <ac:spMkLst>
            <pc:docMk/>
            <pc:sldMk cId="3595256189" sldId="387"/>
            <ac:spMk id="6" creationId="{4CA07B27-3290-B886-E30D-2D8C9B8AE501}"/>
          </ac:spMkLst>
        </pc:spChg>
        <pc:picChg chg="del">
          <ac:chgData name="Oscar Danilo Martinez Bernal" userId="eb0f0ef8-72cf-40f6-98ed-b037c503f44a" providerId="ADAL" clId="{D1865B55-661A-40C9-90A2-14BF993A92C4}" dt="2022-07-18T03:00:37.342" v="95" actId="478"/>
          <ac:picMkLst>
            <pc:docMk/>
            <pc:sldMk cId="3595256189" sldId="387"/>
            <ac:picMk id="4" creationId="{00000000-0000-0000-0000-000000000000}"/>
          </ac:picMkLst>
        </pc:picChg>
      </pc:sldChg>
      <pc:sldChg chg="addSp delSp modSp add mod">
        <pc:chgData name="Oscar Danilo Martinez Bernal" userId="eb0f0ef8-72cf-40f6-98ed-b037c503f44a" providerId="ADAL" clId="{D1865B55-661A-40C9-90A2-14BF993A92C4}" dt="2022-07-18T03:11:56.103" v="181" actId="1076"/>
        <pc:sldMkLst>
          <pc:docMk/>
          <pc:sldMk cId="3058491704" sldId="388"/>
        </pc:sldMkLst>
        <pc:spChg chg="add del mod">
          <ac:chgData name="Oscar Danilo Martinez Bernal" userId="eb0f0ef8-72cf-40f6-98ed-b037c503f44a" providerId="ADAL" clId="{D1865B55-661A-40C9-90A2-14BF993A92C4}" dt="2022-07-18T03:11:05.757" v="132" actId="478"/>
          <ac:spMkLst>
            <pc:docMk/>
            <pc:sldMk cId="3058491704" sldId="388"/>
            <ac:spMk id="4" creationId="{CB1EA622-3246-F03F-E5FF-4166CFCE34C7}"/>
          </ac:spMkLst>
        </pc:spChg>
        <pc:spChg chg="mod">
          <ac:chgData name="Oscar Danilo Martinez Bernal" userId="eb0f0ef8-72cf-40f6-98ed-b037c503f44a" providerId="ADAL" clId="{D1865B55-661A-40C9-90A2-14BF993A92C4}" dt="2022-07-18T03:10:59.091" v="129" actId="20577"/>
          <ac:spMkLst>
            <pc:docMk/>
            <pc:sldMk cId="3058491704" sldId="388"/>
            <ac:spMk id="9" creationId="{809C4EC1-D4ED-421E-9586-17CD7A8EA3F6}"/>
          </ac:spMkLst>
        </pc:spChg>
        <pc:spChg chg="del">
          <ac:chgData name="Oscar Danilo Martinez Bernal" userId="eb0f0ef8-72cf-40f6-98ed-b037c503f44a" providerId="ADAL" clId="{D1865B55-661A-40C9-90A2-14BF993A92C4}" dt="2022-07-18T03:11:04.843" v="131" actId="478"/>
          <ac:spMkLst>
            <pc:docMk/>
            <pc:sldMk cId="3058491704" sldId="388"/>
            <ac:spMk id="11" creationId="{E08DBE9F-840E-4777-BF17-2C3B683EE4A2}"/>
          </ac:spMkLst>
        </pc:spChg>
        <pc:spChg chg="del">
          <ac:chgData name="Oscar Danilo Martinez Bernal" userId="eb0f0ef8-72cf-40f6-98ed-b037c503f44a" providerId="ADAL" clId="{D1865B55-661A-40C9-90A2-14BF993A92C4}" dt="2022-07-18T03:11:03.495" v="130" actId="478"/>
          <ac:spMkLst>
            <pc:docMk/>
            <pc:sldMk cId="3058491704" sldId="388"/>
            <ac:spMk id="12" creationId="{2B514FB8-BBCA-4434-A701-3A917A6E0939}"/>
          </ac:spMkLst>
        </pc:spChg>
        <pc:spChg chg="add mod">
          <ac:chgData name="Oscar Danilo Martinez Bernal" userId="eb0f0ef8-72cf-40f6-98ed-b037c503f44a" providerId="ADAL" clId="{D1865B55-661A-40C9-90A2-14BF993A92C4}" dt="2022-07-18T03:11:56.103" v="181" actId="1076"/>
          <ac:spMkLst>
            <pc:docMk/>
            <pc:sldMk cId="3058491704" sldId="388"/>
            <ac:spMk id="13" creationId="{EB41A72C-FC5B-4977-EE84-84D12FAC9EC2}"/>
          </ac:spMkLst>
        </pc:spChg>
        <pc:picChg chg="add mod">
          <ac:chgData name="Oscar Danilo Martinez Bernal" userId="eb0f0ef8-72cf-40f6-98ed-b037c503f44a" providerId="ADAL" clId="{D1865B55-661A-40C9-90A2-14BF993A92C4}" dt="2022-07-18T03:11:11.547" v="134"/>
          <ac:picMkLst>
            <pc:docMk/>
            <pc:sldMk cId="3058491704" sldId="388"/>
            <ac:picMk id="10" creationId="{BB6D9A37-09D9-64DE-C2C8-3D88CC3E4D51}"/>
          </ac:picMkLst>
        </pc:picChg>
        <pc:picChg chg="del">
          <ac:chgData name="Oscar Danilo Martinez Bernal" userId="eb0f0ef8-72cf-40f6-98ed-b037c503f44a" providerId="ADAL" clId="{D1865B55-661A-40C9-90A2-14BF993A92C4}" dt="2022-07-18T03:11:11.396" v="133" actId="478"/>
          <ac:picMkLst>
            <pc:docMk/>
            <pc:sldMk cId="3058491704" sldId="388"/>
            <ac:picMk id="2050" creationId="{E235B199-E359-4208-A59F-773DD86A7755}"/>
          </ac:picMkLst>
        </pc:picChg>
      </pc:sldChg>
      <pc:sldChg chg="addSp delSp modSp add mod ord">
        <pc:chgData name="Oscar Danilo Martinez Bernal" userId="eb0f0ef8-72cf-40f6-98ed-b037c503f44a" providerId="ADAL" clId="{D1865B55-661A-40C9-90A2-14BF993A92C4}" dt="2022-07-18T03:20:12.527" v="315" actId="20577"/>
        <pc:sldMkLst>
          <pc:docMk/>
          <pc:sldMk cId="338835574" sldId="389"/>
        </pc:sldMkLst>
        <pc:spChg chg="add mod">
          <ac:chgData name="Oscar Danilo Martinez Bernal" userId="eb0f0ef8-72cf-40f6-98ed-b037c503f44a" providerId="ADAL" clId="{D1865B55-661A-40C9-90A2-14BF993A92C4}" dt="2022-07-18T03:17:53.612" v="288" actId="1076"/>
          <ac:spMkLst>
            <pc:docMk/>
            <pc:sldMk cId="338835574" sldId="389"/>
            <ac:spMk id="6" creationId="{9CE12325-7141-DBC4-5BF3-54F1ADEF09A6}"/>
          </ac:spMkLst>
        </pc:spChg>
        <pc:graphicFrameChg chg="add mod modGraphic">
          <ac:chgData name="Oscar Danilo Martinez Bernal" userId="eb0f0ef8-72cf-40f6-98ed-b037c503f44a" providerId="ADAL" clId="{D1865B55-661A-40C9-90A2-14BF993A92C4}" dt="2022-07-18T03:20:12.527" v="315" actId="20577"/>
          <ac:graphicFrameMkLst>
            <pc:docMk/>
            <pc:sldMk cId="338835574" sldId="389"/>
            <ac:graphicFrameMk id="7" creationId="{3ECE53CB-CFC8-A741-D22D-9A548062CE89}"/>
          </ac:graphicFrameMkLst>
        </pc:graphicFrameChg>
        <pc:picChg chg="del">
          <ac:chgData name="Oscar Danilo Martinez Bernal" userId="eb0f0ef8-72cf-40f6-98ed-b037c503f44a" providerId="ADAL" clId="{D1865B55-661A-40C9-90A2-14BF993A92C4}" dt="2022-07-18T03:12:54.370" v="189" actId="478"/>
          <ac:picMkLst>
            <pc:docMk/>
            <pc:sldMk cId="338835574" sldId="389"/>
            <ac:picMk id="2052" creationId="{27822CAD-5A83-4F9F-9B4F-68211FBED5BE}"/>
          </ac:picMkLst>
        </pc:picChg>
        <pc:picChg chg="del">
          <ac:chgData name="Oscar Danilo Martinez Bernal" userId="eb0f0ef8-72cf-40f6-98ed-b037c503f44a" providerId="ADAL" clId="{D1865B55-661A-40C9-90A2-14BF993A92C4}" dt="2022-07-18T03:12:54.674" v="190" actId="478"/>
          <ac:picMkLst>
            <pc:docMk/>
            <pc:sldMk cId="338835574" sldId="389"/>
            <ac:picMk id="4098" creationId="{99C6D29D-9E13-45B8-93C2-0F71149394D2}"/>
          </ac:picMkLst>
        </pc:picChg>
      </pc:sldChg>
      <pc:sldMasterChg chg="setBg modSldLayout">
        <pc:chgData name="Oscar Danilo Martinez Bernal" userId="eb0f0ef8-72cf-40f6-98ed-b037c503f44a" providerId="ADAL" clId="{D1865B55-661A-40C9-90A2-14BF993A92C4}" dt="2022-07-18T03:01:05.898" v="102"/>
        <pc:sldMasterMkLst>
          <pc:docMk/>
          <pc:sldMasterMk cId="377354963" sldId="2147483648"/>
        </pc:sldMasterMkLst>
        <pc:sldLayoutChg chg="setBg">
          <pc:chgData name="Oscar Danilo Martinez Bernal" userId="eb0f0ef8-72cf-40f6-98ed-b037c503f44a" providerId="ADAL" clId="{D1865B55-661A-40C9-90A2-14BF993A92C4}" dt="2022-07-18T03:01:05.898" v="102"/>
          <pc:sldLayoutMkLst>
            <pc:docMk/>
            <pc:sldMasterMk cId="377354963" sldId="2147483648"/>
            <pc:sldLayoutMk cId="2078986013" sldId="2147483649"/>
          </pc:sldLayoutMkLst>
        </pc:sldLayoutChg>
        <pc:sldLayoutChg chg="setBg">
          <pc:chgData name="Oscar Danilo Martinez Bernal" userId="eb0f0ef8-72cf-40f6-98ed-b037c503f44a" providerId="ADAL" clId="{D1865B55-661A-40C9-90A2-14BF993A92C4}" dt="2022-07-18T03:01:05.898" v="102"/>
          <pc:sldLayoutMkLst>
            <pc:docMk/>
            <pc:sldMasterMk cId="377354963" sldId="2147483648"/>
            <pc:sldLayoutMk cId="2256873207" sldId="2147483650"/>
          </pc:sldLayoutMkLst>
        </pc:sldLayoutChg>
        <pc:sldLayoutChg chg="setBg">
          <pc:chgData name="Oscar Danilo Martinez Bernal" userId="eb0f0ef8-72cf-40f6-98ed-b037c503f44a" providerId="ADAL" clId="{D1865B55-661A-40C9-90A2-14BF993A92C4}" dt="2022-07-18T03:01:05.898" v="102"/>
          <pc:sldLayoutMkLst>
            <pc:docMk/>
            <pc:sldMasterMk cId="377354963" sldId="2147483648"/>
            <pc:sldLayoutMk cId="1428408004" sldId="2147483651"/>
          </pc:sldLayoutMkLst>
        </pc:sldLayoutChg>
        <pc:sldLayoutChg chg="setBg">
          <pc:chgData name="Oscar Danilo Martinez Bernal" userId="eb0f0ef8-72cf-40f6-98ed-b037c503f44a" providerId="ADAL" clId="{D1865B55-661A-40C9-90A2-14BF993A92C4}" dt="2022-07-18T03:01:05.898" v="102"/>
          <pc:sldLayoutMkLst>
            <pc:docMk/>
            <pc:sldMasterMk cId="377354963" sldId="2147483648"/>
            <pc:sldLayoutMk cId="3289089895" sldId="2147483652"/>
          </pc:sldLayoutMkLst>
        </pc:sldLayoutChg>
        <pc:sldLayoutChg chg="setBg">
          <pc:chgData name="Oscar Danilo Martinez Bernal" userId="eb0f0ef8-72cf-40f6-98ed-b037c503f44a" providerId="ADAL" clId="{D1865B55-661A-40C9-90A2-14BF993A92C4}" dt="2022-07-18T03:01:05.898" v="102"/>
          <pc:sldLayoutMkLst>
            <pc:docMk/>
            <pc:sldMasterMk cId="377354963" sldId="2147483648"/>
            <pc:sldLayoutMk cId="60803314" sldId="2147483653"/>
          </pc:sldLayoutMkLst>
        </pc:sldLayoutChg>
        <pc:sldLayoutChg chg="setBg">
          <pc:chgData name="Oscar Danilo Martinez Bernal" userId="eb0f0ef8-72cf-40f6-98ed-b037c503f44a" providerId="ADAL" clId="{D1865B55-661A-40C9-90A2-14BF993A92C4}" dt="2022-07-18T03:01:05.898" v="102"/>
          <pc:sldLayoutMkLst>
            <pc:docMk/>
            <pc:sldMasterMk cId="377354963" sldId="2147483648"/>
            <pc:sldLayoutMk cId="3661463704" sldId="2147483654"/>
          </pc:sldLayoutMkLst>
        </pc:sldLayoutChg>
        <pc:sldLayoutChg chg="setBg">
          <pc:chgData name="Oscar Danilo Martinez Bernal" userId="eb0f0ef8-72cf-40f6-98ed-b037c503f44a" providerId="ADAL" clId="{D1865B55-661A-40C9-90A2-14BF993A92C4}" dt="2022-07-18T03:01:05.898" v="102"/>
          <pc:sldLayoutMkLst>
            <pc:docMk/>
            <pc:sldMasterMk cId="377354963" sldId="2147483648"/>
            <pc:sldLayoutMk cId="3207584691" sldId="2147483655"/>
          </pc:sldLayoutMkLst>
        </pc:sldLayoutChg>
        <pc:sldLayoutChg chg="setBg">
          <pc:chgData name="Oscar Danilo Martinez Bernal" userId="eb0f0ef8-72cf-40f6-98ed-b037c503f44a" providerId="ADAL" clId="{D1865B55-661A-40C9-90A2-14BF993A92C4}" dt="2022-07-18T03:01:05.898" v="102"/>
          <pc:sldLayoutMkLst>
            <pc:docMk/>
            <pc:sldMasterMk cId="377354963" sldId="2147483648"/>
            <pc:sldLayoutMk cId="2636697207" sldId="2147483656"/>
          </pc:sldLayoutMkLst>
        </pc:sldLayoutChg>
        <pc:sldLayoutChg chg="setBg">
          <pc:chgData name="Oscar Danilo Martinez Bernal" userId="eb0f0ef8-72cf-40f6-98ed-b037c503f44a" providerId="ADAL" clId="{D1865B55-661A-40C9-90A2-14BF993A92C4}" dt="2022-07-18T03:01:05.898" v="102"/>
          <pc:sldLayoutMkLst>
            <pc:docMk/>
            <pc:sldMasterMk cId="377354963" sldId="2147483648"/>
            <pc:sldLayoutMk cId="1578375881" sldId="2147483657"/>
          </pc:sldLayoutMkLst>
        </pc:sldLayoutChg>
        <pc:sldLayoutChg chg="setBg">
          <pc:chgData name="Oscar Danilo Martinez Bernal" userId="eb0f0ef8-72cf-40f6-98ed-b037c503f44a" providerId="ADAL" clId="{D1865B55-661A-40C9-90A2-14BF993A92C4}" dt="2022-07-18T03:01:05.898" v="102"/>
          <pc:sldLayoutMkLst>
            <pc:docMk/>
            <pc:sldMasterMk cId="377354963" sldId="2147483648"/>
            <pc:sldLayoutMk cId="1306186071" sldId="2147483658"/>
          </pc:sldLayoutMkLst>
        </pc:sldLayoutChg>
        <pc:sldLayoutChg chg="setBg">
          <pc:chgData name="Oscar Danilo Martinez Bernal" userId="eb0f0ef8-72cf-40f6-98ed-b037c503f44a" providerId="ADAL" clId="{D1865B55-661A-40C9-90A2-14BF993A92C4}" dt="2022-07-18T03:01:05.898" v="102"/>
          <pc:sldLayoutMkLst>
            <pc:docMk/>
            <pc:sldMasterMk cId="377354963" sldId="2147483648"/>
            <pc:sldLayoutMk cId="513405736" sldId="2147483659"/>
          </pc:sldLayoutMkLst>
        </pc:sldLayoutChg>
      </pc:sldMasterChg>
    </pc:docChg>
  </pc:docChgLst>
  <pc:docChgLst>
    <pc:chgData name="Oscar Danilo Martinez Bernal" userId="eb0f0ef8-72cf-40f6-98ed-b037c503f44a" providerId="ADAL" clId="{657D2D31-CA98-4C0D-83E3-C1C27063910E}"/>
    <pc:docChg chg="undo custSel addSld delSld modSld sldOrd">
      <pc:chgData name="Oscar Danilo Martinez Bernal" userId="eb0f0ef8-72cf-40f6-98ed-b037c503f44a" providerId="ADAL" clId="{657D2D31-CA98-4C0D-83E3-C1C27063910E}" dt="2022-07-28T17:09:44.311" v="2612" actId="47"/>
      <pc:docMkLst>
        <pc:docMk/>
      </pc:docMkLst>
      <pc:sldChg chg="modSp add mod ord modNotes">
        <pc:chgData name="Oscar Danilo Martinez Bernal" userId="eb0f0ef8-72cf-40f6-98ed-b037c503f44a" providerId="ADAL" clId="{657D2D31-CA98-4C0D-83E3-C1C27063910E}" dt="2022-07-26T17:20:48.458" v="38" actId="1076"/>
        <pc:sldMkLst>
          <pc:docMk/>
          <pc:sldMk cId="0" sldId="336"/>
        </pc:sldMkLst>
        <pc:spChg chg="mod">
          <ac:chgData name="Oscar Danilo Martinez Bernal" userId="eb0f0ef8-72cf-40f6-98ed-b037c503f44a" providerId="ADAL" clId="{657D2D31-CA98-4C0D-83E3-C1C27063910E}" dt="2022-07-26T17:20:48.458" v="38" actId="1076"/>
          <ac:spMkLst>
            <pc:docMk/>
            <pc:sldMk cId="0" sldId="336"/>
            <ac:spMk id="5122" creationId="{00000000-0000-0000-0000-000000000000}"/>
          </ac:spMkLst>
        </pc:spChg>
      </pc:sldChg>
      <pc:sldChg chg="del">
        <pc:chgData name="Oscar Danilo Martinez Bernal" userId="eb0f0ef8-72cf-40f6-98ed-b037c503f44a" providerId="ADAL" clId="{657D2D31-CA98-4C0D-83E3-C1C27063910E}" dt="2022-07-26T17:18:32.291" v="13" actId="47"/>
        <pc:sldMkLst>
          <pc:docMk/>
          <pc:sldMk cId="0" sldId="337"/>
        </pc:sldMkLst>
      </pc:sldChg>
      <pc:sldChg chg="del">
        <pc:chgData name="Oscar Danilo Martinez Bernal" userId="eb0f0ef8-72cf-40f6-98ed-b037c503f44a" providerId="ADAL" clId="{657D2D31-CA98-4C0D-83E3-C1C27063910E}" dt="2022-07-26T17:18:33.306" v="15" actId="47"/>
        <pc:sldMkLst>
          <pc:docMk/>
          <pc:sldMk cId="0" sldId="338"/>
        </pc:sldMkLst>
      </pc:sldChg>
      <pc:sldChg chg="del">
        <pc:chgData name="Oscar Danilo Martinez Bernal" userId="eb0f0ef8-72cf-40f6-98ed-b037c503f44a" providerId="ADAL" clId="{657D2D31-CA98-4C0D-83E3-C1C27063910E}" dt="2022-07-26T17:18:34.489" v="17" actId="47"/>
        <pc:sldMkLst>
          <pc:docMk/>
          <pc:sldMk cId="0" sldId="340"/>
        </pc:sldMkLst>
      </pc:sldChg>
      <pc:sldChg chg="del">
        <pc:chgData name="Oscar Danilo Martinez Bernal" userId="eb0f0ef8-72cf-40f6-98ed-b037c503f44a" providerId="ADAL" clId="{657D2D31-CA98-4C0D-83E3-C1C27063910E}" dt="2022-07-26T17:18:35.512" v="18" actId="47"/>
        <pc:sldMkLst>
          <pc:docMk/>
          <pc:sldMk cId="0" sldId="341"/>
        </pc:sldMkLst>
      </pc:sldChg>
      <pc:sldChg chg="add">
        <pc:chgData name="Oscar Danilo Martinez Bernal" userId="eb0f0ef8-72cf-40f6-98ed-b037c503f44a" providerId="ADAL" clId="{657D2D31-CA98-4C0D-83E3-C1C27063910E}" dt="2022-07-26T15:25:14.099" v="0"/>
        <pc:sldMkLst>
          <pc:docMk/>
          <pc:sldMk cId="0" sldId="342"/>
        </pc:sldMkLst>
      </pc:sldChg>
      <pc:sldChg chg="add">
        <pc:chgData name="Oscar Danilo Martinez Bernal" userId="eb0f0ef8-72cf-40f6-98ed-b037c503f44a" providerId="ADAL" clId="{657D2D31-CA98-4C0D-83E3-C1C27063910E}" dt="2022-07-26T15:25:14.099" v="0"/>
        <pc:sldMkLst>
          <pc:docMk/>
          <pc:sldMk cId="0" sldId="343"/>
        </pc:sldMkLst>
      </pc:sldChg>
      <pc:sldChg chg="add">
        <pc:chgData name="Oscar Danilo Martinez Bernal" userId="eb0f0ef8-72cf-40f6-98ed-b037c503f44a" providerId="ADAL" clId="{657D2D31-CA98-4C0D-83E3-C1C27063910E}" dt="2022-07-26T15:25:14.099" v="0"/>
        <pc:sldMkLst>
          <pc:docMk/>
          <pc:sldMk cId="0" sldId="344"/>
        </pc:sldMkLst>
      </pc:sldChg>
      <pc:sldChg chg="add">
        <pc:chgData name="Oscar Danilo Martinez Bernal" userId="eb0f0ef8-72cf-40f6-98ed-b037c503f44a" providerId="ADAL" clId="{657D2D31-CA98-4C0D-83E3-C1C27063910E}" dt="2022-07-26T15:25:14.099" v="0"/>
        <pc:sldMkLst>
          <pc:docMk/>
          <pc:sldMk cId="0" sldId="345"/>
        </pc:sldMkLst>
      </pc:sldChg>
      <pc:sldChg chg="add">
        <pc:chgData name="Oscar Danilo Martinez Bernal" userId="eb0f0ef8-72cf-40f6-98ed-b037c503f44a" providerId="ADAL" clId="{657D2D31-CA98-4C0D-83E3-C1C27063910E}" dt="2022-07-26T15:25:14.099" v="0"/>
        <pc:sldMkLst>
          <pc:docMk/>
          <pc:sldMk cId="0" sldId="347"/>
        </pc:sldMkLst>
      </pc:sldChg>
      <pc:sldChg chg="modSp add mod">
        <pc:chgData name="Oscar Danilo Martinez Bernal" userId="eb0f0ef8-72cf-40f6-98ed-b037c503f44a" providerId="ADAL" clId="{657D2D31-CA98-4C0D-83E3-C1C27063910E}" dt="2022-07-26T15:25:14.312" v="2" actId="27636"/>
        <pc:sldMkLst>
          <pc:docMk/>
          <pc:sldMk cId="0" sldId="348"/>
        </pc:sldMkLst>
        <pc:spChg chg="mod">
          <ac:chgData name="Oscar Danilo Martinez Bernal" userId="eb0f0ef8-72cf-40f6-98ed-b037c503f44a" providerId="ADAL" clId="{657D2D31-CA98-4C0D-83E3-C1C27063910E}" dt="2022-07-26T15:25:14.312" v="2" actId="27636"/>
          <ac:spMkLst>
            <pc:docMk/>
            <pc:sldMk cId="0" sldId="348"/>
            <ac:spMk id="1026" creationId="{00000000-0000-0000-0000-000000000000}"/>
          </ac:spMkLst>
        </pc:spChg>
      </pc:sldChg>
      <pc:sldChg chg="addSp modSp add mod">
        <pc:chgData name="Oscar Danilo Martinez Bernal" userId="eb0f0ef8-72cf-40f6-98ed-b037c503f44a" providerId="ADAL" clId="{657D2D31-CA98-4C0D-83E3-C1C27063910E}" dt="2022-07-28T16:18:37.035" v="975" actId="403"/>
        <pc:sldMkLst>
          <pc:docMk/>
          <pc:sldMk cId="0" sldId="349"/>
        </pc:sldMkLst>
        <pc:spChg chg="mod">
          <ac:chgData name="Oscar Danilo Martinez Bernal" userId="eb0f0ef8-72cf-40f6-98ed-b037c503f44a" providerId="ADAL" clId="{657D2D31-CA98-4C0D-83E3-C1C27063910E}" dt="2022-07-28T16:18:37.035" v="975" actId="403"/>
          <ac:spMkLst>
            <pc:docMk/>
            <pc:sldMk cId="0" sldId="349"/>
            <ac:spMk id="7170" creationId="{00000000-0000-0000-0000-000000000000}"/>
          </ac:spMkLst>
        </pc:spChg>
        <pc:picChg chg="add mod">
          <ac:chgData name="Oscar Danilo Martinez Bernal" userId="eb0f0ef8-72cf-40f6-98ed-b037c503f44a" providerId="ADAL" clId="{657D2D31-CA98-4C0D-83E3-C1C27063910E}" dt="2022-07-28T16:18:33.222" v="974"/>
          <ac:picMkLst>
            <pc:docMk/>
            <pc:sldMk cId="0" sldId="349"/>
            <ac:picMk id="5" creationId="{656FD239-5702-762F-1E7D-A19FBAA56A40}"/>
          </ac:picMkLst>
        </pc:picChg>
      </pc:sldChg>
      <pc:sldChg chg="addSp delSp modSp add mod">
        <pc:chgData name="Oscar Danilo Martinez Bernal" userId="eb0f0ef8-72cf-40f6-98ed-b037c503f44a" providerId="ADAL" clId="{657D2D31-CA98-4C0D-83E3-C1C27063910E}" dt="2022-07-28T16:23:00.629" v="1174" actId="1076"/>
        <pc:sldMkLst>
          <pc:docMk/>
          <pc:sldMk cId="0" sldId="350"/>
        </pc:sldMkLst>
        <pc:spChg chg="add del mod">
          <ac:chgData name="Oscar Danilo Martinez Bernal" userId="eb0f0ef8-72cf-40f6-98ed-b037c503f44a" providerId="ADAL" clId="{657D2D31-CA98-4C0D-83E3-C1C27063910E}" dt="2022-07-28T16:19:28.628" v="1005" actId="478"/>
          <ac:spMkLst>
            <pc:docMk/>
            <pc:sldMk cId="0" sldId="350"/>
            <ac:spMk id="3" creationId="{C2CEECED-7C4B-C6AC-9EAA-B07D989E1BA3}"/>
          </ac:spMkLst>
        </pc:spChg>
        <pc:spChg chg="add mod">
          <ac:chgData name="Oscar Danilo Martinez Bernal" userId="eb0f0ef8-72cf-40f6-98ed-b037c503f44a" providerId="ADAL" clId="{657D2D31-CA98-4C0D-83E3-C1C27063910E}" dt="2022-07-28T16:19:03.009" v="979" actId="20577"/>
          <ac:spMkLst>
            <pc:docMk/>
            <pc:sldMk cId="0" sldId="350"/>
            <ac:spMk id="4" creationId="{A896442E-6980-515D-7F6D-6BE8E9FBCB66}"/>
          </ac:spMkLst>
        </pc:spChg>
        <pc:spChg chg="add mod">
          <ac:chgData name="Oscar Danilo Martinez Bernal" userId="eb0f0ef8-72cf-40f6-98ed-b037c503f44a" providerId="ADAL" clId="{657D2D31-CA98-4C0D-83E3-C1C27063910E}" dt="2022-07-28T16:19:24.726" v="1003" actId="20577"/>
          <ac:spMkLst>
            <pc:docMk/>
            <pc:sldMk cId="0" sldId="350"/>
            <ac:spMk id="5" creationId="{97B612A9-60B4-E15F-AC33-2A5C08A0EB1B}"/>
          </ac:spMkLst>
        </pc:spChg>
        <pc:spChg chg="mod">
          <ac:chgData name="Oscar Danilo Martinez Bernal" userId="eb0f0ef8-72cf-40f6-98ed-b037c503f44a" providerId="ADAL" clId="{657D2D31-CA98-4C0D-83E3-C1C27063910E}" dt="2022-07-28T16:22:56.047" v="1172" actId="1076"/>
          <ac:spMkLst>
            <pc:docMk/>
            <pc:sldMk cId="0" sldId="350"/>
            <ac:spMk id="12290" creationId="{00000000-0000-0000-0000-000000000000}"/>
          </ac:spMkLst>
        </pc:spChg>
        <pc:spChg chg="del mod">
          <ac:chgData name="Oscar Danilo Martinez Bernal" userId="eb0f0ef8-72cf-40f6-98ed-b037c503f44a" providerId="ADAL" clId="{657D2D31-CA98-4C0D-83E3-C1C27063910E}" dt="2022-07-28T16:19:27.095" v="1004" actId="478"/>
          <ac:spMkLst>
            <pc:docMk/>
            <pc:sldMk cId="0" sldId="350"/>
            <ac:spMk id="527362" creationId="{00000000-0000-0000-0000-000000000000}"/>
          </ac:spMkLst>
        </pc:spChg>
        <pc:picChg chg="add mod">
          <ac:chgData name="Oscar Danilo Martinez Bernal" userId="eb0f0ef8-72cf-40f6-98ed-b037c503f44a" providerId="ADAL" clId="{657D2D31-CA98-4C0D-83E3-C1C27063910E}" dt="2022-07-28T16:23:00.629" v="1174" actId="1076"/>
          <ac:picMkLst>
            <pc:docMk/>
            <pc:sldMk cId="0" sldId="350"/>
            <ac:picMk id="8" creationId="{38F92449-BFA8-CEB5-54C2-9C1902FC77A1}"/>
          </ac:picMkLst>
        </pc:picChg>
      </pc:sldChg>
      <pc:sldChg chg="addSp modSp add mod">
        <pc:chgData name="Oscar Danilo Martinez Bernal" userId="eb0f0ef8-72cf-40f6-98ed-b037c503f44a" providerId="ADAL" clId="{657D2D31-CA98-4C0D-83E3-C1C27063910E}" dt="2022-07-28T16:24:24.983" v="1247" actId="1076"/>
        <pc:sldMkLst>
          <pc:docMk/>
          <pc:sldMk cId="137113963" sldId="351"/>
        </pc:sldMkLst>
        <pc:spChg chg="add mod">
          <ac:chgData name="Oscar Danilo Martinez Bernal" userId="eb0f0ef8-72cf-40f6-98ed-b037c503f44a" providerId="ADAL" clId="{657D2D31-CA98-4C0D-83E3-C1C27063910E}" dt="2022-07-28T16:23:35.057" v="1181" actId="20577"/>
          <ac:spMkLst>
            <pc:docMk/>
            <pc:sldMk cId="137113963" sldId="351"/>
            <ac:spMk id="5" creationId="{7C8F265C-1280-B87B-7139-6D7A33618FB4}"/>
          </ac:spMkLst>
        </pc:spChg>
        <pc:spChg chg="add mod">
          <ac:chgData name="Oscar Danilo Martinez Bernal" userId="eb0f0ef8-72cf-40f6-98ed-b037c503f44a" providerId="ADAL" clId="{657D2D31-CA98-4C0D-83E3-C1C27063910E}" dt="2022-07-28T16:23:30.634" v="1178"/>
          <ac:spMkLst>
            <pc:docMk/>
            <pc:sldMk cId="137113963" sldId="351"/>
            <ac:spMk id="6" creationId="{CED5163C-7A1C-1BF8-3014-8949C2BC99C0}"/>
          </ac:spMkLst>
        </pc:spChg>
        <pc:spChg chg="mod">
          <ac:chgData name="Oscar Danilo Martinez Bernal" userId="eb0f0ef8-72cf-40f6-98ed-b037c503f44a" providerId="ADAL" clId="{657D2D31-CA98-4C0D-83E3-C1C27063910E}" dt="2022-07-28T16:24:24.983" v="1247" actId="1076"/>
          <ac:spMkLst>
            <pc:docMk/>
            <pc:sldMk cId="137113963" sldId="351"/>
            <ac:spMk id="527362" creationId="{00000000-0000-0000-0000-000000000000}"/>
          </ac:spMkLst>
        </pc:spChg>
        <pc:picChg chg="mod modCrop">
          <ac:chgData name="Oscar Danilo Martinez Bernal" userId="eb0f0ef8-72cf-40f6-98ed-b037c503f44a" providerId="ADAL" clId="{657D2D31-CA98-4C0D-83E3-C1C27063910E}" dt="2022-07-28T16:23:23.617" v="1177" actId="1076"/>
          <ac:picMkLst>
            <pc:docMk/>
            <pc:sldMk cId="137113963" sldId="351"/>
            <ac:picMk id="4" creationId="{E425A146-DF78-4629-A7BE-AFD775427152}"/>
          </ac:picMkLst>
        </pc:picChg>
      </pc:sldChg>
      <pc:sldChg chg="addSp delSp modSp add mod">
        <pc:chgData name="Oscar Danilo Martinez Bernal" userId="eb0f0ef8-72cf-40f6-98ed-b037c503f44a" providerId="ADAL" clId="{657D2D31-CA98-4C0D-83E3-C1C27063910E}" dt="2022-07-28T16:54:06.834" v="2092" actId="20577"/>
        <pc:sldMkLst>
          <pc:docMk/>
          <pc:sldMk cId="0" sldId="352"/>
        </pc:sldMkLst>
        <pc:spChg chg="add del mod">
          <ac:chgData name="Oscar Danilo Martinez Bernal" userId="eb0f0ef8-72cf-40f6-98ed-b037c503f44a" providerId="ADAL" clId="{657D2D31-CA98-4C0D-83E3-C1C27063910E}" dt="2022-07-28T16:27:45.330" v="1262" actId="478"/>
          <ac:spMkLst>
            <pc:docMk/>
            <pc:sldMk cId="0" sldId="352"/>
            <ac:spMk id="3" creationId="{4572508F-C396-A362-BCC5-6731A1BF29DE}"/>
          </ac:spMkLst>
        </pc:spChg>
        <pc:spChg chg="add mod">
          <ac:chgData name="Oscar Danilo Martinez Bernal" userId="eb0f0ef8-72cf-40f6-98ed-b037c503f44a" providerId="ADAL" clId="{657D2D31-CA98-4C0D-83E3-C1C27063910E}" dt="2022-07-28T16:27:32.641" v="1252" actId="20577"/>
          <ac:spMkLst>
            <pc:docMk/>
            <pc:sldMk cId="0" sldId="352"/>
            <ac:spMk id="4" creationId="{0A466573-650D-CC23-7948-33BE5F930AD0}"/>
          </ac:spMkLst>
        </pc:spChg>
        <pc:spChg chg="add mod">
          <ac:chgData name="Oscar Danilo Martinez Bernal" userId="eb0f0ef8-72cf-40f6-98ed-b037c503f44a" providerId="ADAL" clId="{657D2D31-CA98-4C0D-83E3-C1C27063910E}" dt="2022-07-28T16:54:06.834" v="2092" actId="20577"/>
          <ac:spMkLst>
            <pc:docMk/>
            <pc:sldMk cId="0" sldId="352"/>
            <ac:spMk id="5" creationId="{B833ABCB-9293-F4A4-16AD-2EC75436C628}"/>
          </ac:spMkLst>
        </pc:spChg>
        <pc:spChg chg="mod">
          <ac:chgData name="Oscar Danilo Martinez Bernal" userId="eb0f0ef8-72cf-40f6-98ed-b037c503f44a" providerId="ADAL" clId="{657D2D31-CA98-4C0D-83E3-C1C27063910E}" dt="2022-07-28T16:35:36.036" v="1661" actId="20577"/>
          <ac:spMkLst>
            <pc:docMk/>
            <pc:sldMk cId="0" sldId="352"/>
            <ac:spMk id="7170" creationId="{00000000-0000-0000-0000-000000000000}"/>
          </ac:spMkLst>
        </pc:spChg>
        <pc:spChg chg="del mod">
          <ac:chgData name="Oscar Danilo Martinez Bernal" userId="eb0f0ef8-72cf-40f6-98ed-b037c503f44a" providerId="ADAL" clId="{657D2D31-CA98-4C0D-83E3-C1C27063910E}" dt="2022-07-28T16:27:40.134" v="1261" actId="478"/>
          <ac:spMkLst>
            <pc:docMk/>
            <pc:sldMk cId="0" sldId="352"/>
            <ac:spMk id="506882" creationId="{00000000-0000-0000-0000-000000000000}"/>
          </ac:spMkLst>
        </pc:spChg>
        <pc:picChg chg="add mod">
          <ac:chgData name="Oscar Danilo Martinez Bernal" userId="eb0f0ef8-72cf-40f6-98ed-b037c503f44a" providerId="ADAL" clId="{657D2D31-CA98-4C0D-83E3-C1C27063910E}" dt="2022-07-28T16:32:56.853" v="1346"/>
          <ac:picMkLst>
            <pc:docMk/>
            <pc:sldMk cId="0" sldId="352"/>
            <ac:picMk id="8" creationId="{AEC1FA4C-710F-51C4-8220-1672F4314623}"/>
          </ac:picMkLst>
        </pc:picChg>
      </pc:sldChg>
      <pc:sldChg chg="addSp delSp modSp add mod">
        <pc:chgData name="Oscar Danilo Martinez Bernal" userId="eb0f0ef8-72cf-40f6-98ed-b037c503f44a" providerId="ADAL" clId="{657D2D31-CA98-4C0D-83E3-C1C27063910E}" dt="2022-07-28T16:54:17.857" v="2093"/>
        <pc:sldMkLst>
          <pc:docMk/>
          <pc:sldMk cId="0" sldId="353"/>
        </pc:sldMkLst>
        <pc:spChg chg="add del mod">
          <ac:chgData name="Oscar Danilo Martinez Bernal" userId="eb0f0ef8-72cf-40f6-98ed-b037c503f44a" providerId="ADAL" clId="{657D2D31-CA98-4C0D-83E3-C1C27063910E}" dt="2022-07-28T16:36:11.472" v="1671" actId="478"/>
          <ac:spMkLst>
            <pc:docMk/>
            <pc:sldMk cId="0" sldId="353"/>
            <ac:spMk id="3" creationId="{8EB90796-0A0E-AE77-AE53-DB4F1128D271}"/>
          </ac:spMkLst>
        </pc:spChg>
        <pc:spChg chg="add mod">
          <ac:chgData name="Oscar Danilo Martinez Bernal" userId="eb0f0ef8-72cf-40f6-98ed-b037c503f44a" providerId="ADAL" clId="{657D2D31-CA98-4C0D-83E3-C1C27063910E}" dt="2022-07-28T16:54:17.857" v="2093"/>
          <ac:spMkLst>
            <pc:docMk/>
            <pc:sldMk cId="0" sldId="353"/>
            <ac:spMk id="5" creationId="{DFC2BF28-7044-E352-C80B-D2BFBE554728}"/>
          </ac:spMkLst>
        </pc:spChg>
        <pc:spChg chg="add mod">
          <ac:chgData name="Oscar Danilo Martinez Bernal" userId="eb0f0ef8-72cf-40f6-98ed-b037c503f44a" providerId="ADAL" clId="{657D2D31-CA98-4C0D-83E3-C1C27063910E}" dt="2022-07-28T16:36:13.941" v="1675" actId="20577"/>
          <ac:spMkLst>
            <pc:docMk/>
            <pc:sldMk cId="0" sldId="353"/>
            <ac:spMk id="8" creationId="{33B434F2-A8FB-4BC7-8BE7-6EC6F33003DD}"/>
          </ac:spMkLst>
        </pc:spChg>
        <pc:spChg chg="mod">
          <ac:chgData name="Oscar Danilo Martinez Bernal" userId="eb0f0ef8-72cf-40f6-98ed-b037c503f44a" providerId="ADAL" clId="{657D2D31-CA98-4C0D-83E3-C1C27063910E}" dt="2022-07-28T16:35:56.071" v="1668" actId="1076"/>
          <ac:spMkLst>
            <pc:docMk/>
            <pc:sldMk cId="0" sldId="353"/>
            <ac:spMk id="7170" creationId="{00000000-0000-0000-0000-000000000000}"/>
          </ac:spMkLst>
        </pc:spChg>
        <pc:spChg chg="del">
          <ac:chgData name="Oscar Danilo Martinez Bernal" userId="eb0f0ef8-72cf-40f6-98ed-b037c503f44a" providerId="ADAL" clId="{657D2D31-CA98-4C0D-83E3-C1C27063910E}" dt="2022-07-28T16:36:08.791" v="1670" actId="478"/>
          <ac:spMkLst>
            <pc:docMk/>
            <pc:sldMk cId="0" sldId="353"/>
            <ac:spMk id="506882" creationId="{00000000-0000-0000-0000-000000000000}"/>
          </ac:spMkLst>
        </pc:spChg>
        <pc:picChg chg="mod">
          <ac:chgData name="Oscar Danilo Martinez Bernal" userId="eb0f0ef8-72cf-40f6-98ed-b037c503f44a" providerId="ADAL" clId="{657D2D31-CA98-4C0D-83E3-C1C27063910E}" dt="2022-07-28T16:35:41.674" v="1662" actId="1076"/>
          <ac:picMkLst>
            <pc:docMk/>
            <pc:sldMk cId="0" sldId="353"/>
            <ac:picMk id="4" creationId="{54514E8B-ADB7-4B47-B765-99E7784E865C}"/>
          </ac:picMkLst>
        </pc:picChg>
      </pc:sldChg>
      <pc:sldChg chg="addSp delSp modSp add mod">
        <pc:chgData name="Oscar Danilo Martinez Bernal" userId="eb0f0ef8-72cf-40f6-98ed-b037c503f44a" providerId="ADAL" clId="{657D2D31-CA98-4C0D-83E3-C1C27063910E}" dt="2022-07-28T16:54:24.362" v="2107" actId="20577"/>
        <pc:sldMkLst>
          <pc:docMk/>
          <pc:sldMk cId="0" sldId="354"/>
        </pc:sldMkLst>
        <pc:spChg chg="add del mod">
          <ac:chgData name="Oscar Danilo Martinez Bernal" userId="eb0f0ef8-72cf-40f6-98ed-b037c503f44a" providerId="ADAL" clId="{657D2D31-CA98-4C0D-83E3-C1C27063910E}" dt="2022-07-28T16:36:46.531" v="1679" actId="478"/>
          <ac:spMkLst>
            <pc:docMk/>
            <pc:sldMk cId="0" sldId="354"/>
            <ac:spMk id="3" creationId="{DE36F2DD-20FD-9B16-F399-8D7201AAD02F}"/>
          </ac:spMkLst>
        </pc:spChg>
        <pc:spChg chg="add mod">
          <ac:chgData name="Oscar Danilo Martinez Bernal" userId="eb0f0ef8-72cf-40f6-98ed-b037c503f44a" providerId="ADAL" clId="{657D2D31-CA98-4C0D-83E3-C1C27063910E}" dt="2022-07-28T16:54:20.011" v="2094"/>
          <ac:spMkLst>
            <pc:docMk/>
            <pc:sldMk cId="0" sldId="354"/>
            <ac:spMk id="6" creationId="{C2F0C78A-FAC0-35BD-996B-F06362C8832B}"/>
          </ac:spMkLst>
        </pc:spChg>
        <pc:spChg chg="add mod">
          <ac:chgData name="Oscar Danilo Martinez Bernal" userId="eb0f0ef8-72cf-40f6-98ed-b037c503f44a" providerId="ADAL" clId="{657D2D31-CA98-4C0D-83E3-C1C27063910E}" dt="2022-07-28T16:36:49.632" v="1682" actId="20577"/>
          <ac:spMkLst>
            <pc:docMk/>
            <pc:sldMk cId="0" sldId="354"/>
            <ac:spMk id="7" creationId="{2E47AEB3-589D-E611-18A8-540B857ADC3A}"/>
          </ac:spMkLst>
        </pc:spChg>
        <pc:spChg chg="mod">
          <ac:chgData name="Oscar Danilo Martinez Bernal" userId="eb0f0ef8-72cf-40f6-98ed-b037c503f44a" providerId="ADAL" clId="{657D2D31-CA98-4C0D-83E3-C1C27063910E}" dt="2022-07-28T16:54:24.362" v="2107" actId="20577"/>
          <ac:spMkLst>
            <pc:docMk/>
            <pc:sldMk cId="0" sldId="354"/>
            <ac:spMk id="7170" creationId="{00000000-0000-0000-0000-000000000000}"/>
          </ac:spMkLst>
        </pc:spChg>
        <pc:spChg chg="del mod">
          <ac:chgData name="Oscar Danilo Martinez Bernal" userId="eb0f0ef8-72cf-40f6-98ed-b037c503f44a" providerId="ADAL" clId="{657D2D31-CA98-4C0D-83E3-C1C27063910E}" dt="2022-07-28T16:36:42.950" v="1678" actId="478"/>
          <ac:spMkLst>
            <pc:docMk/>
            <pc:sldMk cId="0" sldId="354"/>
            <ac:spMk id="506882" creationId="{00000000-0000-0000-0000-000000000000}"/>
          </ac:spMkLst>
        </pc:spChg>
        <pc:picChg chg="add mod">
          <ac:chgData name="Oscar Danilo Martinez Bernal" userId="eb0f0ef8-72cf-40f6-98ed-b037c503f44a" providerId="ADAL" clId="{657D2D31-CA98-4C0D-83E3-C1C27063910E}" dt="2022-07-28T16:45:38.074" v="1901"/>
          <ac:picMkLst>
            <pc:docMk/>
            <pc:sldMk cId="0" sldId="354"/>
            <ac:picMk id="8" creationId="{A9171D94-BBA8-91C3-B6B8-CE2D16E10BBA}"/>
          </ac:picMkLst>
        </pc:picChg>
      </pc:sldChg>
      <pc:sldChg chg="addSp delSp modSp add mod">
        <pc:chgData name="Oscar Danilo Martinez Bernal" userId="eb0f0ef8-72cf-40f6-98ed-b037c503f44a" providerId="ADAL" clId="{657D2D31-CA98-4C0D-83E3-C1C27063910E}" dt="2022-07-28T16:58:00.105" v="2213"/>
        <pc:sldMkLst>
          <pc:docMk/>
          <pc:sldMk cId="0" sldId="355"/>
        </pc:sldMkLst>
        <pc:spChg chg="add del mod">
          <ac:chgData name="Oscar Danilo Martinez Bernal" userId="eb0f0ef8-72cf-40f6-98ed-b037c503f44a" providerId="ADAL" clId="{657D2D31-CA98-4C0D-83E3-C1C27063910E}" dt="2022-07-28T16:45:55.027" v="1903" actId="478"/>
          <ac:spMkLst>
            <pc:docMk/>
            <pc:sldMk cId="0" sldId="355"/>
            <ac:spMk id="3" creationId="{B949B340-81BE-55C4-E3C0-D8DA4BEACCE2}"/>
          </ac:spMkLst>
        </pc:spChg>
        <pc:spChg chg="add mod">
          <ac:chgData name="Oscar Danilo Martinez Bernal" userId="eb0f0ef8-72cf-40f6-98ed-b037c503f44a" providerId="ADAL" clId="{657D2D31-CA98-4C0D-83E3-C1C27063910E}" dt="2022-07-28T16:46:02.709" v="1913" actId="20577"/>
          <ac:spMkLst>
            <pc:docMk/>
            <pc:sldMk cId="0" sldId="355"/>
            <ac:spMk id="6" creationId="{7E870B25-D4AD-257D-E614-7CD884B519A9}"/>
          </ac:spMkLst>
        </pc:spChg>
        <pc:spChg chg="add mod">
          <ac:chgData name="Oscar Danilo Martinez Bernal" userId="eb0f0ef8-72cf-40f6-98ed-b037c503f44a" providerId="ADAL" clId="{657D2D31-CA98-4C0D-83E3-C1C27063910E}" dt="2022-07-28T16:45:58.134" v="1906" actId="20577"/>
          <ac:spMkLst>
            <pc:docMk/>
            <pc:sldMk cId="0" sldId="355"/>
            <ac:spMk id="7" creationId="{BEB449EA-1D66-0A6C-9FAC-31E8E61FEE85}"/>
          </ac:spMkLst>
        </pc:spChg>
        <pc:spChg chg="mod">
          <ac:chgData name="Oscar Danilo Martinez Bernal" userId="eb0f0ef8-72cf-40f6-98ed-b037c503f44a" providerId="ADAL" clId="{657D2D31-CA98-4C0D-83E3-C1C27063910E}" dt="2022-07-28T16:52:42.029" v="2072" actId="403"/>
          <ac:spMkLst>
            <pc:docMk/>
            <pc:sldMk cId="0" sldId="355"/>
            <ac:spMk id="9218" creationId="{00000000-0000-0000-0000-000000000000}"/>
          </ac:spMkLst>
        </pc:spChg>
        <pc:spChg chg="del">
          <ac:chgData name="Oscar Danilo Martinez Bernal" userId="eb0f0ef8-72cf-40f6-98ed-b037c503f44a" providerId="ADAL" clId="{657D2D31-CA98-4C0D-83E3-C1C27063910E}" dt="2022-07-28T16:45:52.119" v="1902" actId="478"/>
          <ac:spMkLst>
            <pc:docMk/>
            <pc:sldMk cId="0" sldId="355"/>
            <ac:spMk id="691202" creationId="{00000000-0000-0000-0000-000000000000}"/>
          </ac:spMkLst>
        </pc:spChg>
        <pc:picChg chg="add mod">
          <ac:chgData name="Oscar Danilo Martinez Bernal" userId="eb0f0ef8-72cf-40f6-98ed-b037c503f44a" providerId="ADAL" clId="{657D2D31-CA98-4C0D-83E3-C1C27063910E}" dt="2022-07-28T16:58:00.105" v="2213"/>
          <ac:picMkLst>
            <pc:docMk/>
            <pc:sldMk cId="0" sldId="355"/>
            <ac:picMk id="8" creationId="{21EE271A-89D7-7D24-080E-20CFC3106DF8}"/>
          </ac:picMkLst>
        </pc:picChg>
      </pc:sldChg>
      <pc:sldChg chg="addSp delSp modSp add mod">
        <pc:chgData name="Oscar Danilo Martinez Bernal" userId="eb0f0ef8-72cf-40f6-98ed-b037c503f44a" providerId="ADAL" clId="{657D2D31-CA98-4C0D-83E3-C1C27063910E}" dt="2022-07-28T16:53:21.634" v="2084" actId="20577"/>
        <pc:sldMkLst>
          <pc:docMk/>
          <pc:sldMk cId="0" sldId="356"/>
        </pc:sldMkLst>
        <pc:spChg chg="add del mod">
          <ac:chgData name="Oscar Danilo Martinez Bernal" userId="eb0f0ef8-72cf-40f6-98ed-b037c503f44a" providerId="ADAL" clId="{657D2D31-CA98-4C0D-83E3-C1C27063910E}" dt="2022-07-28T16:52:57.859" v="2074" actId="478"/>
          <ac:spMkLst>
            <pc:docMk/>
            <pc:sldMk cId="0" sldId="356"/>
            <ac:spMk id="4" creationId="{D6953AA6-E101-3F78-0925-1AFFF27A7D9C}"/>
          </ac:spMkLst>
        </pc:spChg>
        <pc:spChg chg="add mod">
          <ac:chgData name="Oscar Danilo Martinez Bernal" userId="eb0f0ef8-72cf-40f6-98ed-b037c503f44a" providerId="ADAL" clId="{657D2D31-CA98-4C0D-83E3-C1C27063910E}" dt="2022-07-28T16:52:58.234" v="2075"/>
          <ac:spMkLst>
            <pc:docMk/>
            <pc:sldMk cId="0" sldId="356"/>
            <ac:spMk id="7" creationId="{F26CAF04-C308-619B-4FCE-05CD5CAFEA39}"/>
          </ac:spMkLst>
        </pc:spChg>
        <pc:spChg chg="add mod">
          <ac:chgData name="Oscar Danilo Martinez Bernal" userId="eb0f0ef8-72cf-40f6-98ed-b037c503f44a" providerId="ADAL" clId="{657D2D31-CA98-4C0D-83E3-C1C27063910E}" dt="2022-07-28T16:53:21.634" v="2084" actId="20577"/>
          <ac:spMkLst>
            <pc:docMk/>
            <pc:sldMk cId="0" sldId="356"/>
            <ac:spMk id="8" creationId="{EE60F270-D8BD-F274-8B63-77C41EA16599}"/>
          </ac:spMkLst>
        </pc:spChg>
        <pc:spChg chg="mod">
          <ac:chgData name="Oscar Danilo Martinez Bernal" userId="eb0f0ef8-72cf-40f6-98ed-b037c503f44a" providerId="ADAL" clId="{657D2D31-CA98-4C0D-83E3-C1C27063910E}" dt="2022-07-28T16:53:12.021" v="2082" actId="122"/>
          <ac:spMkLst>
            <pc:docMk/>
            <pc:sldMk cId="0" sldId="356"/>
            <ac:spMk id="9218" creationId="{00000000-0000-0000-0000-000000000000}"/>
          </ac:spMkLst>
        </pc:spChg>
        <pc:spChg chg="del">
          <ac:chgData name="Oscar Danilo Martinez Bernal" userId="eb0f0ef8-72cf-40f6-98ed-b037c503f44a" providerId="ADAL" clId="{657D2D31-CA98-4C0D-83E3-C1C27063910E}" dt="2022-07-28T16:52:55.266" v="2073" actId="478"/>
          <ac:spMkLst>
            <pc:docMk/>
            <pc:sldMk cId="0" sldId="356"/>
            <ac:spMk id="691202" creationId="{00000000-0000-0000-0000-000000000000}"/>
          </ac:spMkLst>
        </pc:spChg>
      </pc:sldChg>
      <pc:sldChg chg="addSp delSp modSp add mod">
        <pc:chgData name="Oscar Danilo Martinez Bernal" userId="eb0f0ef8-72cf-40f6-98ed-b037c503f44a" providerId="ADAL" clId="{657D2D31-CA98-4C0D-83E3-C1C27063910E}" dt="2022-07-28T16:58:02.787" v="2214"/>
        <pc:sldMkLst>
          <pc:docMk/>
          <pc:sldMk cId="0" sldId="357"/>
        </pc:sldMkLst>
        <pc:spChg chg="add del mod">
          <ac:chgData name="Oscar Danilo Martinez Bernal" userId="eb0f0ef8-72cf-40f6-98ed-b037c503f44a" providerId="ADAL" clId="{657D2D31-CA98-4C0D-83E3-C1C27063910E}" dt="2022-07-28T16:54:53.362" v="2127" actId="478"/>
          <ac:spMkLst>
            <pc:docMk/>
            <pc:sldMk cId="0" sldId="357"/>
            <ac:spMk id="4" creationId="{7CAE928C-DAF2-F53B-5B65-48E5C64B5767}"/>
          </ac:spMkLst>
        </pc:spChg>
        <pc:spChg chg="add mod">
          <ac:chgData name="Oscar Danilo Martinez Bernal" userId="eb0f0ef8-72cf-40f6-98ed-b037c503f44a" providerId="ADAL" clId="{657D2D31-CA98-4C0D-83E3-C1C27063910E}" dt="2022-07-28T16:57:50.165" v="2210" actId="1076"/>
          <ac:spMkLst>
            <pc:docMk/>
            <pc:sldMk cId="0" sldId="357"/>
            <ac:spMk id="5" creationId="{4F06B3D1-A9E0-5AB1-A6F3-2C25747F4832}"/>
          </ac:spMkLst>
        </pc:spChg>
        <pc:spChg chg="add mod">
          <ac:chgData name="Oscar Danilo Martinez Bernal" userId="eb0f0ef8-72cf-40f6-98ed-b037c503f44a" providerId="ADAL" clId="{657D2D31-CA98-4C0D-83E3-C1C27063910E}" dt="2022-07-28T16:54:45.441" v="2111" actId="20577"/>
          <ac:spMkLst>
            <pc:docMk/>
            <pc:sldMk cId="0" sldId="357"/>
            <ac:spMk id="6" creationId="{3FB03DE2-6BF6-576E-285E-4406BCD5CBC3}"/>
          </ac:spMkLst>
        </pc:spChg>
        <pc:spChg chg="mod">
          <ac:chgData name="Oscar Danilo Martinez Bernal" userId="eb0f0ef8-72cf-40f6-98ed-b037c503f44a" providerId="ADAL" clId="{657D2D31-CA98-4C0D-83E3-C1C27063910E}" dt="2022-07-28T16:57:53.536" v="2212" actId="14100"/>
          <ac:spMkLst>
            <pc:docMk/>
            <pc:sldMk cId="0" sldId="357"/>
            <ac:spMk id="11266" creationId="{00000000-0000-0000-0000-000000000000}"/>
          </ac:spMkLst>
        </pc:spChg>
        <pc:spChg chg="del mod">
          <ac:chgData name="Oscar Danilo Martinez Bernal" userId="eb0f0ef8-72cf-40f6-98ed-b037c503f44a" providerId="ADAL" clId="{657D2D31-CA98-4C0D-83E3-C1C27063910E}" dt="2022-07-28T16:54:51.703" v="2126" actId="478"/>
          <ac:spMkLst>
            <pc:docMk/>
            <pc:sldMk cId="0" sldId="357"/>
            <ac:spMk id="773122" creationId="{00000000-0000-0000-0000-000000000000}"/>
          </ac:spMkLst>
        </pc:spChg>
        <pc:picChg chg="mod">
          <ac:chgData name="Oscar Danilo Martinez Bernal" userId="eb0f0ef8-72cf-40f6-98ed-b037c503f44a" providerId="ADAL" clId="{657D2D31-CA98-4C0D-83E3-C1C27063910E}" dt="2022-07-28T16:54:56.088" v="2128" actId="1076"/>
          <ac:picMkLst>
            <pc:docMk/>
            <pc:sldMk cId="0" sldId="357"/>
            <ac:picMk id="3" creationId="{EFD242B5-7E15-4908-A992-5D9C0D3A8FAE}"/>
          </ac:picMkLst>
        </pc:picChg>
        <pc:picChg chg="add mod">
          <ac:chgData name="Oscar Danilo Martinez Bernal" userId="eb0f0ef8-72cf-40f6-98ed-b037c503f44a" providerId="ADAL" clId="{657D2D31-CA98-4C0D-83E3-C1C27063910E}" dt="2022-07-28T16:58:02.787" v="2214"/>
          <ac:picMkLst>
            <pc:docMk/>
            <pc:sldMk cId="0" sldId="357"/>
            <ac:picMk id="9" creationId="{C331F1D6-1CA8-854F-05DA-1C9FADAE7858}"/>
          </ac:picMkLst>
        </pc:picChg>
      </pc:sldChg>
      <pc:sldChg chg="addSp delSp modSp add mod">
        <pc:chgData name="Oscar Danilo Martinez Bernal" userId="eb0f0ef8-72cf-40f6-98ed-b037c503f44a" providerId="ADAL" clId="{657D2D31-CA98-4C0D-83E3-C1C27063910E}" dt="2022-07-28T17:01:04.966" v="2287"/>
        <pc:sldMkLst>
          <pc:docMk/>
          <pc:sldMk cId="0" sldId="358"/>
        </pc:sldMkLst>
        <pc:spChg chg="add del mod">
          <ac:chgData name="Oscar Danilo Martinez Bernal" userId="eb0f0ef8-72cf-40f6-98ed-b037c503f44a" providerId="ADAL" clId="{657D2D31-CA98-4C0D-83E3-C1C27063910E}" dt="2022-07-28T16:58:59.567" v="2235" actId="478"/>
          <ac:spMkLst>
            <pc:docMk/>
            <pc:sldMk cId="0" sldId="358"/>
            <ac:spMk id="4" creationId="{3861BAF4-F4F6-36E6-EC7A-0BB7041AC346}"/>
          </ac:spMkLst>
        </pc:spChg>
        <pc:spChg chg="add mod">
          <ac:chgData name="Oscar Danilo Martinez Bernal" userId="eb0f0ef8-72cf-40f6-98ed-b037c503f44a" providerId="ADAL" clId="{657D2D31-CA98-4C0D-83E3-C1C27063910E}" dt="2022-07-28T16:58:44.786" v="2220" actId="20577"/>
          <ac:spMkLst>
            <pc:docMk/>
            <pc:sldMk cId="0" sldId="358"/>
            <ac:spMk id="5" creationId="{F3D37ABB-E025-C3B8-3183-59BF305DB6DB}"/>
          </ac:spMkLst>
        </pc:spChg>
        <pc:spChg chg="add mod">
          <ac:chgData name="Oscar Danilo Martinez Bernal" userId="eb0f0ef8-72cf-40f6-98ed-b037c503f44a" providerId="ADAL" clId="{657D2D31-CA98-4C0D-83E3-C1C27063910E}" dt="2022-07-28T16:58:54.832" v="2233" actId="20577"/>
          <ac:spMkLst>
            <pc:docMk/>
            <pc:sldMk cId="0" sldId="358"/>
            <ac:spMk id="6" creationId="{82398015-D9B4-856A-4A94-6BAF9B1E1942}"/>
          </ac:spMkLst>
        </pc:spChg>
        <pc:spChg chg="mod">
          <ac:chgData name="Oscar Danilo Martinez Bernal" userId="eb0f0ef8-72cf-40f6-98ed-b037c503f44a" providerId="ADAL" clId="{657D2D31-CA98-4C0D-83E3-C1C27063910E}" dt="2022-07-28T17:00:57.859" v="2285" actId="6549"/>
          <ac:spMkLst>
            <pc:docMk/>
            <pc:sldMk cId="0" sldId="358"/>
            <ac:spMk id="10242" creationId="{00000000-0000-0000-0000-000000000000}"/>
          </ac:spMkLst>
        </pc:spChg>
        <pc:spChg chg="del mod">
          <ac:chgData name="Oscar Danilo Martinez Bernal" userId="eb0f0ef8-72cf-40f6-98ed-b037c503f44a" providerId="ADAL" clId="{657D2D31-CA98-4C0D-83E3-C1C27063910E}" dt="2022-07-28T16:58:56.822" v="2234" actId="478"/>
          <ac:spMkLst>
            <pc:docMk/>
            <pc:sldMk cId="0" sldId="358"/>
            <ac:spMk id="693250" creationId="{00000000-0000-0000-0000-000000000000}"/>
          </ac:spMkLst>
        </pc:spChg>
        <pc:picChg chg="mod">
          <ac:chgData name="Oscar Danilo Martinez Bernal" userId="eb0f0ef8-72cf-40f6-98ed-b037c503f44a" providerId="ADAL" clId="{657D2D31-CA98-4C0D-83E3-C1C27063910E}" dt="2022-07-28T17:01:01.527" v="2286" actId="1076"/>
          <ac:picMkLst>
            <pc:docMk/>
            <pc:sldMk cId="0" sldId="358"/>
            <ac:picMk id="3" creationId="{2B4CEA55-B6FE-4CA5-8F34-E2CFAC349C53}"/>
          </ac:picMkLst>
        </pc:picChg>
        <pc:picChg chg="add mod">
          <ac:chgData name="Oscar Danilo Martinez Bernal" userId="eb0f0ef8-72cf-40f6-98ed-b037c503f44a" providerId="ADAL" clId="{657D2D31-CA98-4C0D-83E3-C1C27063910E}" dt="2022-07-28T17:01:04.966" v="2287"/>
          <ac:picMkLst>
            <pc:docMk/>
            <pc:sldMk cId="0" sldId="358"/>
            <ac:picMk id="9" creationId="{3B0DCCD5-B535-6E13-8926-2D208C0A43F2}"/>
          </ac:picMkLst>
        </pc:picChg>
      </pc:sldChg>
      <pc:sldChg chg="addSp delSp modSp add mod">
        <pc:chgData name="Oscar Danilo Martinez Bernal" userId="eb0f0ef8-72cf-40f6-98ed-b037c503f44a" providerId="ADAL" clId="{657D2D31-CA98-4C0D-83E3-C1C27063910E}" dt="2022-07-28T17:04:12.911" v="2379"/>
        <pc:sldMkLst>
          <pc:docMk/>
          <pc:sldMk cId="0" sldId="359"/>
        </pc:sldMkLst>
        <pc:spChg chg="add del mod">
          <ac:chgData name="Oscar Danilo Martinez Bernal" userId="eb0f0ef8-72cf-40f6-98ed-b037c503f44a" providerId="ADAL" clId="{657D2D31-CA98-4C0D-83E3-C1C27063910E}" dt="2022-07-28T17:02:06.611" v="2309" actId="478"/>
          <ac:spMkLst>
            <pc:docMk/>
            <pc:sldMk cId="0" sldId="359"/>
            <ac:spMk id="3" creationId="{6CE8D268-3EAB-3199-E96F-0E3F9E030089}"/>
          </ac:spMkLst>
        </pc:spChg>
        <pc:spChg chg="add mod">
          <ac:chgData name="Oscar Danilo Martinez Bernal" userId="eb0f0ef8-72cf-40f6-98ed-b037c503f44a" providerId="ADAL" clId="{657D2D31-CA98-4C0D-83E3-C1C27063910E}" dt="2022-07-28T17:01:53.539" v="2291" actId="20577"/>
          <ac:spMkLst>
            <pc:docMk/>
            <pc:sldMk cId="0" sldId="359"/>
            <ac:spMk id="4" creationId="{FC5ABA0B-4296-9D4C-DF6F-5E96041B42C1}"/>
          </ac:spMkLst>
        </pc:spChg>
        <pc:spChg chg="add mod">
          <ac:chgData name="Oscar Danilo Martinez Bernal" userId="eb0f0ef8-72cf-40f6-98ed-b037c503f44a" providerId="ADAL" clId="{657D2D31-CA98-4C0D-83E3-C1C27063910E}" dt="2022-07-28T17:02:02.144" v="2307" actId="20577"/>
          <ac:spMkLst>
            <pc:docMk/>
            <pc:sldMk cId="0" sldId="359"/>
            <ac:spMk id="5" creationId="{56E8986D-3655-224D-CC28-7C2B600E8724}"/>
          </ac:spMkLst>
        </pc:spChg>
        <pc:spChg chg="mod">
          <ac:chgData name="Oscar Danilo Martinez Bernal" userId="eb0f0ef8-72cf-40f6-98ed-b037c503f44a" providerId="ADAL" clId="{657D2D31-CA98-4C0D-83E3-C1C27063910E}" dt="2022-07-28T17:04:10.152" v="2378" actId="1076"/>
          <ac:spMkLst>
            <pc:docMk/>
            <pc:sldMk cId="0" sldId="359"/>
            <ac:spMk id="7170" creationId="{00000000-0000-0000-0000-000000000000}"/>
          </ac:spMkLst>
        </pc:spChg>
        <pc:spChg chg="del mod">
          <ac:chgData name="Oscar Danilo Martinez Bernal" userId="eb0f0ef8-72cf-40f6-98ed-b037c503f44a" providerId="ADAL" clId="{657D2D31-CA98-4C0D-83E3-C1C27063910E}" dt="2022-07-28T17:02:04.381" v="2308" actId="478"/>
          <ac:spMkLst>
            <pc:docMk/>
            <pc:sldMk cId="0" sldId="359"/>
            <ac:spMk id="506882" creationId="{00000000-0000-0000-0000-000000000000}"/>
          </ac:spMkLst>
        </pc:spChg>
        <pc:picChg chg="add mod">
          <ac:chgData name="Oscar Danilo Martinez Bernal" userId="eb0f0ef8-72cf-40f6-98ed-b037c503f44a" providerId="ADAL" clId="{657D2D31-CA98-4C0D-83E3-C1C27063910E}" dt="2022-07-28T17:04:12.911" v="2379"/>
          <ac:picMkLst>
            <pc:docMk/>
            <pc:sldMk cId="0" sldId="359"/>
            <ac:picMk id="8" creationId="{76EC8256-515B-9FDD-76A4-AC75F2245D10}"/>
          </ac:picMkLst>
        </pc:picChg>
      </pc:sldChg>
      <pc:sldChg chg="addSp delSp modSp add mod">
        <pc:chgData name="Oscar Danilo Martinez Bernal" userId="eb0f0ef8-72cf-40f6-98ed-b037c503f44a" providerId="ADAL" clId="{657D2D31-CA98-4C0D-83E3-C1C27063910E}" dt="2022-07-28T17:06:43.588" v="2468"/>
        <pc:sldMkLst>
          <pc:docMk/>
          <pc:sldMk cId="0" sldId="360"/>
        </pc:sldMkLst>
        <pc:spChg chg="add del mod">
          <ac:chgData name="Oscar Danilo Martinez Bernal" userId="eb0f0ef8-72cf-40f6-98ed-b037c503f44a" providerId="ADAL" clId="{657D2D31-CA98-4C0D-83E3-C1C27063910E}" dt="2022-07-28T17:04:31.813" v="2382" actId="478"/>
          <ac:spMkLst>
            <pc:docMk/>
            <pc:sldMk cId="0" sldId="360"/>
            <ac:spMk id="3" creationId="{9A4BE5DE-39A8-FCF6-B0A0-E3B366B3A4CC}"/>
          </ac:spMkLst>
        </pc:spChg>
        <pc:spChg chg="add mod">
          <ac:chgData name="Oscar Danilo Martinez Bernal" userId="eb0f0ef8-72cf-40f6-98ed-b037c503f44a" providerId="ADAL" clId="{657D2D31-CA98-4C0D-83E3-C1C27063910E}" dt="2022-07-28T17:04:36.675" v="2384" actId="20577"/>
          <ac:spMkLst>
            <pc:docMk/>
            <pc:sldMk cId="0" sldId="360"/>
            <ac:spMk id="6" creationId="{072219FD-B3CD-8E7D-0600-4A8193AF9B0F}"/>
          </ac:spMkLst>
        </pc:spChg>
        <pc:spChg chg="add mod">
          <ac:chgData name="Oscar Danilo Martinez Bernal" userId="eb0f0ef8-72cf-40f6-98ed-b037c503f44a" providerId="ADAL" clId="{657D2D31-CA98-4C0D-83E3-C1C27063910E}" dt="2022-07-28T17:04:47.075" v="2412" actId="20577"/>
          <ac:spMkLst>
            <pc:docMk/>
            <pc:sldMk cId="0" sldId="360"/>
            <ac:spMk id="7" creationId="{B086A6F2-5BD7-D73A-4297-B6F24CA18AFD}"/>
          </ac:spMkLst>
        </pc:spChg>
        <pc:spChg chg="mod">
          <ac:chgData name="Oscar Danilo Martinez Bernal" userId="eb0f0ef8-72cf-40f6-98ed-b037c503f44a" providerId="ADAL" clId="{657D2D31-CA98-4C0D-83E3-C1C27063910E}" dt="2022-07-28T17:06:36.256" v="2467" actId="1076"/>
          <ac:spMkLst>
            <pc:docMk/>
            <pc:sldMk cId="0" sldId="360"/>
            <ac:spMk id="7170" creationId="{00000000-0000-0000-0000-000000000000}"/>
          </ac:spMkLst>
        </pc:spChg>
        <pc:spChg chg="del">
          <ac:chgData name="Oscar Danilo Martinez Bernal" userId="eb0f0ef8-72cf-40f6-98ed-b037c503f44a" providerId="ADAL" clId="{657D2D31-CA98-4C0D-83E3-C1C27063910E}" dt="2022-07-28T17:04:29.846" v="2380" actId="478"/>
          <ac:spMkLst>
            <pc:docMk/>
            <pc:sldMk cId="0" sldId="360"/>
            <ac:spMk id="506882" creationId="{00000000-0000-0000-0000-000000000000}"/>
          </ac:spMkLst>
        </pc:spChg>
        <pc:picChg chg="add mod">
          <ac:chgData name="Oscar Danilo Martinez Bernal" userId="eb0f0ef8-72cf-40f6-98ed-b037c503f44a" providerId="ADAL" clId="{657D2D31-CA98-4C0D-83E3-C1C27063910E}" dt="2022-07-28T17:06:43.588" v="2468"/>
          <ac:picMkLst>
            <pc:docMk/>
            <pc:sldMk cId="0" sldId="360"/>
            <ac:picMk id="8" creationId="{3B6DB726-14C0-6DF8-3A53-8DB963955B69}"/>
          </ac:picMkLst>
        </pc:picChg>
      </pc:sldChg>
      <pc:sldChg chg="addSp delSp modSp add mod">
        <pc:chgData name="Oscar Danilo Martinez Bernal" userId="eb0f0ef8-72cf-40f6-98ed-b037c503f44a" providerId="ADAL" clId="{657D2D31-CA98-4C0D-83E3-C1C27063910E}" dt="2022-07-28T17:08:18.821" v="2581"/>
        <pc:sldMkLst>
          <pc:docMk/>
          <pc:sldMk cId="0" sldId="361"/>
        </pc:sldMkLst>
        <pc:spChg chg="add del mod">
          <ac:chgData name="Oscar Danilo Martinez Bernal" userId="eb0f0ef8-72cf-40f6-98ed-b037c503f44a" providerId="ADAL" clId="{657D2D31-CA98-4C0D-83E3-C1C27063910E}" dt="2022-07-28T17:07:01.492" v="2470" actId="478"/>
          <ac:spMkLst>
            <pc:docMk/>
            <pc:sldMk cId="0" sldId="361"/>
            <ac:spMk id="3" creationId="{0DA1366A-63A7-6BD0-F5CA-0C4014A288A1}"/>
          </ac:spMkLst>
        </pc:spChg>
        <pc:spChg chg="add mod">
          <ac:chgData name="Oscar Danilo Martinez Bernal" userId="eb0f0ef8-72cf-40f6-98ed-b037c503f44a" providerId="ADAL" clId="{657D2D31-CA98-4C0D-83E3-C1C27063910E}" dt="2022-07-28T17:07:01.925" v="2471"/>
          <ac:spMkLst>
            <pc:docMk/>
            <pc:sldMk cId="0" sldId="361"/>
            <ac:spMk id="6" creationId="{8BC9FEA6-A6B1-0D92-84A0-4201A74BF1F4}"/>
          </ac:spMkLst>
        </pc:spChg>
        <pc:spChg chg="add mod">
          <ac:chgData name="Oscar Danilo Martinez Bernal" userId="eb0f0ef8-72cf-40f6-98ed-b037c503f44a" providerId="ADAL" clId="{657D2D31-CA98-4C0D-83E3-C1C27063910E}" dt="2022-07-28T17:07:16.737" v="2521" actId="20577"/>
          <ac:spMkLst>
            <pc:docMk/>
            <pc:sldMk cId="0" sldId="361"/>
            <ac:spMk id="7" creationId="{339706D5-599B-D9C4-57D8-37B10EDA775B}"/>
          </ac:spMkLst>
        </pc:spChg>
        <pc:spChg chg="mod">
          <ac:chgData name="Oscar Danilo Martinez Bernal" userId="eb0f0ef8-72cf-40f6-98ed-b037c503f44a" providerId="ADAL" clId="{657D2D31-CA98-4C0D-83E3-C1C27063910E}" dt="2022-07-28T17:08:15.327" v="2580" actId="1076"/>
          <ac:spMkLst>
            <pc:docMk/>
            <pc:sldMk cId="0" sldId="361"/>
            <ac:spMk id="7170" creationId="{00000000-0000-0000-0000-000000000000}"/>
          </ac:spMkLst>
        </pc:spChg>
        <pc:spChg chg="del">
          <ac:chgData name="Oscar Danilo Martinez Bernal" userId="eb0f0ef8-72cf-40f6-98ed-b037c503f44a" providerId="ADAL" clId="{657D2D31-CA98-4C0D-83E3-C1C27063910E}" dt="2022-07-28T17:06:59.014" v="2469" actId="478"/>
          <ac:spMkLst>
            <pc:docMk/>
            <pc:sldMk cId="0" sldId="361"/>
            <ac:spMk id="506882" creationId="{00000000-0000-0000-0000-000000000000}"/>
          </ac:spMkLst>
        </pc:spChg>
        <pc:picChg chg="add mod">
          <ac:chgData name="Oscar Danilo Martinez Bernal" userId="eb0f0ef8-72cf-40f6-98ed-b037c503f44a" providerId="ADAL" clId="{657D2D31-CA98-4C0D-83E3-C1C27063910E}" dt="2022-07-28T17:08:18.821" v="2581"/>
          <ac:picMkLst>
            <pc:docMk/>
            <pc:sldMk cId="0" sldId="361"/>
            <ac:picMk id="8" creationId="{70CA8F2C-C1F5-7084-AAB9-7CEF91026F13}"/>
          </ac:picMkLst>
        </pc:picChg>
      </pc:sldChg>
      <pc:sldChg chg="modSp add del mod">
        <pc:chgData name="Oscar Danilo Martinez Bernal" userId="eb0f0ef8-72cf-40f6-98ed-b037c503f44a" providerId="ADAL" clId="{657D2D31-CA98-4C0D-83E3-C1C27063910E}" dt="2022-07-28T17:09:44.311" v="2612" actId="47"/>
        <pc:sldMkLst>
          <pc:docMk/>
          <pc:sldMk cId="0" sldId="362"/>
        </pc:sldMkLst>
        <pc:spChg chg="mod">
          <ac:chgData name="Oscar Danilo Martinez Bernal" userId="eb0f0ef8-72cf-40f6-98ed-b037c503f44a" providerId="ADAL" clId="{657D2D31-CA98-4C0D-83E3-C1C27063910E}" dt="2022-07-28T17:08:42.159" v="2587" actId="21"/>
          <ac:spMkLst>
            <pc:docMk/>
            <pc:sldMk cId="0" sldId="362"/>
            <ac:spMk id="7170" creationId="{00000000-0000-0000-0000-000000000000}"/>
          </ac:spMkLst>
        </pc:spChg>
      </pc:sldChg>
      <pc:sldChg chg="add del">
        <pc:chgData name="Oscar Danilo Martinez Bernal" userId="eb0f0ef8-72cf-40f6-98ed-b037c503f44a" providerId="ADAL" clId="{657D2D31-CA98-4C0D-83E3-C1C27063910E}" dt="2022-07-26T15:35:36.912" v="12" actId="47"/>
        <pc:sldMkLst>
          <pc:docMk/>
          <pc:sldMk cId="0" sldId="363"/>
        </pc:sldMkLst>
      </pc:sldChg>
      <pc:sldChg chg="del">
        <pc:chgData name="Oscar Danilo Martinez Bernal" userId="eb0f0ef8-72cf-40f6-98ed-b037c503f44a" providerId="ADAL" clId="{657D2D31-CA98-4C0D-83E3-C1C27063910E}" dt="2022-07-26T17:18:33.724" v="16" actId="47"/>
        <pc:sldMkLst>
          <pc:docMk/>
          <pc:sldMk cId="0" sldId="364"/>
        </pc:sldMkLst>
      </pc:sldChg>
      <pc:sldChg chg="del">
        <pc:chgData name="Oscar Danilo Martinez Bernal" userId="eb0f0ef8-72cf-40f6-98ed-b037c503f44a" providerId="ADAL" clId="{657D2D31-CA98-4C0D-83E3-C1C27063910E}" dt="2022-07-26T17:18:32.666" v="14" actId="47"/>
        <pc:sldMkLst>
          <pc:docMk/>
          <pc:sldMk cId="273649219" sldId="367"/>
        </pc:sldMkLst>
      </pc:sldChg>
      <pc:sldChg chg="add">
        <pc:chgData name="Oscar Danilo Martinez Bernal" userId="eb0f0ef8-72cf-40f6-98ed-b037c503f44a" providerId="ADAL" clId="{657D2D31-CA98-4C0D-83E3-C1C27063910E}" dt="2022-07-26T15:25:14.099" v="0"/>
        <pc:sldMkLst>
          <pc:docMk/>
          <pc:sldMk cId="2150831584" sldId="368"/>
        </pc:sldMkLst>
      </pc:sldChg>
      <pc:sldChg chg="addSp delSp modSp add mod">
        <pc:chgData name="Oscar Danilo Martinez Bernal" userId="eb0f0ef8-72cf-40f6-98ed-b037c503f44a" providerId="ADAL" clId="{657D2D31-CA98-4C0D-83E3-C1C27063910E}" dt="2022-07-26T17:23:56.574" v="117" actId="478"/>
        <pc:sldMkLst>
          <pc:docMk/>
          <pc:sldMk cId="0" sldId="420"/>
        </pc:sldMkLst>
        <pc:spChg chg="add del mod">
          <ac:chgData name="Oscar Danilo Martinez Bernal" userId="eb0f0ef8-72cf-40f6-98ed-b037c503f44a" providerId="ADAL" clId="{657D2D31-CA98-4C0D-83E3-C1C27063910E}" dt="2022-07-26T17:23:56.574" v="117" actId="478"/>
          <ac:spMkLst>
            <pc:docMk/>
            <pc:sldMk cId="0" sldId="420"/>
            <ac:spMk id="4" creationId="{46A035E3-F42D-21E9-45D1-F418F5D43D0D}"/>
          </ac:spMkLst>
        </pc:spChg>
        <pc:spChg chg="add mod">
          <ac:chgData name="Oscar Danilo Martinez Bernal" userId="eb0f0ef8-72cf-40f6-98ed-b037c503f44a" providerId="ADAL" clId="{657D2D31-CA98-4C0D-83E3-C1C27063910E}" dt="2022-07-26T17:22:22.256" v="59" actId="20577"/>
          <ac:spMkLst>
            <pc:docMk/>
            <pc:sldMk cId="0" sldId="420"/>
            <ac:spMk id="13" creationId="{FBABC9D2-BAD4-6C53-6D7F-3B74009D1F48}"/>
          </ac:spMkLst>
        </pc:spChg>
        <pc:spChg chg="add mod">
          <ac:chgData name="Oscar Danilo Martinez Bernal" userId="eb0f0ef8-72cf-40f6-98ed-b037c503f44a" providerId="ADAL" clId="{657D2D31-CA98-4C0D-83E3-C1C27063910E}" dt="2022-07-26T17:23:51.092" v="115" actId="115"/>
          <ac:spMkLst>
            <pc:docMk/>
            <pc:sldMk cId="0" sldId="420"/>
            <ac:spMk id="14" creationId="{285C9ED2-9C3F-54BF-4E9F-B9A326640D43}"/>
          </ac:spMkLst>
        </pc:spChg>
        <pc:spChg chg="mod">
          <ac:chgData name="Oscar Danilo Martinez Bernal" userId="eb0f0ef8-72cf-40f6-98ed-b037c503f44a" providerId="ADAL" clId="{657D2D31-CA98-4C0D-83E3-C1C27063910E}" dt="2022-07-26T17:22:47.778" v="63" actId="1076"/>
          <ac:spMkLst>
            <pc:docMk/>
            <pc:sldMk cId="0" sldId="420"/>
            <ac:spMk id="5123" creationId="{00000000-0000-0000-0000-000000000000}"/>
          </ac:spMkLst>
        </pc:spChg>
        <pc:spChg chg="mod">
          <ac:chgData name="Oscar Danilo Martinez Bernal" userId="eb0f0ef8-72cf-40f6-98ed-b037c503f44a" providerId="ADAL" clId="{657D2D31-CA98-4C0D-83E3-C1C27063910E}" dt="2022-07-26T17:22:47.778" v="63" actId="1076"/>
          <ac:spMkLst>
            <pc:docMk/>
            <pc:sldMk cId="0" sldId="420"/>
            <ac:spMk id="5124" creationId="{00000000-0000-0000-0000-000000000000}"/>
          </ac:spMkLst>
        </pc:spChg>
        <pc:spChg chg="mod">
          <ac:chgData name="Oscar Danilo Martinez Bernal" userId="eb0f0ef8-72cf-40f6-98ed-b037c503f44a" providerId="ADAL" clId="{657D2D31-CA98-4C0D-83E3-C1C27063910E}" dt="2022-07-26T17:22:47.778" v="63" actId="1076"/>
          <ac:spMkLst>
            <pc:docMk/>
            <pc:sldMk cId="0" sldId="420"/>
            <ac:spMk id="5125" creationId="{00000000-0000-0000-0000-000000000000}"/>
          </ac:spMkLst>
        </pc:spChg>
        <pc:spChg chg="mod">
          <ac:chgData name="Oscar Danilo Martinez Bernal" userId="eb0f0ef8-72cf-40f6-98ed-b037c503f44a" providerId="ADAL" clId="{657D2D31-CA98-4C0D-83E3-C1C27063910E}" dt="2022-07-26T17:22:47.778" v="63" actId="1076"/>
          <ac:spMkLst>
            <pc:docMk/>
            <pc:sldMk cId="0" sldId="420"/>
            <ac:spMk id="5126" creationId="{00000000-0000-0000-0000-000000000000}"/>
          </ac:spMkLst>
        </pc:spChg>
        <pc:spChg chg="mod">
          <ac:chgData name="Oscar Danilo Martinez Bernal" userId="eb0f0ef8-72cf-40f6-98ed-b037c503f44a" providerId="ADAL" clId="{657D2D31-CA98-4C0D-83E3-C1C27063910E}" dt="2022-07-26T17:22:34.162" v="62" actId="1076"/>
          <ac:spMkLst>
            <pc:docMk/>
            <pc:sldMk cId="0" sldId="420"/>
            <ac:spMk id="5127" creationId="{00000000-0000-0000-0000-000000000000}"/>
          </ac:spMkLst>
        </pc:spChg>
        <pc:spChg chg="mod">
          <ac:chgData name="Oscar Danilo Martinez Bernal" userId="eb0f0ef8-72cf-40f6-98ed-b037c503f44a" providerId="ADAL" clId="{657D2D31-CA98-4C0D-83E3-C1C27063910E}" dt="2022-07-26T17:22:34.162" v="62" actId="1076"/>
          <ac:spMkLst>
            <pc:docMk/>
            <pc:sldMk cId="0" sldId="420"/>
            <ac:spMk id="5128" creationId="{00000000-0000-0000-0000-000000000000}"/>
          </ac:spMkLst>
        </pc:spChg>
        <pc:spChg chg="mod">
          <ac:chgData name="Oscar Danilo Martinez Bernal" userId="eb0f0ef8-72cf-40f6-98ed-b037c503f44a" providerId="ADAL" clId="{657D2D31-CA98-4C0D-83E3-C1C27063910E}" dt="2022-07-26T17:22:34.162" v="62" actId="1076"/>
          <ac:spMkLst>
            <pc:docMk/>
            <pc:sldMk cId="0" sldId="420"/>
            <ac:spMk id="5129" creationId="{00000000-0000-0000-0000-000000000000}"/>
          </ac:spMkLst>
        </pc:spChg>
        <pc:spChg chg="mod">
          <ac:chgData name="Oscar Danilo Martinez Bernal" userId="eb0f0ef8-72cf-40f6-98ed-b037c503f44a" providerId="ADAL" clId="{657D2D31-CA98-4C0D-83E3-C1C27063910E}" dt="2022-07-26T17:22:34.162" v="62" actId="1076"/>
          <ac:spMkLst>
            <pc:docMk/>
            <pc:sldMk cId="0" sldId="420"/>
            <ac:spMk id="5130" creationId="{00000000-0000-0000-0000-000000000000}"/>
          </ac:spMkLst>
        </pc:spChg>
        <pc:spChg chg="mod">
          <ac:chgData name="Oscar Danilo Martinez Bernal" userId="eb0f0ef8-72cf-40f6-98ed-b037c503f44a" providerId="ADAL" clId="{657D2D31-CA98-4C0D-83E3-C1C27063910E}" dt="2022-07-26T17:22:34.162" v="62" actId="1076"/>
          <ac:spMkLst>
            <pc:docMk/>
            <pc:sldMk cId="0" sldId="420"/>
            <ac:spMk id="5131" creationId="{00000000-0000-0000-0000-000000000000}"/>
          </ac:spMkLst>
        </pc:spChg>
        <pc:spChg chg="del mod">
          <ac:chgData name="Oscar Danilo Martinez Bernal" userId="eb0f0ef8-72cf-40f6-98ed-b037c503f44a" providerId="ADAL" clId="{657D2D31-CA98-4C0D-83E3-C1C27063910E}" dt="2022-07-26T17:23:53.260" v="116" actId="478"/>
          <ac:spMkLst>
            <pc:docMk/>
            <pc:sldMk cId="0" sldId="420"/>
            <ac:spMk id="245762" creationId="{00000000-0000-0000-0000-000000000000}"/>
          </ac:spMkLst>
        </pc:spChg>
        <pc:picChg chg="mod">
          <ac:chgData name="Oscar Danilo Martinez Bernal" userId="eb0f0ef8-72cf-40f6-98ed-b037c503f44a" providerId="ADAL" clId="{657D2D31-CA98-4C0D-83E3-C1C27063910E}" dt="2022-07-26T17:22:26.330" v="61" actId="1076"/>
          <ac:picMkLst>
            <pc:docMk/>
            <pc:sldMk cId="0" sldId="420"/>
            <ac:picMk id="3" creationId="{30151978-E921-4884-8DCD-8A5563064E4B}"/>
          </ac:picMkLst>
        </pc:picChg>
      </pc:sldChg>
      <pc:sldChg chg="addSp delSp modSp add mod">
        <pc:chgData name="Oscar Danilo Martinez Bernal" userId="eb0f0ef8-72cf-40f6-98ed-b037c503f44a" providerId="ADAL" clId="{657D2D31-CA98-4C0D-83E3-C1C27063910E}" dt="2022-07-26T17:40:59.419" v="616" actId="20577"/>
        <pc:sldMkLst>
          <pc:docMk/>
          <pc:sldMk cId="142229398" sldId="421"/>
        </pc:sldMkLst>
        <pc:spChg chg="add del mod">
          <ac:chgData name="Oscar Danilo Martinez Bernal" userId="eb0f0ef8-72cf-40f6-98ed-b037c503f44a" providerId="ADAL" clId="{657D2D31-CA98-4C0D-83E3-C1C27063910E}" dt="2022-07-26T17:26:50.656" v="171" actId="478"/>
          <ac:spMkLst>
            <pc:docMk/>
            <pc:sldMk cId="142229398" sldId="421"/>
            <ac:spMk id="3" creationId="{1DF5B23A-3D50-A0D3-6F3B-AF25BCBF00D4}"/>
          </ac:spMkLst>
        </pc:spChg>
        <pc:spChg chg="add mod">
          <ac:chgData name="Oscar Danilo Martinez Bernal" userId="eb0f0ef8-72cf-40f6-98ed-b037c503f44a" providerId="ADAL" clId="{657D2D31-CA98-4C0D-83E3-C1C27063910E}" dt="2022-07-26T17:40:59.419" v="616" actId="20577"/>
          <ac:spMkLst>
            <pc:docMk/>
            <pc:sldMk cId="142229398" sldId="421"/>
            <ac:spMk id="6" creationId="{15E0BDA8-11E1-F032-DB6E-C18009FABEAC}"/>
          </ac:spMkLst>
        </pc:spChg>
        <pc:spChg chg="add mod">
          <ac:chgData name="Oscar Danilo Martinez Bernal" userId="eb0f0ef8-72cf-40f6-98ed-b037c503f44a" providerId="ADAL" clId="{657D2D31-CA98-4C0D-83E3-C1C27063910E}" dt="2022-07-26T17:34:50.922" v="438" actId="1076"/>
          <ac:spMkLst>
            <pc:docMk/>
            <pc:sldMk cId="142229398" sldId="421"/>
            <ac:spMk id="8" creationId="{31EF5192-267E-B6C1-C36B-53135F80CD6F}"/>
          </ac:spMkLst>
        </pc:spChg>
        <pc:spChg chg="mod">
          <ac:chgData name="Oscar Danilo Martinez Bernal" userId="eb0f0ef8-72cf-40f6-98ed-b037c503f44a" providerId="ADAL" clId="{657D2D31-CA98-4C0D-83E3-C1C27063910E}" dt="2022-07-26T17:34:23.538" v="384" actId="27636"/>
          <ac:spMkLst>
            <pc:docMk/>
            <pc:sldMk cId="142229398" sldId="421"/>
            <ac:spMk id="5122" creationId="{00000000-0000-0000-0000-000000000000}"/>
          </ac:spMkLst>
        </pc:spChg>
        <pc:spChg chg="del">
          <ac:chgData name="Oscar Danilo Martinez Bernal" userId="eb0f0ef8-72cf-40f6-98ed-b037c503f44a" providerId="ADAL" clId="{657D2D31-CA98-4C0D-83E3-C1C27063910E}" dt="2022-07-26T17:26:48.369" v="169" actId="478"/>
          <ac:spMkLst>
            <pc:docMk/>
            <pc:sldMk cId="142229398" sldId="421"/>
            <ac:spMk id="373762" creationId="{00000000-0000-0000-0000-000000000000}"/>
          </ac:spMkLst>
        </pc:spChg>
        <pc:picChg chg="add mod">
          <ac:chgData name="Oscar Danilo Martinez Bernal" userId="eb0f0ef8-72cf-40f6-98ed-b037c503f44a" providerId="ADAL" clId="{657D2D31-CA98-4C0D-83E3-C1C27063910E}" dt="2022-07-26T17:29:51.344" v="295"/>
          <ac:picMkLst>
            <pc:docMk/>
            <pc:sldMk cId="142229398" sldId="421"/>
            <ac:picMk id="7" creationId="{C5212373-3421-0CC7-64A5-967818BDD7B7}"/>
          </ac:picMkLst>
        </pc:picChg>
        <pc:picChg chg="add del mod">
          <ac:chgData name="Oscar Danilo Martinez Bernal" userId="eb0f0ef8-72cf-40f6-98ed-b037c503f44a" providerId="ADAL" clId="{657D2D31-CA98-4C0D-83E3-C1C27063910E}" dt="2022-07-26T17:37:26.421" v="497"/>
          <ac:picMkLst>
            <pc:docMk/>
            <pc:sldMk cId="142229398" sldId="421"/>
            <ac:picMk id="9" creationId="{DC90D2F9-A756-A045-D1C2-E46ED459DE37}"/>
          </ac:picMkLst>
        </pc:picChg>
      </pc:sldChg>
      <pc:sldChg chg="addSp delSp modSp add mod">
        <pc:chgData name="Oscar Danilo Martinez Bernal" userId="eb0f0ef8-72cf-40f6-98ed-b037c503f44a" providerId="ADAL" clId="{657D2D31-CA98-4C0D-83E3-C1C27063910E}" dt="2022-07-26T17:37:27.518" v="498"/>
        <pc:sldMkLst>
          <pc:docMk/>
          <pc:sldMk cId="0" sldId="422"/>
        </pc:sldMkLst>
        <pc:spChg chg="add del mod">
          <ac:chgData name="Oscar Danilo Martinez Bernal" userId="eb0f0ef8-72cf-40f6-98ed-b037c503f44a" providerId="ADAL" clId="{657D2D31-CA98-4C0D-83E3-C1C27063910E}" dt="2022-07-26T17:36:12.173" v="454" actId="478"/>
          <ac:spMkLst>
            <pc:docMk/>
            <pc:sldMk cId="0" sldId="422"/>
            <ac:spMk id="3" creationId="{A0A928B9-BEA0-EA9C-AD9F-3C1D97E9F1CF}"/>
          </ac:spMkLst>
        </pc:spChg>
        <pc:spChg chg="add mod">
          <ac:chgData name="Oscar Danilo Martinez Bernal" userId="eb0f0ef8-72cf-40f6-98ed-b037c503f44a" providerId="ADAL" clId="{657D2D31-CA98-4C0D-83E3-C1C27063910E}" dt="2022-07-26T17:35:21.151" v="447" actId="20577"/>
          <ac:spMkLst>
            <pc:docMk/>
            <pc:sldMk cId="0" sldId="422"/>
            <ac:spMk id="4" creationId="{09F0657E-1990-2518-8394-6F1CC26629EA}"/>
          </ac:spMkLst>
        </pc:spChg>
        <pc:spChg chg="add mod">
          <ac:chgData name="Oscar Danilo Martinez Bernal" userId="eb0f0ef8-72cf-40f6-98ed-b037c503f44a" providerId="ADAL" clId="{657D2D31-CA98-4C0D-83E3-C1C27063910E}" dt="2022-07-26T17:36:16.656" v="465" actId="20577"/>
          <ac:spMkLst>
            <pc:docMk/>
            <pc:sldMk cId="0" sldId="422"/>
            <ac:spMk id="7" creationId="{278DE836-96A7-E7A2-9B86-6C59B069361E}"/>
          </ac:spMkLst>
        </pc:spChg>
        <pc:spChg chg="mod">
          <ac:chgData name="Oscar Danilo Martinez Bernal" userId="eb0f0ef8-72cf-40f6-98ed-b037c503f44a" providerId="ADAL" clId="{657D2D31-CA98-4C0D-83E3-C1C27063910E}" dt="2022-07-26T17:37:21.019" v="495" actId="1076"/>
          <ac:spMkLst>
            <pc:docMk/>
            <pc:sldMk cId="0" sldId="422"/>
            <ac:spMk id="6146" creationId="{00000000-0000-0000-0000-000000000000}"/>
          </ac:spMkLst>
        </pc:spChg>
        <pc:spChg chg="del mod">
          <ac:chgData name="Oscar Danilo Martinez Bernal" userId="eb0f0ef8-72cf-40f6-98ed-b037c503f44a" providerId="ADAL" clId="{657D2D31-CA98-4C0D-83E3-C1C27063910E}" dt="2022-07-26T17:36:09.088" v="452" actId="478"/>
          <ac:spMkLst>
            <pc:docMk/>
            <pc:sldMk cId="0" sldId="422"/>
            <ac:spMk id="247810" creationId="{00000000-0000-0000-0000-000000000000}"/>
          </ac:spMkLst>
        </pc:spChg>
        <pc:picChg chg="add mod">
          <ac:chgData name="Oscar Danilo Martinez Bernal" userId="eb0f0ef8-72cf-40f6-98ed-b037c503f44a" providerId="ADAL" clId="{657D2D31-CA98-4C0D-83E3-C1C27063910E}" dt="2022-07-26T17:37:27.518" v="498"/>
          <ac:picMkLst>
            <pc:docMk/>
            <pc:sldMk cId="0" sldId="422"/>
            <ac:picMk id="8" creationId="{95D98E11-D942-DC31-F5D7-8A311F8FF255}"/>
          </ac:picMkLst>
        </pc:picChg>
      </pc:sldChg>
      <pc:sldChg chg="addSp delSp modSp add mod modAnim">
        <pc:chgData name="Oscar Danilo Martinez Bernal" userId="eb0f0ef8-72cf-40f6-98ed-b037c503f44a" providerId="ADAL" clId="{657D2D31-CA98-4C0D-83E3-C1C27063910E}" dt="2022-07-26T17:40:19.327" v="601"/>
        <pc:sldMkLst>
          <pc:docMk/>
          <pc:sldMk cId="0" sldId="423"/>
        </pc:sldMkLst>
        <pc:spChg chg="add del mod">
          <ac:chgData name="Oscar Danilo Martinez Bernal" userId="eb0f0ef8-72cf-40f6-98ed-b037c503f44a" providerId="ADAL" clId="{657D2D31-CA98-4C0D-83E3-C1C27063910E}" dt="2022-07-26T17:38:17.534" v="509" actId="478"/>
          <ac:spMkLst>
            <pc:docMk/>
            <pc:sldMk cId="0" sldId="423"/>
            <ac:spMk id="3" creationId="{4DCE7EE5-563D-A1D2-9675-CABB7879B72F}"/>
          </ac:spMkLst>
        </pc:spChg>
        <pc:spChg chg="add mod">
          <ac:chgData name="Oscar Danilo Martinez Bernal" userId="eb0f0ef8-72cf-40f6-98ed-b037c503f44a" providerId="ADAL" clId="{657D2D31-CA98-4C0D-83E3-C1C27063910E}" dt="2022-07-26T17:40:14.765" v="600" actId="403"/>
          <ac:spMkLst>
            <pc:docMk/>
            <pc:sldMk cId="0" sldId="423"/>
            <ac:spMk id="4" creationId="{B5EB5590-3CA6-A44E-2359-A042A149EA2B}"/>
          </ac:spMkLst>
        </pc:spChg>
        <pc:spChg chg="add mod">
          <ac:chgData name="Oscar Danilo Martinez Bernal" userId="eb0f0ef8-72cf-40f6-98ed-b037c503f44a" providerId="ADAL" clId="{657D2D31-CA98-4C0D-83E3-C1C27063910E}" dt="2022-07-26T17:37:47.151" v="504" actId="20577"/>
          <ac:spMkLst>
            <pc:docMk/>
            <pc:sldMk cId="0" sldId="423"/>
            <ac:spMk id="5" creationId="{8F87FB23-A899-392A-D8C1-192AF0C912B0}"/>
          </ac:spMkLst>
        </pc:spChg>
        <pc:spChg chg="add mod">
          <ac:chgData name="Oscar Danilo Martinez Bernal" userId="eb0f0ef8-72cf-40f6-98ed-b037c503f44a" providerId="ADAL" clId="{657D2D31-CA98-4C0D-83E3-C1C27063910E}" dt="2022-07-26T17:38:11.325" v="507"/>
          <ac:spMkLst>
            <pc:docMk/>
            <pc:sldMk cId="0" sldId="423"/>
            <ac:spMk id="7" creationId="{0407B82C-C5D4-BE8C-19A1-21D498224DCB}"/>
          </ac:spMkLst>
        </pc:spChg>
        <pc:spChg chg="mod">
          <ac:chgData name="Oscar Danilo Martinez Bernal" userId="eb0f0ef8-72cf-40f6-98ed-b037c503f44a" providerId="ADAL" clId="{657D2D31-CA98-4C0D-83E3-C1C27063910E}" dt="2022-07-26T17:39:35.675" v="530" actId="14100"/>
          <ac:spMkLst>
            <pc:docMk/>
            <pc:sldMk cId="0" sldId="423"/>
            <ac:spMk id="6146" creationId="{00000000-0000-0000-0000-000000000000}"/>
          </ac:spMkLst>
        </pc:spChg>
        <pc:spChg chg="del mod">
          <ac:chgData name="Oscar Danilo Martinez Bernal" userId="eb0f0ef8-72cf-40f6-98ed-b037c503f44a" providerId="ADAL" clId="{657D2D31-CA98-4C0D-83E3-C1C27063910E}" dt="2022-07-26T17:38:14.993" v="508" actId="478"/>
          <ac:spMkLst>
            <pc:docMk/>
            <pc:sldMk cId="0" sldId="423"/>
            <ac:spMk id="247810" creationId="{00000000-0000-0000-0000-000000000000}"/>
          </ac:spMkLst>
        </pc:spChg>
        <pc:picChg chg="mod">
          <ac:chgData name="Oscar Danilo Martinez Bernal" userId="eb0f0ef8-72cf-40f6-98ed-b037c503f44a" providerId="ADAL" clId="{657D2D31-CA98-4C0D-83E3-C1C27063910E}" dt="2022-07-26T17:38:59.443" v="518" actId="1076"/>
          <ac:picMkLst>
            <pc:docMk/>
            <pc:sldMk cId="0" sldId="423"/>
            <ac:picMk id="6" creationId="{422967B4-430E-442F-B611-B9DC46ED7A2B}"/>
          </ac:picMkLst>
        </pc:picChg>
      </pc:sldChg>
      <pc:sldChg chg="addSp delSp modSp add mod">
        <pc:chgData name="Oscar Danilo Martinez Bernal" userId="eb0f0ef8-72cf-40f6-98ed-b037c503f44a" providerId="ADAL" clId="{657D2D31-CA98-4C0D-83E3-C1C27063910E}" dt="2022-07-26T17:44:04.565" v="748" actId="114"/>
        <pc:sldMkLst>
          <pc:docMk/>
          <pc:sldMk cId="0" sldId="424"/>
        </pc:sldMkLst>
        <pc:spChg chg="add del mod">
          <ac:chgData name="Oscar Danilo Martinez Bernal" userId="eb0f0ef8-72cf-40f6-98ed-b037c503f44a" providerId="ADAL" clId="{657D2D31-CA98-4C0D-83E3-C1C27063910E}" dt="2022-07-26T17:41:28.973" v="618" actId="478"/>
          <ac:spMkLst>
            <pc:docMk/>
            <pc:sldMk cId="0" sldId="424"/>
            <ac:spMk id="3" creationId="{B45F7AFC-F753-2C33-2044-8987B23E9A47}"/>
          </ac:spMkLst>
        </pc:spChg>
        <pc:spChg chg="add mod">
          <ac:chgData name="Oscar Danilo Martinez Bernal" userId="eb0f0ef8-72cf-40f6-98ed-b037c503f44a" providerId="ADAL" clId="{657D2D31-CA98-4C0D-83E3-C1C27063910E}" dt="2022-07-26T17:41:39.962" v="647" actId="1076"/>
          <ac:spMkLst>
            <pc:docMk/>
            <pc:sldMk cId="0" sldId="424"/>
            <ac:spMk id="7" creationId="{6035F288-409D-A7E4-148D-9993B477EDB7}"/>
          </ac:spMkLst>
        </pc:spChg>
        <pc:spChg chg="mod">
          <ac:chgData name="Oscar Danilo Martinez Bernal" userId="eb0f0ef8-72cf-40f6-98ed-b037c503f44a" providerId="ADAL" clId="{657D2D31-CA98-4C0D-83E3-C1C27063910E}" dt="2022-07-26T17:44:04.565" v="748" actId="114"/>
          <ac:spMkLst>
            <pc:docMk/>
            <pc:sldMk cId="0" sldId="424"/>
            <ac:spMk id="9218" creationId="{00000000-0000-0000-0000-000000000000}"/>
          </ac:spMkLst>
        </pc:spChg>
        <pc:spChg chg="del">
          <ac:chgData name="Oscar Danilo Martinez Bernal" userId="eb0f0ef8-72cf-40f6-98ed-b037c503f44a" providerId="ADAL" clId="{657D2D31-CA98-4C0D-83E3-C1C27063910E}" dt="2022-07-26T17:41:26.241" v="617" actId="478"/>
          <ac:spMkLst>
            <pc:docMk/>
            <pc:sldMk cId="0" sldId="424"/>
            <ac:spMk id="256002" creationId="{00000000-0000-0000-0000-000000000000}"/>
          </ac:spMkLst>
        </pc:spChg>
        <pc:picChg chg="mod">
          <ac:chgData name="Oscar Danilo Martinez Bernal" userId="eb0f0ef8-72cf-40f6-98ed-b037c503f44a" providerId="ADAL" clId="{657D2D31-CA98-4C0D-83E3-C1C27063910E}" dt="2022-07-26T17:43:43.530" v="718" actId="1076"/>
          <ac:picMkLst>
            <pc:docMk/>
            <pc:sldMk cId="0" sldId="424"/>
            <ac:picMk id="6" creationId="{BD43850F-C798-4B0C-AB3F-7891AC78428F}"/>
          </ac:picMkLst>
        </pc:picChg>
        <pc:picChg chg="add mod">
          <ac:chgData name="Oscar Danilo Martinez Bernal" userId="eb0f0ef8-72cf-40f6-98ed-b037c503f44a" providerId="ADAL" clId="{657D2D31-CA98-4C0D-83E3-C1C27063910E}" dt="2022-07-26T17:42:41.584" v="694"/>
          <ac:picMkLst>
            <pc:docMk/>
            <pc:sldMk cId="0" sldId="424"/>
            <ac:picMk id="8" creationId="{A8AE350F-DFCE-2455-96F9-CACC84694081}"/>
          </ac:picMkLst>
        </pc:picChg>
      </pc:sldChg>
      <pc:sldChg chg="addSp delSp modSp add mod">
        <pc:chgData name="Oscar Danilo Martinez Bernal" userId="eb0f0ef8-72cf-40f6-98ed-b037c503f44a" providerId="ADAL" clId="{657D2D31-CA98-4C0D-83E3-C1C27063910E}" dt="2022-07-26T17:51:05.730" v="926" actId="6549"/>
        <pc:sldMkLst>
          <pc:docMk/>
          <pc:sldMk cId="0" sldId="425"/>
        </pc:sldMkLst>
        <pc:spChg chg="add del mod">
          <ac:chgData name="Oscar Danilo Martinez Bernal" userId="eb0f0ef8-72cf-40f6-98ed-b037c503f44a" providerId="ADAL" clId="{657D2D31-CA98-4C0D-83E3-C1C27063910E}" dt="2022-07-26T17:44:29.166" v="750" actId="478"/>
          <ac:spMkLst>
            <pc:docMk/>
            <pc:sldMk cId="0" sldId="425"/>
            <ac:spMk id="3" creationId="{C5FF3BEC-9E7B-0149-78C6-F58051393EA6}"/>
          </ac:spMkLst>
        </pc:spChg>
        <pc:spChg chg="add mod">
          <ac:chgData name="Oscar Danilo Martinez Bernal" userId="eb0f0ef8-72cf-40f6-98ed-b037c503f44a" providerId="ADAL" clId="{657D2D31-CA98-4C0D-83E3-C1C27063910E}" dt="2022-07-26T17:44:32.768" v="759" actId="20577"/>
          <ac:spMkLst>
            <pc:docMk/>
            <pc:sldMk cId="0" sldId="425"/>
            <ac:spMk id="6" creationId="{AFEBF315-DF05-7910-F122-41F5E21962C6}"/>
          </ac:spMkLst>
        </pc:spChg>
        <pc:spChg chg="mod">
          <ac:chgData name="Oscar Danilo Martinez Bernal" userId="eb0f0ef8-72cf-40f6-98ed-b037c503f44a" providerId="ADAL" clId="{657D2D31-CA98-4C0D-83E3-C1C27063910E}" dt="2022-07-26T17:51:05.730" v="926" actId="6549"/>
          <ac:spMkLst>
            <pc:docMk/>
            <pc:sldMk cId="0" sldId="425"/>
            <ac:spMk id="9218" creationId="{00000000-0000-0000-0000-000000000000}"/>
          </ac:spMkLst>
        </pc:spChg>
        <pc:spChg chg="del">
          <ac:chgData name="Oscar Danilo Martinez Bernal" userId="eb0f0ef8-72cf-40f6-98ed-b037c503f44a" providerId="ADAL" clId="{657D2D31-CA98-4C0D-83E3-C1C27063910E}" dt="2022-07-26T17:44:26.498" v="749" actId="478"/>
          <ac:spMkLst>
            <pc:docMk/>
            <pc:sldMk cId="0" sldId="425"/>
            <ac:spMk id="256002" creationId="{00000000-0000-0000-0000-000000000000}"/>
          </ac:spMkLst>
        </pc:spChg>
      </pc:sldChg>
      <pc:sldChg chg="delSp new del mod ord">
        <pc:chgData name="Oscar Danilo Martinez Bernal" userId="eb0f0ef8-72cf-40f6-98ed-b037c503f44a" providerId="ADAL" clId="{657D2D31-CA98-4C0D-83E3-C1C27063910E}" dt="2022-07-26T17:18:36.409" v="19" actId="47"/>
        <pc:sldMkLst>
          <pc:docMk/>
          <pc:sldMk cId="715639869" sldId="426"/>
        </pc:sldMkLst>
        <pc:spChg chg="del">
          <ac:chgData name="Oscar Danilo Martinez Bernal" userId="eb0f0ef8-72cf-40f6-98ed-b037c503f44a" providerId="ADAL" clId="{657D2D31-CA98-4C0D-83E3-C1C27063910E}" dt="2022-07-26T15:26:06.861" v="11" actId="478"/>
          <ac:spMkLst>
            <pc:docMk/>
            <pc:sldMk cId="715639869" sldId="426"/>
            <ac:spMk id="2" creationId="{544624F2-AE67-B7A3-D5CD-1F228D4A7DDF}"/>
          </ac:spMkLst>
        </pc:spChg>
        <pc:spChg chg="del">
          <ac:chgData name="Oscar Danilo Martinez Bernal" userId="eb0f0ef8-72cf-40f6-98ed-b037c503f44a" providerId="ADAL" clId="{657D2D31-CA98-4C0D-83E3-C1C27063910E}" dt="2022-07-26T15:26:06.861" v="11" actId="478"/>
          <ac:spMkLst>
            <pc:docMk/>
            <pc:sldMk cId="715639869" sldId="426"/>
            <ac:spMk id="3" creationId="{3ED56AFA-88EF-5E65-D292-D90116A812DB}"/>
          </ac:spMkLst>
        </pc:spChg>
      </pc:sldChg>
      <pc:sldChg chg="modSp add mod">
        <pc:chgData name="Oscar Danilo Martinez Bernal" userId="eb0f0ef8-72cf-40f6-98ed-b037c503f44a" providerId="ADAL" clId="{657D2D31-CA98-4C0D-83E3-C1C27063910E}" dt="2022-07-26T17:20:20.103" v="32"/>
        <pc:sldMkLst>
          <pc:docMk/>
          <pc:sldMk cId="1677131867" sldId="426"/>
        </pc:sldMkLst>
        <pc:spChg chg="mod">
          <ac:chgData name="Oscar Danilo Martinez Bernal" userId="eb0f0ef8-72cf-40f6-98ed-b037c503f44a" providerId="ADAL" clId="{657D2D31-CA98-4C0D-83E3-C1C27063910E}" dt="2022-07-26T17:19:26.607" v="24" actId="20577"/>
          <ac:spMkLst>
            <pc:docMk/>
            <pc:sldMk cId="1677131867" sldId="426"/>
            <ac:spMk id="4" creationId="{7A181BC2-6B07-A0EF-C24E-C79390C9ABCA}"/>
          </ac:spMkLst>
        </pc:spChg>
        <pc:spChg chg="mod">
          <ac:chgData name="Oscar Danilo Martinez Bernal" userId="eb0f0ef8-72cf-40f6-98ed-b037c503f44a" providerId="ADAL" clId="{657D2D31-CA98-4C0D-83E3-C1C27063910E}" dt="2022-07-26T17:20:20.103" v="32"/>
          <ac:spMkLst>
            <pc:docMk/>
            <pc:sldMk cId="1677131867" sldId="426"/>
            <ac:spMk id="9218" creationId="{00000000-0000-0000-0000-000000000000}"/>
          </ac:spMkLst>
        </pc:spChg>
      </pc:sldChg>
      <pc:sldChg chg="addSp delSp modSp add mod">
        <pc:chgData name="Oscar Danilo Martinez Bernal" userId="eb0f0ef8-72cf-40f6-98ed-b037c503f44a" providerId="ADAL" clId="{657D2D31-CA98-4C0D-83E3-C1C27063910E}" dt="2022-07-26T17:21:59.498" v="55" actId="1076"/>
        <pc:sldMkLst>
          <pc:docMk/>
          <pc:sldMk cId="239842495" sldId="427"/>
        </pc:sldMkLst>
        <pc:spChg chg="mod">
          <ac:chgData name="Oscar Danilo Martinez Bernal" userId="eb0f0ef8-72cf-40f6-98ed-b037c503f44a" providerId="ADAL" clId="{657D2D31-CA98-4C0D-83E3-C1C27063910E}" dt="2022-07-26T17:20:41.744" v="37" actId="20577"/>
          <ac:spMkLst>
            <pc:docMk/>
            <pc:sldMk cId="239842495" sldId="427"/>
            <ac:spMk id="4" creationId="{7A181BC2-6B07-A0EF-C24E-C79390C9ABCA}"/>
          </ac:spMkLst>
        </pc:spChg>
        <pc:spChg chg="add mod">
          <ac:chgData name="Oscar Danilo Martinez Bernal" userId="eb0f0ef8-72cf-40f6-98ed-b037c503f44a" providerId="ADAL" clId="{657D2D31-CA98-4C0D-83E3-C1C27063910E}" dt="2022-07-26T17:21:59.498" v="55" actId="1076"/>
          <ac:spMkLst>
            <pc:docMk/>
            <pc:sldMk cId="239842495" sldId="427"/>
            <ac:spMk id="5" creationId="{C1B9D24C-492E-DC46-FE76-7CC8852DB3CF}"/>
          </ac:spMkLst>
        </pc:spChg>
        <pc:spChg chg="del">
          <ac:chgData name="Oscar Danilo Martinez Bernal" userId="eb0f0ef8-72cf-40f6-98ed-b037c503f44a" providerId="ADAL" clId="{657D2D31-CA98-4C0D-83E3-C1C27063910E}" dt="2022-07-26T17:20:53.985" v="39" actId="478"/>
          <ac:spMkLst>
            <pc:docMk/>
            <pc:sldMk cId="239842495" sldId="427"/>
            <ac:spMk id="9218" creationId="{00000000-0000-0000-0000-000000000000}"/>
          </ac:spMkLst>
        </pc:spChg>
      </pc:sldChg>
      <pc:sldChg chg="addSp delSp modSp add mod modAnim">
        <pc:chgData name="Oscar Danilo Martinez Bernal" userId="eb0f0ef8-72cf-40f6-98ed-b037c503f44a" providerId="ADAL" clId="{657D2D31-CA98-4C0D-83E3-C1C27063910E}" dt="2022-07-26T17:29:48.774" v="294"/>
        <pc:sldMkLst>
          <pc:docMk/>
          <pc:sldMk cId="1703733089" sldId="428"/>
        </pc:sldMkLst>
        <pc:spChg chg="add mod">
          <ac:chgData name="Oscar Danilo Martinez Bernal" userId="eb0f0ef8-72cf-40f6-98ed-b037c503f44a" providerId="ADAL" clId="{657D2D31-CA98-4C0D-83E3-C1C27063910E}" dt="2022-07-26T17:25:45.180" v="166" actId="1582"/>
          <ac:spMkLst>
            <pc:docMk/>
            <pc:sldMk cId="1703733089" sldId="428"/>
            <ac:spMk id="2" creationId="{15978E3A-2154-7CAC-AB47-E965946BC870}"/>
          </ac:spMkLst>
        </pc:spChg>
        <pc:spChg chg="mod">
          <ac:chgData name="Oscar Danilo Martinez Bernal" userId="eb0f0ef8-72cf-40f6-98ed-b037c503f44a" providerId="ADAL" clId="{657D2D31-CA98-4C0D-83E3-C1C27063910E}" dt="2022-07-26T17:24:30.303" v="122" actId="20577"/>
          <ac:spMkLst>
            <pc:docMk/>
            <pc:sldMk cId="1703733089" sldId="428"/>
            <ac:spMk id="13" creationId="{FBABC9D2-BAD4-6C53-6D7F-3B74009D1F48}"/>
          </ac:spMkLst>
        </pc:spChg>
        <pc:spChg chg="mod">
          <ac:chgData name="Oscar Danilo Martinez Bernal" userId="eb0f0ef8-72cf-40f6-98ed-b037c503f44a" providerId="ADAL" clId="{657D2D31-CA98-4C0D-83E3-C1C27063910E}" dt="2022-07-26T17:24:46.826" v="159" actId="1076"/>
          <ac:spMkLst>
            <pc:docMk/>
            <pc:sldMk cId="1703733089" sldId="428"/>
            <ac:spMk id="14" creationId="{285C9ED2-9C3F-54BF-4E9F-B9A326640D43}"/>
          </ac:spMkLst>
        </pc:spChg>
        <pc:spChg chg="del">
          <ac:chgData name="Oscar Danilo Martinez Bernal" userId="eb0f0ef8-72cf-40f6-98ed-b037c503f44a" providerId="ADAL" clId="{657D2D31-CA98-4C0D-83E3-C1C27063910E}" dt="2022-07-26T17:24:34.671" v="123" actId="478"/>
          <ac:spMkLst>
            <pc:docMk/>
            <pc:sldMk cId="1703733089" sldId="428"/>
            <ac:spMk id="5123" creationId="{00000000-0000-0000-0000-000000000000}"/>
          </ac:spMkLst>
        </pc:spChg>
        <pc:spChg chg="del">
          <ac:chgData name="Oscar Danilo Martinez Bernal" userId="eb0f0ef8-72cf-40f6-98ed-b037c503f44a" providerId="ADAL" clId="{657D2D31-CA98-4C0D-83E3-C1C27063910E}" dt="2022-07-26T17:24:34.671" v="123" actId="478"/>
          <ac:spMkLst>
            <pc:docMk/>
            <pc:sldMk cId="1703733089" sldId="428"/>
            <ac:spMk id="5124" creationId="{00000000-0000-0000-0000-000000000000}"/>
          </ac:spMkLst>
        </pc:spChg>
        <pc:spChg chg="del">
          <ac:chgData name="Oscar Danilo Martinez Bernal" userId="eb0f0ef8-72cf-40f6-98ed-b037c503f44a" providerId="ADAL" clId="{657D2D31-CA98-4C0D-83E3-C1C27063910E}" dt="2022-07-26T17:24:34.671" v="123" actId="478"/>
          <ac:spMkLst>
            <pc:docMk/>
            <pc:sldMk cId="1703733089" sldId="428"/>
            <ac:spMk id="5125" creationId="{00000000-0000-0000-0000-000000000000}"/>
          </ac:spMkLst>
        </pc:spChg>
        <pc:spChg chg="del">
          <ac:chgData name="Oscar Danilo Martinez Bernal" userId="eb0f0ef8-72cf-40f6-98ed-b037c503f44a" providerId="ADAL" clId="{657D2D31-CA98-4C0D-83E3-C1C27063910E}" dt="2022-07-26T17:24:34.671" v="123" actId="478"/>
          <ac:spMkLst>
            <pc:docMk/>
            <pc:sldMk cId="1703733089" sldId="428"/>
            <ac:spMk id="5126" creationId="{00000000-0000-0000-0000-000000000000}"/>
          </ac:spMkLst>
        </pc:spChg>
        <pc:spChg chg="del">
          <ac:chgData name="Oscar Danilo Martinez Bernal" userId="eb0f0ef8-72cf-40f6-98ed-b037c503f44a" providerId="ADAL" clId="{657D2D31-CA98-4C0D-83E3-C1C27063910E}" dt="2022-07-26T17:24:34.671" v="123" actId="478"/>
          <ac:spMkLst>
            <pc:docMk/>
            <pc:sldMk cId="1703733089" sldId="428"/>
            <ac:spMk id="5127" creationId="{00000000-0000-0000-0000-000000000000}"/>
          </ac:spMkLst>
        </pc:spChg>
        <pc:spChg chg="del">
          <ac:chgData name="Oscar Danilo Martinez Bernal" userId="eb0f0ef8-72cf-40f6-98ed-b037c503f44a" providerId="ADAL" clId="{657D2D31-CA98-4C0D-83E3-C1C27063910E}" dt="2022-07-26T17:24:34.671" v="123" actId="478"/>
          <ac:spMkLst>
            <pc:docMk/>
            <pc:sldMk cId="1703733089" sldId="428"/>
            <ac:spMk id="5128" creationId="{00000000-0000-0000-0000-000000000000}"/>
          </ac:spMkLst>
        </pc:spChg>
        <pc:spChg chg="del">
          <ac:chgData name="Oscar Danilo Martinez Bernal" userId="eb0f0ef8-72cf-40f6-98ed-b037c503f44a" providerId="ADAL" clId="{657D2D31-CA98-4C0D-83E3-C1C27063910E}" dt="2022-07-26T17:24:34.671" v="123" actId="478"/>
          <ac:spMkLst>
            <pc:docMk/>
            <pc:sldMk cId="1703733089" sldId="428"/>
            <ac:spMk id="5129" creationId="{00000000-0000-0000-0000-000000000000}"/>
          </ac:spMkLst>
        </pc:spChg>
        <pc:spChg chg="del">
          <ac:chgData name="Oscar Danilo Martinez Bernal" userId="eb0f0ef8-72cf-40f6-98ed-b037c503f44a" providerId="ADAL" clId="{657D2D31-CA98-4C0D-83E3-C1C27063910E}" dt="2022-07-26T17:24:34.671" v="123" actId="478"/>
          <ac:spMkLst>
            <pc:docMk/>
            <pc:sldMk cId="1703733089" sldId="428"/>
            <ac:spMk id="5130" creationId="{00000000-0000-0000-0000-000000000000}"/>
          </ac:spMkLst>
        </pc:spChg>
        <pc:spChg chg="del">
          <ac:chgData name="Oscar Danilo Martinez Bernal" userId="eb0f0ef8-72cf-40f6-98ed-b037c503f44a" providerId="ADAL" clId="{657D2D31-CA98-4C0D-83E3-C1C27063910E}" dt="2022-07-26T17:24:34.671" v="123" actId="478"/>
          <ac:spMkLst>
            <pc:docMk/>
            <pc:sldMk cId="1703733089" sldId="428"/>
            <ac:spMk id="5131" creationId="{00000000-0000-0000-0000-000000000000}"/>
          </ac:spMkLst>
        </pc:spChg>
        <pc:picChg chg="del">
          <ac:chgData name="Oscar Danilo Martinez Bernal" userId="eb0f0ef8-72cf-40f6-98ed-b037c503f44a" providerId="ADAL" clId="{657D2D31-CA98-4C0D-83E3-C1C27063910E}" dt="2022-07-26T17:24:34.671" v="123" actId="478"/>
          <ac:picMkLst>
            <pc:docMk/>
            <pc:sldMk cId="1703733089" sldId="428"/>
            <ac:picMk id="3" creationId="{30151978-E921-4884-8DCD-8A5563064E4B}"/>
          </ac:picMkLst>
        </pc:picChg>
        <pc:picChg chg="add mod">
          <ac:chgData name="Oscar Danilo Martinez Bernal" userId="eb0f0ef8-72cf-40f6-98ed-b037c503f44a" providerId="ADAL" clId="{657D2D31-CA98-4C0D-83E3-C1C27063910E}" dt="2022-07-26T17:29:48.774" v="294"/>
          <ac:picMkLst>
            <pc:docMk/>
            <pc:sldMk cId="1703733089" sldId="428"/>
            <ac:picMk id="16" creationId="{058D4385-4249-9C9A-CCF9-2A33C456157B}"/>
          </ac:picMkLst>
        </pc:picChg>
        <pc:picChg chg="add mod">
          <ac:chgData name="Oscar Danilo Martinez Bernal" userId="eb0f0ef8-72cf-40f6-98ed-b037c503f44a" providerId="ADAL" clId="{657D2D31-CA98-4C0D-83E3-C1C27063910E}" dt="2022-07-26T17:24:57.505" v="162" actId="1076"/>
          <ac:picMkLst>
            <pc:docMk/>
            <pc:sldMk cId="1703733089" sldId="428"/>
            <ac:picMk id="1026" creationId="{9B4B51CA-0FDB-25FF-12A6-E8A3132A7AB7}"/>
          </ac:picMkLst>
        </pc:picChg>
      </pc:sldChg>
      <pc:sldChg chg="modSp add mod">
        <pc:chgData name="Oscar Danilo Martinez Bernal" userId="eb0f0ef8-72cf-40f6-98ed-b037c503f44a" providerId="ADAL" clId="{657D2D31-CA98-4C0D-83E3-C1C27063910E}" dt="2022-07-28T17:09:40.267" v="2611" actId="403"/>
        <pc:sldMkLst>
          <pc:docMk/>
          <pc:sldMk cId="1612441899" sldId="430"/>
        </pc:sldMkLst>
        <pc:spChg chg="mod">
          <ac:chgData name="Oscar Danilo Martinez Bernal" userId="eb0f0ef8-72cf-40f6-98ed-b037c503f44a" providerId="ADAL" clId="{657D2D31-CA98-4C0D-83E3-C1C27063910E}" dt="2022-07-28T17:08:25.840" v="2584" actId="20577"/>
          <ac:spMkLst>
            <pc:docMk/>
            <pc:sldMk cId="1612441899" sldId="430"/>
            <ac:spMk id="6" creationId="{8BC9FEA6-A6B1-0D92-84A0-4201A74BF1F4}"/>
          </ac:spMkLst>
        </pc:spChg>
        <pc:spChg chg="mod">
          <ac:chgData name="Oscar Danilo Martinez Bernal" userId="eb0f0ef8-72cf-40f6-98ed-b037c503f44a" providerId="ADAL" clId="{657D2D31-CA98-4C0D-83E3-C1C27063910E}" dt="2022-07-28T17:09:40.267" v="2611" actId="403"/>
          <ac:spMkLst>
            <pc:docMk/>
            <pc:sldMk cId="1612441899" sldId="430"/>
            <ac:spMk id="7170" creationId="{00000000-0000-0000-0000-000000000000}"/>
          </ac:spMkLst>
        </pc:spChg>
      </pc:sldChg>
    </pc:docChg>
  </pc:docChgLst>
  <pc:docChgLst>
    <pc:chgData name="Oscar Danilo Martinez Bernal" userId="eb0f0ef8-72cf-40f6-98ed-b037c503f44a" providerId="ADAL" clId="{5C80FEEE-1698-41B5-8BA4-1E2F7183CC61}"/>
    <pc:docChg chg="undo custSel addSld delSld modSld sldOrd">
      <pc:chgData name="Oscar Danilo Martinez Bernal" userId="eb0f0ef8-72cf-40f6-98ed-b037c503f44a" providerId="ADAL" clId="{5C80FEEE-1698-41B5-8BA4-1E2F7183CC61}" dt="2022-07-22T11:15:06.301" v="2699" actId="47"/>
      <pc:docMkLst>
        <pc:docMk/>
      </pc:docMkLst>
      <pc:sldChg chg="add del">
        <pc:chgData name="Oscar Danilo Martinez Bernal" userId="eb0f0ef8-72cf-40f6-98ed-b037c503f44a" providerId="ADAL" clId="{5C80FEEE-1698-41B5-8BA4-1E2F7183CC61}" dt="2022-07-21T21:46:04.433" v="48" actId="47"/>
        <pc:sldMkLst>
          <pc:docMk/>
          <pc:sldMk cId="0" sldId="335"/>
        </pc:sldMkLst>
      </pc:sldChg>
      <pc:sldChg chg="add del">
        <pc:chgData name="Oscar Danilo Martinez Bernal" userId="eb0f0ef8-72cf-40f6-98ed-b037c503f44a" providerId="ADAL" clId="{5C80FEEE-1698-41B5-8BA4-1E2F7183CC61}" dt="2022-07-21T21:45:39.245" v="46" actId="47"/>
        <pc:sldMkLst>
          <pc:docMk/>
          <pc:sldMk cId="0" sldId="336"/>
        </pc:sldMkLst>
      </pc:sldChg>
      <pc:sldChg chg="add mod modShow">
        <pc:chgData name="Oscar Danilo Martinez Bernal" userId="eb0f0ef8-72cf-40f6-98ed-b037c503f44a" providerId="ADAL" clId="{5C80FEEE-1698-41B5-8BA4-1E2F7183CC61}" dt="2022-07-22T10:34:14.166" v="1775" actId="729"/>
        <pc:sldMkLst>
          <pc:docMk/>
          <pc:sldMk cId="0" sldId="337"/>
        </pc:sldMkLst>
      </pc:sldChg>
      <pc:sldChg chg="modSp add mod modShow">
        <pc:chgData name="Oscar Danilo Martinez Bernal" userId="eb0f0ef8-72cf-40f6-98ed-b037c503f44a" providerId="ADAL" clId="{5C80FEEE-1698-41B5-8BA4-1E2F7183CC61}" dt="2022-07-22T11:10:57.393" v="2635" actId="1076"/>
        <pc:sldMkLst>
          <pc:docMk/>
          <pc:sldMk cId="0" sldId="338"/>
        </pc:sldMkLst>
        <pc:spChg chg="mod">
          <ac:chgData name="Oscar Danilo Martinez Bernal" userId="eb0f0ef8-72cf-40f6-98ed-b037c503f44a" providerId="ADAL" clId="{5C80FEEE-1698-41B5-8BA4-1E2F7183CC61}" dt="2022-07-22T11:10:57.393" v="2635" actId="1076"/>
          <ac:spMkLst>
            <pc:docMk/>
            <pc:sldMk cId="0" sldId="338"/>
            <ac:spMk id="6146" creationId="{00000000-0000-0000-0000-000000000000}"/>
          </ac:spMkLst>
        </pc:spChg>
      </pc:sldChg>
      <pc:sldChg chg="add mod modShow">
        <pc:chgData name="Oscar Danilo Martinez Bernal" userId="eb0f0ef8-72cf-40f6-98ed-b037c503f44a" providerId="ADAL" clId="{5C80FEEE-1698-41B5-8BA4-1E2F7183CC61}" dt="2022-07-22T10:34:14.166" v="1775" actId="729"/>
        <pc:sldMkLst>
          <pc:docMk/>
          <pc:sldMk cId="0" sldId="340"/>
        </pc:sldMkLst>
      </pc:sldChg>
      <pc:sldChg chg="add mod modShow">
        <pc:chgData name="Oscar Danilo Martinez Bernal" userId="eb0f0ef8-72cf-40f6-98ed-b037c503f44a" providerId="ADAL" clId="{5C80FEEE-1698-41B5-8BA4-1E2F7183CC61}" dt="2022-07-22T10:34:14.166" v="1775" actId="729"/>
        <pc:sldMkLst>
          <pc:docMk/>
          <pc:sldMk cId="0" sldId="341"/>
        </pc:sldMkLst>
      </pc:sldChg>
      <pc:sldChg chg="add del">
        <pc:chgData name="Oscar Danilo Martinez Bernal" userId="eb0f0ef8-72cf-40f6-98ed-b037c503f44a" providerId="ADAL" clId="{5C80FEEE-1698-41B5-8BA4-1E2F7183CC61}" dt="2022-07-21T21:45:53.234" v="47" actId="47"/>
        <pc:sldMkLst>
          <pc:docMk/>
          <pc:sldMk cId="0" sldId="363"/>
        </pc:sldMkLst>
      </pc:sldChg>
      <pc:sldChg chg="modSp add mod modShow">
        <pc:chgData name="Oscar Danilo Martinez Bernal" userId="eb0f0ef8-72cf-40f6-98ed-b037c503f44a" providerId="ADAL" clId="{5C80FEEE-1698-41B5-8BA4-1E2F7183CC61}" dt="2022-07-22T11:11:02.857" v="2637" actId="1076"/>
        <pc:sldMkLst>
          <pc:docMk/>
          <pc:sldMk cId="0" sldId="364"/>
        </pc:sldMkLst>
        <pc:spChg chg="mod">
          <ac:chgData name="Oscar Danilo Martinez Bernal" userId="eb0f0ef8-72cf-40f6-98ed-b037c503f44a" providerId="ADAL" clId="{5C80FEEE-1698-41B5-8BA4-1E2F7183CC61}" dt="2022-07-22T11:11:02.857" v="2637" actId="1076"/>
          <ac:spMkLst>
            <pc:docMk/>
            <pc:sldMk cId="0" sldId="364"/>
            <ac:spMk id="6146" creationId="{00000000-0000-0000-0000-000000000000}"/>
          </ac:spMkLst>
        </pc:spChg>
        <pc:picChg chg="mod">
          <ac:chgData name="Oscar Danilo Martinez Bernal" userId="eb0f0ef8-72cf-40f6-98ed-b037c503f44a" providerId="ADAL" clId="{5C80FEEE-1698-41B5-8BA4-1E2F7183CC61}" dt="2022-07-22T11:11:01.234" v="2636" actId="1076"/>
          <ac:picMkLst>
            <pc:docMk/>
            <pc:sldMk cId="0" sldId="364"/>
            <ac:picMk id="6" creationId="{422967B4-430E-442F-B611-B9DC46ED7A2B}"/>
          </ac:picMkLst>
        </pc:picChg>
      </pc:sldChg>
      <pc:sldChg chg="modSp add mod modShow">
        <pc:chgData name="Oscar Danilo Martinez Bernal" userId="eb0f0ef8-72cf-40f6-98ed-b037c503f44a" providerId="ADAL" clId="{5C80FEEE-1698-41B5-8BA4-1E2F7183CC61}" dt="2022-07-22T11:09:58.757" v="2633" actId="1076"/>
        <pc:sldMkLst>
          <pc:docMk/>
          <pc:sldMk cId="273649219" sldId="367"/>
        </pc:sldMkLst>
        <pc:spChg chg="mod">
          <ac:chgData name="Oscar Danilo Martinez Bernal" userId="eb0f0ef8-72cf-40f6-98ed-b037c503f44a" providerId="ADAL" clId="{5C80FEEE-1698-41B5-8BA4-1E2F7183CC61}" dt="2022-07-22T11:09:58.757" v="2633" actId="1076"/>
          <ac:spMkLst>
            <pc:docMk/>
            <pc:sldMk cId="273649219" sldId="367"/>
            <ac:spMk id="5122" creationId="{00000000-0000-0000-0000-000000000000}"/>
          </ac:spMkLst>
        </pc:spChg>
      </pc:sldChg>
      <pc:sldChg chg="modSp mod">
        <pc:chgData name="Oscar Danilo Martinez Bernal" userId="eb0f0ef8-72cf-40f6-98ed-b037c503f44a" providerId="ADAL" clId="{5C80FEEE-1698-41B5-8BA4-1E2F7183CC61}" dt="2022-07-22T11:13:53.022" v="2691"/>
        <pc:sldMkLst>
          <pc:docMk/>
          <pc:sldMk cId="2557686382" sldId="375"/>
        </pc:sldMkLst>
        <pc:graphicFrameChg chg="mod modGraphic">
          <ac:chgData name="Oscar Danilo Martinez Bernal" userId="eb0f0ef8-72cf-40f6-98ed-b037c503f44a" providerId="ADAL" clId="{5C80FEEE-1698-41B5-8BA4-1E2F7183CC61}" dt="2022-07-22T11:13:53.022" v="2691"/>
          <ac:graphicFrameMkLst>
            <pc:docMk/>
            <pc:sldMk cId="2557686382" sldId="375"/>
            <ac:graphicFrameMk id="13" creationId="{6E733748-AE3A-425C-9E82-D8363661FC09}"/>
          </ac:graphicFrameMkLst>
        </pc:graphicFrameChg>
      </pc:sldChg>
      <pc:sldChg chg="delSp modSp mod">
        <pc:chgData name="Oscar Danilo Martinez Bernal" userId="eb0f0ef8-72cf-40f6-98ed-b037c503f44a" providerId="ADAL" clId="{5C80FEEE-1698-41B5-8BA4-1E2F7183CC61}" dt="2022-07-22T10:07:52.777" v="1304" actId="1076"/>
        <pc:sldMkLst>
          <pc:docMk/>
          <pc:sldMk cId="3607433029" sldId="378"/>
        </pc:sldMkLst>
        <pc:spChg chg="mod">
          <ac:chgData name="Oscar Danilo Martinez Bernal" userId="eb0f0ef8-72cf-40f6-98ed-b037c503f44a" providerId="ADAL" clId="{5C80FEEE-1698-41B5-8BA4-1E2F7183CC61}" dt="2022-07-22T10:07:52.777" v="1304" actId="1076"/>
          <ac:spMkLst>
            <pc:docMk/>
            <pc:sldMk cId="3607433029" sldId="378"/>
            <ac:spMk id="2" creationId="{6A5F666C-A220-4516-85BD-EF2A9B8CA71B}"/>
          </ac:spMkLst>
        </pc:spChg>
        <pc:spChg chg="del">
          <ac:chgData name="Oscar Danilo Martinez Bernal" userId="eb0f0ef8-72cf-40f6-98ed-b037c503f44a" providerId="ADAL" clId="{5C80FEEE-1698-41B5-8BA4-1E2F7183CC61}" dt="2022-07-21T18:54:08.002" v="27" actId="478"/>
          <ac:spMkLst>
            <pc:docMk/>
            <pc:sldMk cId="3607433029" sldId="378"/>
            <ac:spMk id="3" creationId="{F34DDC59-D3E9-4073-A009-8ECD39DB9E66}"/>
          </ac:spMkLst>
        </pc:spChg>
      </pc:sldChg>
      <pc:sldChg chg="del">
        <pc:chgData name="Oscar Danilo Martinez Bernal" userId="eb0f0ef8-72cf-40f6-98ed-b037c503f44a" providerId="ADAL" clId="{5C80FEEE-1698-41B5-8BA4-1E2F7183CC61}" dt="2022-07-21T21:54:26.273" v="199" actId="47"/>
        <pc:sldMkLst>
          <pc:docMk/>
          <pc:sldMk cId="2067562330" sldId="379"/>
        </pc:sldMkLst>
      </pc:sldChg>
      <pc:sldChg chg="del">
        <pc:chgData name="Oscar Danilo Martinez Bernal" userId="eb0f0ef8-72cf-40f6-98ed-b037c503f44a" providerId="ADAL" clId="{5C80FEEE-1698-41B5-8BA4-1E2F7183CC61}" dt="2022-07-21T18:54:11.288" v="28" actId="47"/>
        <pc:sldMkLst>
          <pc:docMk/>
          <pc:sldMk cId="1685844295" sldId="380"/>
        </pc:sldMkLst>
      </pc:sldChg>
      <pc:sldChg chg="del">
        <pc:chgData name="Oscar Danilo Martinez Bernal" userId="eb0f0ef8-72cf-40f6-98ed-b037c503f44a" providerId="ADAL" clId="{5C80FEEE-1698-41B5-8BA4-1E2F7183CC61}" dt="2022-07-21T18:54:11.996" v="32" actId="47"/>
        <pc:sldMkLst>
          <pc:docMk/>
          <pc:sldMk cId="3188861601" sldId="381"/>
        </pc:sldMkLst>
      </pc:sldChg>
      <pc:sldChg chg="del">
        <pc:chgData name="Oscar Danilo Martinez Bernal" userId="eb0f0ef8-72cf-40f6-98ed-b037c503f44a" providerId="ADAL" clId="{5C80FEEE-1698-41B5-8BA4-1E2F7183CC61}" dt="2022-07-21T18:54:11.761" v="31" actId="47"/>
        <pc:sldMkLst>
          <pc:docMk/>
          <pc:sldMk cId="3515327754" sldId="382"/>
        </pc:sldMkLst>
      </pc:sldChg>
      <pc:sldChg chg="del">
        <pc:chgData name="Oscar Danilo Martinez Bernal" userId="eb0f0ef8-72cf-40f6-98ed-b037c503f44a" providerId="ADAL" clId="{5C80FEEE-1698-41B5-8BA4-1E2F7183CC61}" dt="2022-07-21T18:54:12.016" v="33" actId="47"/>
        <pc:sldMkLst>
          <pc:docMk/>
          <pc:sldMk cId="4097874593" sldId="383"/>
        </pc:sldMkLst>
      </pc:sldChg>
      <pc:sldChg chg="del">
        <pc:chgData name="Oscar Danilo Martinez Bernal" userId="eb0f0ef8-72cf-40f6-98ed-b037c503f44a" providerId="ADAL" clId="{5C80FEEE-1698-41B5-8BA4-1E2F7183CC61}" dt="2022-07-21T18:54:12.236" v="35" actId="47"/>
        <pc:sldMkLst>
          <pc:docMk/>
          <pc:sldMk cId="253583184" sldId="384"/>
        </pc:sldMkLst>
      </pc:sldChg>
      <pc:sldChg chg="del">
        <pc:chgData name="Oscar Danilo Martinez Bernal" userId="eb0f0ef8-72cf-40f6-98ed-b037c503f44a" providerId="ADAL" clId="{5C80FEEE-1698-41B5-8BA4-1E2F7183CC61}" dt="2022-07-21T18:54:12.912" v="37" actId="47"/>
        <pc:sldMkLst>
          <pc:docMk/>
          <pc:sldMk cId="2249822339" sldId="385"/>
        </pc:sldMkLst>
      </pc:sldChg>
      <pc:sldChg chg="del">
        <pc:chgData name="Oscar Danilo Martinez Bernal" userId="eb0f0ef8-72cf-40f6-98ed-b037c503f44a" providerId="ADAL" clId="{5C80FEEE-1698-41B5-8BA4-1E2F7183CC61}" dt="2022-07-21T18:54:12.105" v="34" actId="47"/>
        <pc:sldMkLst>
          <pc:docMk/>
          <pc:sldMk cId="1746384021" sldId="386"/>
        </pc:sldMkLst>
      </pc:sldChg>
      <pc:sldChg chg="del">
        <pc:chgData name="Oscar Danilo Martinez Bernal" userId="eb0f0ef8-72cf-40f6-98ed-b037c503f44a" providerId="ADAL" clId="{5C80FEEE-1698-41B5-8BA4-1E2F7183CC61}" dt="2022-07-21T18:54:12.576" v="36" actId="47"/>
        <pc:sldMkLst>
          <pc:docMk/>
          <pc:sldMk cId="3595256189" sldId="387"/>
        </pc:sldMkLst>
      </pc:sldChg>
      <pc:sldChg chg="del">
        <pc:chgData name="Oscar Danilo Martinez Bernal" userId="eb0f0ef8-72cf-40f6-98ed-b037c503f44a" providerId="ADAL" clId="{5C80FEEE-1698-41B5-8BA4-1E2F7183CC61}" dt="2022-07-21T18:54:11.442" v="29" actId="47"/>
        <pc:sldMkLst>
          <pc:docMk/>
          <pc:sldMk cId="3058491704" sldId="388"/>
        </pc:sldMkLst>
      </pc:sldChg>
      <pc:sldChg chg="del">
        <pc:chgData name="Oscar Danilo Martinez Bernal" userId="eb0f0ef8-72cf-40f6-98ed-b037c503f44a" providerId="ADAL" clId="{5C80FEEE-1698-41B5-8BA4-1E2F7183CC61}" dt="2022-07-21T18:54:11.750" v="30" actId="47"/>
        <pc:sldMkLst>
          <pc:docMk/>
          <pc:sldMk cId="338835574" sldId="389"/>
        </pc:sldMkLst>
      </pc:sldChg>
      <pc:sldChg chg="modSp add del mod modShow">
        <pc:chgData name="Oscar Danilo Martinez Bernal" userId="eb0f0ef8-72cf-40f6-98ed-b037c503f44a" providerId="ADAL" clId="{5C80FEEE-1698-41B5-8BA4-1E2F7183CC61}" dt="2022-07-22T11:13:58.398" v="2692" actId="47"/>
        <pc:sldMkLst>
          <pc:docMk/>
          <pc:sldMk cId="0" sldId="418"/>
        </pc:sldMkLst>
        <pc:spChg chg="mod">
          <ac:chgData name="Oscar Danilo Martinez Bernal" userId="eb0f0ef8-72cf-40f6-98ed-b037c503f44a" providerId="ADAL" clId="{5C80FEEE-1698-41B5-8BA4-1E2F7183CC61}" dt="2022-07-22T10:59:10.586" v="2271" actId="6549"/>
          <ac:spMkLst>
            <pc:docMk/>
            <pc:sldMk cId="0" sldId="418"/>
            <ac:spMk id="7170" creationId="{00000000-0000-0000-0000-000000000000}"/>
          </ac:spMkLst>
        </pc:spChg>
      </pc:sldChg>
      <pc:sldChg chg="addSp delSp modSp add mod modShow">
        <pc:chgData name="Oscar Danilo Martinez Bernal" userId="eb0f0ef8-72cf-40f6-98ed-b037c503f44a" providerId="ADAL" clId="{5C80FEEE-1698-41B5-8BA4-1E2F7183CC61}" dt="2022-07-21T21:54:45.870" v="205" actId="1076"/>
        <pc:sldMkLst>
          <pc:docMk/>
          <pc:sldMk cId="0" sldId="419"/>
        </pc:sldMkLst>
        <pc:spChg chg="add del mod">
          <ac:chgData name="Oscar Danilo Martinez Bernal" userId="eb0f0ef8-72cf-40f6-98ed-b037c503f44a" providerId="ADAL" clId="{5C80FEEE-1698-41B5-8BA4-1E2F7183CC61}" dt="2022-07-21T21:48:24.268" v="84" actId="478"/>
          <ac:spMkLst>
            <pc:docMk/>
            <pc:sldMk cId="0" sldId="419"/>
            <ac:spMk id="2" creationId="{EB79E5EA-9486-02D9-8436-8F618066F046}"/>
          </ac:spMkLst>
        </pc:spChg>
        <pc:spChg chg="add mod">
          <ac:chgData name="Oscar Danilo Martinez Bernal" userId="eb0f0ef8-72cf-40f6-98ed-b037c503f44a" providerId="ADAL" clId="{5C80FEEE-1698-41B5-8BA4-1E2F7183CC61}" dt="2022-07-21T21:48:18.311" v="82" actId="20577"/>
          <ac:spMkLst>
            <pc:docMk/>
            <pc:sldMk cId="0" sldId="419"/>
            <ac:spMk id="4" creationId="{7A181BC2-6B07-A0EF-C24E-C79390C9ABCA}"/>
          </ac:spMkLst>
        </pc:spChg>
        <pc:spChg chg="add del">
          <ac:chgData name="Oscar Danilo Martinez Bernal" userId="eb0f0ef8-72cf-40f6-98ed-b037c503f44a" providerId="ADAL" clId="{5C80FEEE-1698-41B5-8BA4-1E2F7183CC61}" dt="2022-07-21T21:52:28.734" v="173" actId="478"/>
          <ac:spMkLst>
            <pc:docMk/>
            <pc:sldMk cId="0" sldId="419"/>
            <ac:spMk id="7" creationId="{DB84FE32-CDFE-2F56-69F1-F34B0B993B0B}"/>
          </ac:spMkLst>
        </pc:spChg>
        <pc:spChg chg="del mod">
          <ac:chgData name="Oscar Danilo Martinez Bernal" userId="eb0f0ef8-72cf-40f6-98ed-b037c503f44a" providerId="ADAL" clId="{5C80FEEE-1698-41B5-8BA4-1E2F7183CC61}" dt="2022-07-21T21:48:21.023" v="83" actId="478"/>
          <ac:spMkLst>
            <pc:docMk/>
            <pc:sldMk cId="0" sldId="419"/>
            <ac:spMk id="9217" creationId="{00000000-0000-0000-0000-000000000000}"/>
          </ac:spMkLst>
        </pc:spChg>
        <pc:spChg chg="mod">
          <ac:chgData name="Oscar Danilo Martinez Bernal" userId="eb0f0ef8-72cf-40f6-98ed-b037c503f44a" providerId="ADAL" clId="{5C80FEEE-1698-41B5-8BA4-1E2F7183CC61}" dt="2022-07-21T21:53:32.768" v="198" actId="5793"/>
          <ac:spMkLst>
            <pc:docMk/>
            <pc:sldMk cId="0" sldId="419"/>
            <ac:spMk id="9218" creationId="{00000000-0000-0000-0000-000000000000}"/>
          </ac:spMkLst>
        </pc:spChg>
        <pc:picChg chg="add mod">
          <ac:chgData name="Oscar Danilo Martinez Bernal" userId="eb0f0ef8-72cf-40f6-98ed-b037c503f44a" providerId="ADAL" clId="{5C80FEEE-1698-41B5-8BA4-1E2F7183CC61}" dt="2022-07-21T21:54:45.870" v="205" actId="1076"/>
          <ac:picMkLst>
            <pc:docMk/>
            <pc:sldMk cId="0" sldId="419"/>
            <ac:picMk id="6" creationId="{421BDCA7-9FE8-EB68-BF0F-605614C0501C}"/>
          </ac:picMkLst>
        </pc:picChg>
      </pc:sldChg>
      <pc:sldChg chg="addSp delSp modSp add mod modAnim">
        <pc:chgData name="Oscar Danilo Martinez Bernal" userId="eb0f0ef8-72cf-40f6-98ed-b037c503f44a" providerId="ADAL" clId="{5C80FEEE-1698-41B5-8BA4-1E2F7183CC61}" dt="2022-07-22T09:56:58.382" v="1194" actId="20577"/>
        <pc:sldMkLst>
          <pc:docMk/>
          <pc:sldMk cId="0" sldId="420"/>
        </pc:sldMkLst>
        <pc:spChg chg="add del mod">
          <ac:chgData name="Oscar Danilo Martinez Bernal" userId="eb0f0ef8-72cf-40f6-98ed-b037c503f44a" providerId="ADAL" clId="{5C80FEEE-1698-41B5-8BA4-1E2F7183CC61}" dt="2022-07-21T21:57:32.638" v="253" actId="478"/>
          <ac:spMkLst>
            <pc:docMk/>
            <pc:sldMk cId="0" sldId="420"/>
            <ac:spMk id="4" creationId="{2EAE7BBF-7979-98EC-B815-20900FA7AED8}"/>
          </ac:spMkLst>
        </pc:spChg>
        <pc:spChg chg="add del mod">
          <ac:chgData name="Oscar Danilo Martinez Bernal" userId="eb0f0ef8-72cf-40f6-98ed-b037c503f44a" providerId="ADAL" clId="{5C80FEEE-1698-41B5-8BA4-1E2F7183CC61}" dt="2022-07-21T21:57:26.321" v="252"/>
          <ac:spMkLst>
            <pc:docMk/>
            <pc:sldMk cId="0" sldId="420"/>
            <ac:spMk id="7" creationId="{98393C2F-6090-FF51-BB8D-92030FB85635}"/>
          </ac:spMkLst>
        </pc:spChg>
        <pc:spChg chg="add mod">
          <ac:chgData name="Oscar Danilo Martinez Bernal" userId="eb0f0ef8-72cf-40f6-98ed-b037c503f44a" providerId="ADAL" clId="{5C80FEEE-1698-41B5-8BA4-1E2F7183CC61}" dt="2022-07-21T21:57:48.658" v="300" actId="1076"/>
          <ac:spMkLst>
            <pc:docMk/>
            <pc:sldMk cId="0" sldId="420"/>
            <ac:spMk id="8" creationId="{2FACCACC-37C8-363D-E051-4B45683347CF}"/>
          </ac:spMkLst>
        </pc:spChg>
        <pc:spChg chg="del">
          <ac:chgData name="Oscar Danilo Martinez Bernal" userId="eb0f0ef8-72cf-40f6-98ed-b037c503f44a" providerId="ADAL" clId="{5C80FEEE-1698-41B5-8BA4-1E2F7183CC61}" dt="2022-07-21T21:57:21.548" v="250" actId="478"/>
          <ac:spMkLst>
            <pc:docMk/>
            <pc:sldMk cId="0" sldId="420"/>
            <ac:spMk id="5122" creationId="{00000000-0000-0000-0000-000000000000}"/>
          </ac:spMkLst>
        </pc:spChg>
        <pc:spChg chg="mod">
          <ac:chgData name="Oscar Danilo Martinez Bernal" userId="eb0f0ef8-72cf-40f6-98ed-b037c503f44a" providerId="ADAL" clId="{5C80FEEE-1698-41B5-8BA4-1E2F7183CC61}" dt="2022-07-22T09:56:58.382" v="1194" actId="20577"/>
          <ac:spMkLst>
            <pc:docMk/>
            <pc:sldMk cId="0" sldId="420"/>
            <ac:spMk id="5123" creationId="{00000000-0000-0000-0000-000000000000}"/>
          </ac:spMkLst>
        </pc:spChg>
        <pc:picChg chg="add mod">
          <ac:chgData name="Oscar Danilo Martinez Bernal" userId="eb0f0ef8-72cf-40f6-98ed-b037c503f44a" providerId="ADAL" clId="{5C80FEEE-1698-41B5-8BA4-1E2F7183CC61}" dt="2022-07-21T22:00:35.981" v="350"/>
          <ac:picMkLst>
            <pc:docMk/>
            <pc:sldMk cId="0" sldId="420"/>
            <ac:picMk id="9" creationId="{8EF15C4E-87A0-E859-3562-A925C8E87AC0}"/>
          </ac:picMkLst>
        </pc:picChg>
      </pc:sldChg>
      <pc:sldChg chg="addSp delSp modSp add mod modAnim">
        <pc:chgData name="Oscar Danilo Martinez Bernal" userId="eb0f0ef8-72cf-40f6-98ed-b037c503f44a" providerId="ADAL" clId="{5C80FEEE-1698-41B5-8BA4-1E2F7183CC61}" dt="2022-07-22T09:57:28.617" v="1209" actId="1076"/>
        <pc:sldMkLst>
          <pc:docMk/>
          <pc:sldMk cId="142229398" sldId="421"/>
        </pc:sldMkLst>
        <pc:spChg chg="add del mod">
          <ac:chgData name="Oscar Danilo Martinez Bernal" userId="eb0f0ef8-72cf-40f6-98ed-b037c503f44a" providerId="ADAL" clId="{5C80FEEE-1698-41B5-8BA4-1E2F7183CC61}" dt="2022-07-21T22:05:40.688" v="355" actId="478"/>
          <ac:spMkLst>
            <pc:docMk/>
            <pc:sldMk cId="142229398" sldId="421"/>
            <ac:spMk id="4" creationId="{93143F8F-9164-3E0E-6F64-EB2DEF4338B5}"/>
          </ac:spMkLst>
        </pc:spChg>
        <pc:spChg chg="add mod">
          <ac:chgData name="Oscar Danilo Martinez Bernal" userId="eb0f0ef8-72cf-40f6-98ed-b037c503f44a" providerId="ADAL" clId="{5C80FEEE-1698-41B5-8BA4-1E2F7183CC61}" dt="2022-07-21T22:05:43.512" v="360" actId="20577"/>
          <ac:spMkLst>
            <pc:docMk/>
            <pc:sldMk cId="142229398" sldId="421"/>
            <ac:spMk id="7" creationId="{D838B439-35AA-4DFB-591A-D9FD731D8E91}"/>
          </ac:spMkLst>
        </pc:spChg>
        <pc:spChg chg="del">
          <ac:chgData name="Oscar Danilo Martinez Bernal" userId="eb0f0ef8-72cf-40f6-98ed-b037c503f44a" providerId="ADAL" clId="{5C80FEEE-1698-41B5-8BA4-1E2F7183CC61}" dt="2022-07-21T22:05:38.516" v="354" actId="478"/>
          <ac:spMkLst>
            <pc:docMk/>
            <pc:sldMk cId="142229398" sldId="421"/>
            <ac:spMk id="5122" creationId="{00000000-0000-0000-0000-000000000000}"/>
          </ac:spMkLst>
        </pc:spChg>
        <pc:spChg chg="mod">
          <ac:chgData name="Oscar Danilo Martinez Bernal" userId="eb0f0ef8-72cf-40f6-98ed-b037c503f44a" providerId="ADAL" clId="{5C80FEEE-1698-41B5-8BA4-1E2F7183CC61}" dt="2022-07-22T09:57:28.617" v="1209" actId="1076"/>
          <ac:spMkLst>
            <pc:docMk/>
            <pc:sldMk cId="142229398" sldId="421"/>
            <ac:spMk id="5123" creationId="{00000000-0000-0000-0000-000000000000}"/>
          </ac:spMkLst>
        </pc:spChg>
        <pc:picChg chg="add mod">
          <ac:chgData name="Oscar Danilo Martinez Bernal" userId="eb0f0ef8-72cf-40f6-98ed-b037c503f44a" providerId="ADAL" clId="{5C80FEEE-1698-41B5-8BA4-1E2F7183CC61}" dt="2022-07-21T22:08:05.409" v="394"/>
          <ac:picMkLst>
            <pc:docMk/>
            <pc:sldMk cId="142229398" sldId="421"/>
            <ac:picMk id="8" creationId="{E66EAAB5-CAA5-2815-FF0C-D127352E8A8D}"/>
          </ac:picMkLst>
        </pc:picChg>
      </pc:sldChg>
      <pc:sldChg chg="addSp delSp modSp add mod modAnim">
        <pc:chgData name="Oscar Danilo Martinez Bernal" userId="eb0f0ef8-72cf-40f6-98ed-b037c503f44a" providerId="ADAL" clId="{5C80FEEE-1698-41B5-8BA4-1E2F7183CC61}" dt="2022-07-22T09:57:38.502" v="1211" actId="1076"/>
        <pc:sldMkLst>
          <pc:docMk/>
          <pc:sldMk cId="0" sldId="422"/>
        </pc:sldMkLst>
        <pc:spChg chg="add del mod">
          <ac:chgData name="Oscar Danilo Martinez Bernal" userId="eb0f0ef8-72cf-40f6-98ed-b037c503f44a" providerId="ADAL" clId="{5C80FEEE-1698-41B5-8BA4-1E2F7183CC61}" dt="2022-07-21T22:08:42.303" v="400" actId="478"/>
          <ac:spMkLst>
            <pc:docMk/>
            <pc:sldMk cId="0" sldId="422"/>
            <ac:spMk id="3" creationId="{70BB3420-E0B5-BA27-C9FF-9A2DAC60D806}"/>
          </ac:spMkLst>
        </pc:spChg>
        <pc:spChg chg="mod">
          <ac:chgData name="Oscar Danilo Martinez Bernal" userId="eb0f0ef8-72cf-40f6-98ed-b037c503f44a" providerId="ADAL" clId="{5C80FEEE-1698-41B5-8BA4-1E2F7183CC61}" dt="2022-07-22T09:57:35.563" v="1210" actId="1076"/>
          <ac:spMkLst>
            <pc:docMk/>
            <pc:sldMk cId="0" sldId="422"/>
            <ac:spMk id="4" creationId="{00000000-0000-0000-0000-000000000000}"/>
          </ac:spMkLst>
        </pc:spChg>
        <pc:spChg chg="add mod">
          <ac:chgData name="Oscar Danilo Martinez Bernal" userId="eb0f0ef8-72cf-40f6-98ed-b037c503f44a" providerId="ADAL" clId="{5C80FEEE-1698-41B5-8BA4-1E2F7183CC61}" dt="2022-07-21T22:09:06.237" v="450" actId="1076"/>
          <ac:spMkLst>
            <pc:docMk/>
            <pc:sldMk cId="0" sldId="422"/>
            <ac:spMk id="7" creationId="{5E453BFC-0A31-D6A5-F8B2-DCFE371317BA}"/>
          </ac:spMkLst>
        </pc:spChg>
        <pc:spChg chg="del">
          <ac:chgData name="Oscar Danilo Martinez Bernal" userId="eb0f0ef8-72cf-40f6-98ed-b037c503f44a" providerId="ADAL" clId="{5C80FEEE-1698-41B5-8BA4-1E2F7183CC61}" dt="2022-07-21T22:08:39.455" v="399" actId="478"/>
          <ac:spMkLst>
            <pc:docMk/>
            <pc:sldMk cId="0" sldId="422"/>
            <ac:spMk id="13313" creationId="{00000000-0000-0000-0000-000000000000}"/>
          </ac:spMkLst>
        </pc:spChg>
        <pc:spChg chg="mod">
          <ac:chgData name="Oscar Danilo Martinez Bernal" userId="eb0f0ef8-72cf-40f6-98ed-b037c503f44a" providerId="ADAL" clId="{5C80FEEE-1698-41B5-8BA4-1E2F7183CC61}" dt="2022-07-22T09:57:38.502" v="1211" actId="1076"/>
          <ac:spMkLst>
            <pc:docMk/>
            <pc:sldMk cId="0" sldId="422"/>
            <ac:spMk id="13314" creationId="{00000000-0000-0000-0000-000000000000}"/>
          </ac:spMkLst>
        </pc:spChg>
        <pc:picChg chg="add mod">
          <ac:chgData name="Oscar Danilo Martinez Bernal" userId="eb0f0ef8-72cf-40f6-98ed-b037c503f44a" providerId="ADAL" clId="{5C80FEEE-1698-41B5-8BA4-1E2F7183CC61}" dt="2022-07-21T22:30:19.979" v="513"/>
          <ac:picMkLst>
            <pc:docMk/>
            <pc:sldMk cId="0" sldId="422"/>
            <ac:picMk id="8" creationId="{C9717AEE-81CD-7C07-D4AE-9FE5FB97B418}"/>
          </ac:picMkLst>
        </pc:picChg>
      </pc:sldChg>
      <pc:sldChg chg="addSp delSp modSp add mod modAnim">
        <pc:chgData name="Oscar Danilo Martinez Bernal" userId="eb0f0ef8-72cf-40f6-98ed-b037c503f44a" providerId="ADAL" clId="{5C80FEEE-1698-41B5-8BA4-1E2F7183CC61}" dt="2022-07-22T09:57:45.359" v="1213" actId="1076"/>
        <pc:sldMkLst>
          <pc:docMk/>
          <pc:sldMk cId="0" sldId="423"/>
        </pc:sldMkLst>
        <pc:spChg chg="add del mod">
          <ac:chgData name="Oscar Danilo Martinez Bernal" userId="eb0f0ef8-72cf-40f6-98ed-b037c503f44a" providerId="ADAL" clId="{5C80FEEE-1698-41B5-8BA4-1E2F7183CC61}" dt="2022-07-21T22:24:10.106" v="461" actId="478"/>
          <ac:spMkLst>
            <pc:docMk/>
            <pc:sldMk cId="0" sldId="423"/>
            <ac:spMk id="3" creationId="{0F13DDAB-6EDE-EDCF-C2E7-F53BF1048F7D}"/>
          </ac:spMkLst>
        </pc:spChg>
        <pc:spChg chg="add del mod">
          <ac:chgData name="Oscar Danilo Martinez Bernal" userId="eb0f0ef8-72cf-40f6-98ed-b037c503f44a" providerId="ADAL" clId="{5C80FEEE-1698-41B5-8BA4-1E2F7183CC61}" dt="2022-07-21T22:30:29.362" v="514" actId="478"/>
          <ac:spMkLst>
            <pc:docMk/>
            <pc:sldMk cId="0" sldId="423"/>
            <ac:spMk id="6" creationId="{ABE6E073-F9D6-16CD-1438-CA6A7194556E}"/>
          </ac:spMkLst>
        </pc:spChg>
        <pc:spChg chg="add mod">
          <ac:chgData name="Oscar Danilo Martinez Bernal" userId="eb0f0ef8-72cf-40f6-98ed-b037c503f44a" providerId="ADAL" clId="{5C80FEEE-1698-41B5-8BA4-1E2F7183CC61}" dt="2022-07-21T22:30:32.600" v="519" actId="20577"/>
          <ac:spMkLst>
            <pc:docMk/>
            <pc:sldMk cId="0" sldId="423"/>
            <ac:spMk id="7" creationId="{7B4063AB-17F9-0FD0-5EA0-844BC95FC236}"/>
          </ac:spMkLst>
        </pc:spChg>
        <pc:spChg chg="add mod">
          <ac:chgData name="Oscar Danilo Martinez Bernal" userId="eb0f0ef8-72cf-40f6-98ed-b037c503f44a" providerId="ADAL" clId="{5C80FEEE-1698-41B5-8BA4-1E2F7183CC61}" dt="2022-07-22T09:57:45.359" v="1213" actId="1076"/>
          <ac:spMkLst>
            <pc:docMk/>
            <pc:sldMk cId="0" sldId="423"/>
            <ac:spMk id="9" creationId="{071BB2CB-68FA-5CE5-DA4F-BDF9710D6041}"/>
          </ac:spMkLst>
        </pc:spChg>
        <pc:spChg chg="del">
          <ac:chgData name="Oscar Danilo Martinez Bernal" userId="eb0f0ef8-72cf-40f6-98ed-b037c503f44a" providerId="ADAL" clId="{5C80FEEE-1698-41B5-8BA4-1E2F7183CC61}" dt="2022-07-21T22:24:06.619" v="460" actId="478"/>
          <ac:spMkLst>
            <pc:docMk/>
            <pc:sldMk cId="0" sldId="423"/>
            <ac:spMk id="15361" creationId="{00000000-0000-0000-0000-000000000000}"/>
          </ac:spMkLst>
        </pc:spChg>
        <pc:spChg chg="mod">
          <ac:chgData name="Oscar Danilo Martinez Bernal" userId="eb0f0ef8-72cf-40f6-98ed-b037c503f44a" providerId="ADAL" clId="{5C80FEEE-1698-41B5-8BA4-1E2F7183CC61}" dt="2022-07-22T09:57:42.815" v="1212" actId="1076"/>
          <ac:spMkLst>
            <pc:docMk/>
            <pc:sldMk cId="0" sldId="423"/>
            <ac:spMk id="15362" creationId="{00000000-0000-0000-0000-000000000000}"/>
          </ac:spMkLst>
        </pc:spChg>
        <pc:picChg chg="add mod">
          <ac:chgData name="Oscar Danilo Martinez Bernal" userId="eb0f0ef8-72cf-40f6-98ed-b037c503f44a" providerId="ADAL" clId="{5C80FEEE-1698-41B5-8BA4-1E2F7183CC61}" dt="2022-07-21T22:53:05.564" v="596"/>
          <ac:picMkLst>
            <pc:docMk/>
            <pc:sldMk cId="0" sldId="423"/>
            <ac:picMk id="10" creationId="{06CB35AA-CD66-3740-4ED6-856ED06E65C8}"/>
          </ac:picMkLst>
        </pc:picChg>
      </pc:sldChg>
      <pc:sldChg chg="add del">
        <pc:chgData name="Oscar Danilo Martinez Bernal" userId="eb0f0ef8-72cf-40f6-98ed-b037c503f44a" providerId="ADAL" clId="{5C80FEEE-1698-41B5-8BA4-1E2F7183CC61}" dt="2022-07-22T11:14:57.923" v="2697" actId="47"/>
        <pc:sldMkLst>
          <pc:docMk/>
          <pc:sldMk cId="0" sldId="424"/>
        </pc:sldMkLst>
      </pc:sldChg>
      <pc:sldChg chg="addSp delSp modSp add mod modAnim modShow">
        <pc:chgData name="Oscar Danilo Martinez Bernal" userId="eb0f0ef8-72cf-40f6-98ed-b037c503f44a" providerId="ADAL" clId="{5C80FEEE-1698-41B5-8BA4-1E2F7183CC61}" dt="2022-07-22T09:57:57.741" v="1217" actId="6549"/>
        <pc:sldMkLst>
          <pc:docMk/>
          <pc:sldMk cId="0" sldId="425"/>
        </pc:sldMkLst>
        <pc:spChg chg="add del mod">
          <ac:chgData name="Oscar Danilo Martinez Bernal" userId="eb0f0ef8-72cf-40f6-98ed-b037c503f44a" providerId="ADAL" clId="{5C80FEEE-1698-41B5-8BA4-1E2F7183CC61}" dt="2022-07-22T09:16:55.008" v="602" actId="478"/>
          <ac:spMkLst>
            <pc:docMk/>
            <pc:sldMk cId="0" sldId="425"/>
            <ac:spMk id="3" creationId="{147D58CF-44BB-9616-0AEB-F96A5E5CE6BB}"/>
          </ac:spMkLst>
        </pc:spChg>
        <pc:spChg chg="add mod">
          <ac:chgData name="Oscar Danilo Martinez Bernal" userId="eb0f0ef8-72cf-40f6-98ed-b037c503f44a" providerId="ADAL" clId="{5C80FEEE-1698-41B5-8BA4-1E2F7183CC61}" dt="2022-07-22T09:17:21.985" v="675" actId="1076"/>
          <ac:spMkLst>
            <pc:docMk/>
            <pc:sldMk cId="0" sldId="425"/>
            <ac:spMk id="6" creationId="{8B7350FA-054E-A2B0-0D8E-E44D8F055CF6}"/>
          </ac:spMkLst>
        </pc:spChg>
        <pc:spChg chg="del">
          <ac:chgData name="Oscar Danilo Martinez Bernal" userId="eb0f0ef8-72cf-40f6-98ed-b037c503f44a" providerId="ADAL" clId="{5C80FEEE-1698-41B5-8BA4-1E2F7183CC61}" dt="2022-07-22T09:16:53.304" v="601" actId="478"/>
          <ac:spMkLst>
            <pc:docMk/>
            <pc:sldMk cId="0" sldId="425"/>
            <ac:spMk id="17409" creationId="{00000000-0000-0000-0000-000000000000}"/>
          </ac:spMkLst>
        </pc:spChg>
        <pc:spChg chg="mod">
          <ac:chgData name="Oscar Danilo Martinez Bernal" userId="eb0f0ef8-72cf-40f6-98ed-b037c503f44a" providerId="ADAL" clId="{5C80FEEE-1698-41B5-8BA4-1E2F7183CC61}" dt="2022-07-22T09:57:57.741" v="1217" actId="6549"/>
          <ac:spMkLst>
            <pc:docMk/>
            <pc:sldMk cId="0" sldId="425"/>
            <ac:spMk id="17410" creationId="{00000000-0000-0000-0000-000000000000}"/>
          </ac:spMkLst>
        </pc:spChg>
        <pc:picChg chg="add mod">
          <ac:chgData name="Oscar Danilo Martinez Bernal" userId="eb0f0ef8-72cf-40f6-98ed-b037c503f44a" providerId="ADAL" clId="{5C80FEEE-1698-41B5-8BA4-1E2F7183CC61}" dt="2022-07-22T09:22:42.754" v="798"/>
          <ac:picMkLst>
            <pc:docMk/>
            <pc:sldMk cId="0" sldId="425"/>
            <ac:picMk id="7" creationId="{2392E238-0E71-C896-7E5F-F23B505DBE13}"/>
          </ac:picMkLst>
        </pc:picChg>
      </pc:sldChg>
      <pc:sldChg chg="addSp delSp modSp add mod modAnim">
        <pc:chgData name="Oscar Danilo Martinez Bernal" userId="eb0f0ef8-72cf-40f6-98ed-b037c503f44a" providerId="ADAL" clId="{5C80FEEE-1698-41B5-8BA4-1E2F7183CC61}" dt="2022-07-22T09:55:24.870" v="1160" actId="14100"/>
        <pc:sldMkLst>
          <pc:docMk/>
          <pc:sldMk cId="1677131867" sldId="426"/>
        </pc:sldMkLst>
        <pc:spChg chg="add del mod">
          <ac:chgData name="Oscar Danilo Martinez Bernal" userId="eb0f0ef8-72cf-40f6-98ed-b037c503f44a" providerId="ADAL" clId="{5C80FEEE-1698-41B5-8BA4-1E2F7183CC61}" dt="2022-07-22T09:19:32.363" v="714" actId="478"/>
          <ac:spMkLst>
            <pc:docMk/>
            <pc:sldMk cId="1677131867" sldId="426"/>
            <ac:spMk id="3" creationId="{7832B55E-9FD7-15C8-BCA8-447893CB3332}"/>
          </ac:spMkLst>
        </pc:spChg>
        <pc:spChg chg="add mod">
          <ac:chgData name="Oscar Danilo Martinez Bernal" userId="eb0f0ef8-72cf-40f6-98ed-b037c503f44a" providerId="ADAL" clId="{5C80FEEE-1698-41B5-8BA4-1E2F7183CC61}" dt="2022-07-22T09:55:24.870" v="1160" actId="14100"/>
          <ac:spMkLst>
            <pc:docMk/>
            <pc:sldMk cId="1677131867" sldId="426"/>
            <ac:spMk id="4" creationId="{3274DCEC-89E7-ADDC-E0E3-139BE9838FAF}"/>
          </ac:spMkLst>
        </pc:spChg>
        <pc:spChg chg="add mod">
          <ac:chgData name="Oscar Danilo Martinez Bernal" userId="eb0f0ef8-72cf-40f6-98ed-b037c503f44a" providerId="ADAL" clId="{5C80FEEE-1698-41B5-8BA4-1E2F7183CC61}" dt="2022-07-22T09:55:13.388" v="1155" actId="1076"/>
          <ac:spMkLst>
            <pc:docMk/>
            <pc:sldMk cId="1677131867" sldId="426"/>
            <ac:spMk id="6" creationId="{356DAC62-2E2F-0AEA-29B7-7CFD1A677552}"/>
          </ac:spMkLst>
        </pc:spChg>
        <pc:spChg chg="add mod">
          <ac:chgData name="Oscar Danilo Martinez Bernal" userId="eb0f0ef8-72cf-40f6-98ed-b037c503f44a" providerId="ADAL" clId="{5C80FEEE-1698-41B5-8BA4-1E2F7183CC61}" dt="2022-07-22T09:55:03.173" v="1151" actId="20577"/>
          <ac:spMkLst>
            <pc:docMk/>
            <pc:sldMk cId="1677131867" sldId="426"/>
            <ac:spMk id="9" creationId="{9FD6F5F7-667B-6523-1353-859DEEEC7AC9}"/>
          </ac:spMkLst>
        </pc:spChg>
        <pc:spChg chg="del">
          <ac:chgData name="Oscar Danilo Martinez Bernal" userId="eb0f0ef8-72cf-40f6-98ed-b037c503f44a" providerId="ADAL" clId="{5C80FEEE-1698-41B5-8BA4-1E2F7183CC61}" dt="2022-07-22T09:19:29.669" v="713" actId="478"/>
          <ac:spMkLst>
            <pc:docMk/>
            <pc:sldMk cId="1677131867" sldId="426"/>
            <ac:spMk id="23553" creationId="{00000000-0000-0000-0000-000000000000}"/>
          </ac:spMkLst>
        </pc:spChg>
        <pc:spChg chg="mod">
          <ac:chgData name="Oscar Danilo Martinez Bernal" userId="eb0f0ef8-72cf-40f6-98ed-b037c503f44a" providerId="ADAL" clId="{5C80FEEE-1698-41B5-8BA4-1E2F7183CC61}" dt="2022-07-22T09:55:15.452" v="1156" actId="1076"/>
          <ac:spMkLst>
            <pc:docMk/>
            <pc:sldMk cId="1677131867" sldId="426"/>
            <ac:spMk id="23554" creationId="{00000000-0000-0000-0000-000000000000}"/>
          </ac:spMkLst>
        </pc:spChg>
        <pc:picChg chg="add mod">
          <ac:chgData name="Oscar Danilo Martinez Bernal" userId="eb0f0ef8-72cf-40f6-98ed-b037c503f44a" providerId="ADAL" clId="{5C80FEEE-1698-41B5-8BA4-1E2F7183CC61}" dt="2022-07-22T09:22:45.006" v="799"/>
          <ac:picMkLst>
            <pc:docMk/>
            <pc:sldMk cId="1677131867" sldId="426"/>
            <ac:picMk id="7" creationId="{A8E76C9C-9F0B-ACCA-DF7E-43AEF360DCD2}"/>
          </ac:picMkLst>
        </pc:picChg>
      </pc:sldChg>
      <pc:sldChg chg="addSp delSp modSp add del mod modShow">
        <pc:chgData name="Oscar Danilo Martinez Bernal" userId="eb0f0ef8-72cf-40f6-98ed-b037c503f44a" providerId="ADAL" clId="{5C80FEEE-1698-41B5-8BA4-1E2F7183CC61}" dt="2022-07-22T11:15:05.468" v="2698" actId="47"/>
        <pc:sldMkLst>
          <pc:docMk/>
          <pc:sldMk cId="239842495" sldId="427"/>
        </pc:sldMkLst>
        <pc:spChg chg="add del mod">
          <ac:chgData name="Oscar Danilo Martinez Bernal" userId="eb0f0ef8-72cf-40f6-98ed-b037c503f44a" providerId="ADAL" clId="{5C80FEEE-1698-41B5-8BA4-1E2F7183CC61}" dt="2022-07-22T09:23:49.970" v="805" actId="478"/>
          <ac:spMkLst>
            <pc:docMk/>
            <pc:sldMk cId="239842495" sldId="427"/>
            <ac:spMk id="4" creationId="{847AC4B2-06FC-1816-DC8C-5504D2431324}"/>
          </ac:spMkLst>
        </pc:spChg>
        <pc:spChg chg="add mod">
          <ac:chgData name="Oscar Danilo Martinez Bernal" userId="eb0f0ef8-72cf-40f6-98ed-b037c503f44a" providerId="ADAL" clId="{5C80FEEE-1698-41B5-8BA4-1E2F7183CC61}" dt="2022-07-22T09:24:06.669" v="835" actId="20577"/>
          <ac:spMkLst>
            <pc:docMk/>
            <pc:sldMk cId="239842495" sldId="427"/>
            <ac:spMk id="15" creationId="{93905AF2-20D4-5279-51CB-0949DE855FF0}"/>
          </ac:spMkLst>
        </pc:spChg>
        <pc:spChg chg="del">
          <ac:chgData name="Oscar Danilo Martinez Bernal" userId="eb0f0ef8-72cf-40f6-98ed-b037c503f44a" providerId="ADAL" clId="{5C80FEEE-1698-41B5-8BA4-1E2F7183CC61}" dt="2022-07-22T09:23:48.276" v="804" actId="478"/>
          <ac:spMkLst>
            <pc:docMk/>
            <pc:sldMk cId="239842495" sldId="427"/>
            <ac:spMk id="25601" creationId="{00000000-0000-0000-0000-000000000000}"/>
          </ac:spMkLst>
        </pc:spChg>
        <pc:spChg chg="mod">
          <ac:chgData name="Oscar Danilo Martinez Bernal" userId="eb0f0ef8-72cf-40f6-98ed-b037c503f44a" providerId="ADAL" clId="{5C80FEEE-1698-41B5-8BA4-1E2F7183CC61}" dt="2022-07-22T09:32:23.463" v="845" actId="1076"/>
          <ac:spMkLst>
            <pc:docMk/>
            <pc:sldMk cId="239842495" sldId="427"/>
            <ac:spMk id="25602" creationId="{00000000-0000-0000-0000-000000000000}"/>
          </ac:spMkLst>
        </pc:spChg>
      </pc:sldChg>
      <pc:sldChg chg="modSp add del mod modShow">
        <pc:chgData name="Oscar Danilo Martinez Bernal" userId="eb0f0ef8-72cf-40f6-98ed-b037c503f44a" providerId="ADAL" clId="{5C80FEEE-1698-41B5-8BA4-1E2F7183CC61}" dt="2022-07-22T11:15:06.301" v="2699" actId="47"/>
        <pc:sldMkLst>
          <pc:docMk/>
          <pc:sldMk cId="1703733089" sldId="428"/>
        </pc:sldMkLst>
        <pc:picChg chg="mod">
          <ac:chgData name="Oscar Danilo Martinez Bernal" userId="eb0f0ef8-72cf-40f6-98ed-b037c503f44a" providerId="ADAL" clId="{5C80FEEE-1698-41B5-8BA4-1E2F7183CC61}" dt="2022-07-22T09:32:32.906" v="846" actId="1076"/>
          <ac:picMkLst>
            <pc:docMk/>
            <pc:sldMk cId="1703733089" sldId="428"/>
            <ac:picMk id="4" creationId="{FA83B5AE-3E57-485D-8D9A-2AFE639166FF}"/>
          </ac:picMkLst>
        </pc:picChg>
      </pc:sldChg>
      <pc:sldChg chg="addSp delSp modSp add mod ord modShow">
        <pc:chgData name="Oscar Danilo Martinez Bernal" userId="eb0f0ef8-72cf-40f6-98ed-b037c503f44a" providerId="ADAL" clId="{5C80FEEE-1698-41B5-8BA4-1E2F7183CC61}" dt="2022-07-22T09:58:13.232" v="1219" actId="1076"/>
        <pc:sldMkLst>
          <pc:docMk/>
          <pc:sldMk cId="2778240193" sldId="429"/>
        </pc:sldMkLst>
        <pc:spChg chg="add del mod">
          <ac:chgData name="Oscar Danilo Martinez Bernal" userId="eb0f0ef8-72cf-40f6-98ed-b037c503f44a" providerId="ADAL" clId="{5C80FEEE-1698-41B5-8BA4-1E2F7183CC61}" dt="2022-07-22T09:34:49.309" v="857" actId="478"/>
          <ac:spMkLst>
            <pc:docMk/>
            <pc:sldMk cId="2778240193" sldId="429"/>
            <ac:spMk id="3" creationId="{54A10A8F-FBF7-6845-2B9A-A310C26019FF}"/>
          </ac:spMkLst>
        </pc:spChg>
        <pc:spChg chg="add mod">
          <ac:chgData name="Oscar Danilo Martinez Bernal" userId="eb0f0ef8-72cf-40f6-98ed-b037c503f44a" providerId="ADAL" clId="{5C80FEEE-1698-41B5-8BA4-1E2F7183CC61}" dt="2022-07-22T09:55:51.055" v="1171" actId="1076"/>
          <ac:spMkLst>
            <pc:docMk/>
            <pc:sldMk cId="2778240193" sldId="429"/>
            <ac:spMk id="6" creationId="{D089E88C-CE7F-CC1C-8FAF-CC1CC3759052}"/>
          </ac:spMkLst>
        </pc:spChg>
        <pc:spChg chg="add mod">
          <ac:chgData name="Oscar Danilo Martinez Bernal" userId="eb0f0ef8-72cf-40f6-98ed-b037c503f44a" providerId="ADAL" clId="{5C80FEEE-1698-41B5-8BA4-1E2F7183CC61}" dt="2022-07-22T09:55:40.662" v="1167" actId="20577"/>
          <ac:spMkLst>
            <pc:docMk/>
            <pc:sldMk cId="2778240193" sldId="429"/>
            <ac:spMk id="7" creationId="{5DCAEBC9-7C5F-4853-CECA-9A81CC9C3393}"/>
          </ac:spMkLst>
        </pc:spChg>
        <pc:spChg chg="del">
          <ac:chgData name="Oscar Danilo Martinez Bernal" userId="eb0f0ef8-72cf-40f6-98ed-b037c503f44a" providerId="ADAL" clId="{5C80FEEE-1698-41B5-8BA4-1E2F7183CC61}" dt="2022-07-22T09:34:46.967" v="855" actId="478"/>
          <ac:spMkLst>
            <pc:docMk/>
            <pc:sldMk cId="2778240193" sldId="429"/>
            <ac:spMk id="17409" creationId="{00000000-0000-0000-0000-000000000000}"/>
          </ac:spMkLst>
        </pc:spChg>
        <pc:spChg chg="mod">
          <ac:chgData name="Oscar Danilo Martinez Bernal" userId="eb0f0ef8-72cf-40f6-98ed-b037c503f44a" providerId="ADAL" clId="{5C80FEEE-1698-41B5-8BA4-1E2F7183CC61}" dt="2022-07-22T09:55:55.240" v="1173" actId="14100"/>
          <ac:spMkLst>
            <pc:docMk/>
            <pc:sldMk cId="2778240193" sldId="429"/>
            <ac:spMk id="17410" creationId="{00000000-0000-0000-0000-000000000000}"/>
          </ac:spMkLst>
        </pc:spChg>
        <pc:picChg chg="add mod">
          <ac:chgData name="Oscar Danilo Martinez Bernal" userId="eb0f0ef8-72cf-40f6-98ed-b037c503f44a" providerId="ADAL" clId="{5C80FEEE-1698-41B5-8BA4-1E2F7183CC61}" dt="2022-07-22T09:58:13.232" v="1219" actId="1076"/>
          <ac:picMkLst>
            <pc:docMk/>
            <pc:sldMk cId="2778240193" sldId="429"/>
            <ac:picMk id="8" creationId="{E51864FF-F807-7FFC-3489-B6CC0E0E5C46}"/>
          </ac:picMkLst>
        </pc:picChg>
      </pc:sldChg>
      <pc:sldChg chg="addSp delSp modSp add mod">
        <pc:chgData name="Oscar Danilo Martinez Bernal" userId="eb0f0ef8-72cf-40f6-98ed-b037c503f44a" providerId="ADAL" clId="{5C80FEEE-1698-41B5-8BA4-1E2F7183CC61}" dt="2022-07-22T09:56:14.481" v="1178" actId="20577"/>
        <pc:sldMkLst>
          <pc:docMk/>
          <pc:sldMk cId="0" sldId="430"/>
        </pc:sldMkLst>
        <pc:spChg chg="add del mod">
          <ac:chgData name="Oscar Danilo Martinez Bernal" userId="eb0f0ef8-72cf-40f6-98ed-b037c503f44a" providerId="ADAL" clId="{5C80FEEE-1698-41B5-8BA4-1E2F7183CC61}" dt="2022-07-22T09:38:29.763" v="982" actId="478"/>
          <ac:spMkLst>
            <pc:docMk/>
            <pc:sldMk cId="0" sldId="430"/>
            <ac:spMk id="3" creationId="{D64F4CD4-6A95-3A51-8066-2049E9E519D4}"/>
          </ac:spMkLst>
        </pc:spChg>
        <pc:spChg chg="add del mod">
          <ac:chgData name="Oscar Danilo Martinez Bernal" userId="eb0f0ef8-72cf-40f6-98ed-b037c503f44a" providerId="ADAL" clId="{5C80FEEE-1698-41B5-8BA4-1E2F7183CC61}" dt="2022-07-22T09:56:12.142" v="1175" actId="478"/>
          <ac:spMkLst>
            <pc:docMk/>
            <pc:sldMk cId="0" sldId="430"/>
            <ac:spMk id="7" creationId="{5C19367A-92F6-76E3-BBA7-778648970DA4}"/>
          </ac:spMkLst>
        </pc:spChg>
        <pc:spChg chg="add mod">
          <ac:chgData name="Oscar Danilo Martinez Bernal" userId="eb0f0ef8-72cf-40f6-98ed-b037c503f44a" providerId="ADAL" clId="{5C80FEEE-1698-41B5-8BA4-1E2F7183CC61}" dt="2022-07-22T09:56:14.481" v="1178" actId="20577"/>
          <ac:spMkLst>
            <pc:docMk/>
            <pc:sldMk cId="0" sldId="430"/>
            <ac:spMk id="8" creationId="{4F823416-26DF-C1E4-A2F9-EDF38EC9556D}"/>
          </ac:spMkLst>
        </pc:spChg>
        <pc:spChg chg="del">
          <ac:chgData name="Oscar Danilo Martinez Bernal" userId="eb0f0ef8-72cf-40f6-98ed-b037c503f44a" providerId="ADAL" clId="{5C80FEEE-1698-41B5-8BA4-1E2F7183CC61}" dt="2022-07-22T09:38:26.858" v="981" actId="478"/>
          <ac:spMkLst>
            <pc:docMk/>
            <pc:sldMk cId="0" sldId="430"/>
            <ac:spMk id="19457" creationId="{00000000-0000-0000-0000-000000000000}"/>
          </ac:spMkLst>
        </pc:spChg>
        <pc:spChg chg="mod">
          <ac:chgData name="Oscar Danilo Martinez Bernal" userId="eb0f0ef8-72cf-40f6-98ed-b037c503f44a" providerId="ADAL" clId="{5C80FEEE-1698-41B5-8BA4-1E2F7183CC61}" dt="2022-07-22T09:38:16.473" v="980" actId="1076"/>
          <ac:spMkLst>
            <pc:docMk/>
            <pc:sldMk cId="0" sldId="430"/>
            <ac:spMk id="19458" creationId="{00000000-0000-0000-0000-000000000000}"/>
          </ac:spMkLst>
        </pc:spChg>
        <pc:picChg chg="mod">
          <ac:chgData name="Oscar Danilo Martinez Bernal" userId="eb0f0ef8-72cf-40f6-98ed-b037c503f44a" providerId="ADAL" clId="{5C80FEEE-1698-41B5-8BA4-1E2F7183CC61}" dt="2022-07-22T09:38:14.141" v="979" actId="1076"/>
          <ac:picMkLst>
            <pc:docMk/>
            <pc:sldMk cId="0" sldId="430"/>
            <ac:picMk id="19459" creationId="{00000000-0000-0000-0000-000000000000}"/>
          </ac:picMkLst>
        </pc:picChg>
      </pc:sldChg>
      <pc:sldChg chg="addSp delSp modSp add mod modAnim">
        <pc:chgData name="Oscar Danilo Martinez Bernal" userId="eb0f0ef8-72cf-40f6-98ed-b037c503f44a" providerId="ADAL" clId="{5C80FEEE-1698-41B5-8BA4-1E2F7183CC61}" dt="2022-07-22T09:58:15.023" v="1220"/>
        <pc:sldMkLst>
          <pc:docMk/>
          <pc:sldMk cId="0" sldId="431"/>
        </pc:sldMkLst>
        <pc:spChg chg="add del mod">
          <ac:chgData name="Oscar Danilo Martinez Bernal" userId="eb0f0ef8-72cf-40f6-98ed-b037c503f44a" providerId="ADAL" clId="{5C80FEEE-1698-41B5-8BA4-1E2F7183CC61}" dt="2022-07-22T09:40:47.214" v="992" actId="478"/>
          <ac:spMkLst>
            <pc:docMk/>
            <pc:sldMk cId="0" sldId="431"/>
            <ac:spMk id="3" creationId="{51264E33-01CE-0E5F-E789-DA302E8793EE}"/>
          </ac:spMkLst>
        </pc:spChg>
        <pc:spChg chg="add mod">
          <ac:chgData name="Oscar Danilo Martinez Bernal" userId="eb0f0ef8-72cf-40f6-98ed-b037c503f44a" providerId="ADAL" clId="{5C80FEEE-1698-41B5-8BA4-1E2F7183CC61}" dt="2022-07-22T09:56:30.604" v="1184" actId="1076"/>
          <ac:spMkLst>
            <pc:docMk/>
            <pc:sldMk cId="0" sldId="431"/>
            <ac:spMk id="6" creationId="{57DA99D0-2F2A-9AD2-7A4E-3F8D5948B115}"/>
          </ac:spMkLst>
        </pc:spChg>
        <pc:spChg chg="add mod">
          <ac:chgData name="Oscar Danilo Martinez Bernal" userId="eb0f0ef8-72cf-40f6-98ed-b037c503f44a" providerId="ADAL" clId="{5C80FEEE-1698-41B5-8BA4-1E2F7183CC61}" dt="2022-07-22T09:56:42.218" v="1190" actId="20577"/>
          <ac:spMkLst>
            <pc:docMk/>
            <pc:sldMk cId="0" sldId="431"/>
            <ac:spMk id="7" creationId="{ACB2494A-AA01-8641-E56B-5B297BB40030}"/>
          </ac:spMkLst>
        </pc:spChg>
        <pc:spChg chg="del">
          <ac:chgData name="Oscar Danilo Martinez Bernal" userId="eb0f0ef8-72cf-40f6-98ed-b037c503f44a" providerId="ADAL" clId="{5C80FEEE-1698-41B5-8BA4-1E2F7183CC61}" dt="2022-07-22T09:40:44.765" v="990" actId="478"/>
          <ac:spMkLst>
            <pc:docMk/>
            <pc:sldMk cId="0" sldId="431"/>
            <ac:spMk id="21505" creationId="{00000000-0000-0000-0000-000000000000}"/>
          </ac:spMkLst>
        </pc:spChg>
        <pc:spChg chg="mod">
          <ac:chgData name="Oscar Danilo Martinez Bernal" userId="eb0f0ef8-72cf-40f6-98ed-b037c503f44a" providerId="ADAL" clId="{5C80FEEE-1698-41B5-8BA4-1E2F7183CC61}" dt="2022-07-22T09:56:36.383" v="1187" actId="1076"/>
          <ac:spMkLst>
            <pc:docMk/>
            <pc:sldMk cId="0" sldId="431"/>
            <ac:spMk id="36867" creationId="{00000000-0000-0000-0000-000000000000}"/>
          </ac:spMkLst>
        </pc:spChg>
        <pc:picChg chg="add mod">
          <ac:chgData name="Oscar Danilo Martinez Bernal" userId="eb0f0ef8-72cf-40f6-98ed-b037c503f44a" providerId="ADAL" clId="{5C80FEEE-1698-41B5-8BA4-1E2F7183CC61}" dt="2022-07-22T09:58:15.023" v="1220"/>
          <ac:picMkLst>
            <pc:docMk/>
            <pc:sldMk cId="0" sldId="431"/>
            <ac:picMk id="8" creationId="{124609CA-933D-E5E2-E71D-45F0CBD1F67A}"/>
          </ac:picMkLst>
        </pc:picChg>
      </pc:sldChg>
      <pc:sldChg chg="addSp delSp modSp add mod modAnim">
        <pc:chgData name="Oscar Danilo Martinez Bernal" userId="eb0f0ef8-72cf-40f6-98ed-b037c503f44a" providerId="ADAL" clId="{5C80FEEE-1698-41B5-8BA4-1E2F7183CC61}" dt="2022-07-22T10:06:30.971" v="1290"/>
        <pc:sldMkLst>
          <pc:docMk/>
          <pc:sldMk cId="0" sldId="432"/>
        </pc:sldMkLst>
        <pc:spChg chg="add del mod">
          <ac:chgData name="Oscar Danilo Martinez Bernal" userId="eb0f0ef8-72cf-40f6-98ed-b037c503f44a" providerId="ADAL" clId="{5C80FEEE-1698-41B5-8BA4-1E2F7183CC61}" dt="2022-07-22T09:44:30.862" v="1079" actId="478"/>
          <ac:spMkLst>
            <pc:docMk/>
            <pc:sldMk cId="0" sldId="432"/>
            <ac:spMk id="3" creationId="{39941DBC-2086-760D-1426-D67A5AA64210}"/>
          </ac:spMkLst>
        </pc:spChg>
        <pc:spChg chg="add mod">
          <ac:chgData name="Oscar Danilo Martinez Bernal" userId="eb0f0ef8-72cf-40f6-98ed-b037c503f44a" providerId="ADAL" clId="{5C80FEEE-1698-41B5-8BA4-1E2F7183CC61}" dt="2022-07-22T09:59:01.749" v="1234" actId="20577"/>
          <ac:spMkLst>
            <pc:docMk/>
            <pc:sldMk cId="0" sldId="432"/>
            <ac:spMk id="5" creationId="{29CF0655-64B6-D90D-B11C-E1363E5DD0F1}"/>
          </ac:spMkLst>
        </pc:spChg>
        <pc:spChg chg="add del mod">
          <ac:chgData name="Oscar Danilo Martinez Bernal" userId="eb0f0ef8-72cf-40f6-98ed-b037c503f44a" providerId="ADAL" clId="{5C80FEEE-1698-41B5-8BA4-1E2F7183CC61}" dt="2022-07-22T09:44:43.211" v="1085" actId="478"/>
          <ac:spMkLst>
            <pc:docMk/>
            <pc:sldMk cId="0" sldId="432"/>
            <ac:spMk id="7" creationId="{D9B7E860-9D59-6295-AC74-0569A358CA0C}"/>
          </ac:spMkLst>
        </pc:spChg>
        <pc:spChg chg="add mod">
          <ac:chgData name="Oscar Danilo Martinez Bernal" userId="eb0f0ef8-72cf-40f6-98ed-b037c503f44a" providerId="ADAL" clId="{5C80FEEE-1698-41B5-8BA4-1E2F7183CC61}" dt="2022-07-22T09:58:48.591" v="1225" actId="20577"/>
          <ac:spMkLst>
            <pc:docMk/>
            <pc:sldMk cId="0" sldId="432"/>
            <ac:spMk id="8" creationId="{E490D6A2-9676-82CF-FED9-06696E8FD2F0}"/>
          </ac:spMkLst>
        </pc:spChg>
        <pc:spChg chg="del mod">
          <ac:chgData name="Oscar Danilo Martinez Bernal" userId="eb0f0ef8-72cf-40f6-98ed-b037c503f44a" providerId="ADAL" clId="{5C80FEEE-1698-41B5-8BA4-1E2F7183CC61}" dt="2022-07-22T09:44:21.976" v="1076" actId="478"/>
          <ac:spMkLst>
            <pc:docMk/>
            <pc:sldMk cId="0" sldId="432"/>
            <ac:spMk id="21505" creationId="{00000000-0000-0000-0000-000000000000}"/>
          </ac:spMkLst>
        </pc:spChg>
        <pc:spChg chg="mod">
          <ac:chgData name="Oscar Danilo Martinez Bernal" userId="eb0f0ef8-72cf-40f6-98ed-b037c503f44a" providerId="ADAL" clId="{5C80FEEE-1698-41B5-8BA4-1E2F7183CC61}" dt="2022-07-22T09:58:59.847" v="1230" actId="1076"/>
          <ac:spMkLst>
            <pc:docMk/>
            <pc:sldMk cId="0" sldId="432"/>
            <ac:spMk id="36867" creationId="{00000000-0000-0000-0000-000000000000}"/>
          </ac:spMkLst>
        </pc:spChg>
        <pc:picChg chg="add mod">
          <ac:chgData name="Oscar Danilo Martinez Bernal" userId="eb0f0ef8-72cf-40f6-98ed-b037c503f44a" providerId="ADAL" clId="{5C80FEEE-1698-41B5-8BA4-1E2F7183CC61}" dt="2022-07-22T10:06:30.971" v="1290"/>
          <ac:picMkLst>
            <pc:docMk/>
            <pc:sldMk cId="0" sldId="432"/>
            <ac:picMk id="9" creationId="{4D32C40D-397F-65B5-B342-68CADC6EBF31}"/>
          </ac:picMkLst>
        </pc:picChg>
      </pc:sldChg>
      <pc:sldChg chg="addSp delSp modSp add mod">
        <pc:chgData name="Oscar Danilo Martinez Bernal" userId="eb0f0ef8-72cf-40f6-98ed-b037c503f44a" providerId="ADAL" clId="{5C80FEEE-1698-41B5-8BA4-1E2F7183CC61}" dt="2022-07-22T10:06:32.143" v="1291"/>
        <pc:sldMkLst>
          <pc:docMk/>
          <pc:sldMk cId="0" sldId="433"/>
        </pc:sldMkLst>
        <pc:spChg chg="add del mod">
          <ac:chgData name="Oscar Danilo Martinez Bernal" userId="eb0f0ef8-72cf-40f6-98ed-b037c503f44a" providerId="ADAL" clId="{5C80FEEE-1698-41B5-8BA4-1E2F7183CC61}" dt="2022-07-22T10:00:44.379" v="1240" actId="478"/>
          <ac:spMkLst>
            <pc:docMk/>
            <pc:sldMk cId="0" sldId="433"/>
            <ac:spMk id="3" creationId="{1BA67A8D-F06E-C9C9-1C1B-D0CBE17A5270}"/>
          </ac:spMkLst>
        </pc:spChg>
        <pc:spChg chg="add mod">
          <ac:chgData name="Oscar Danilo Martinez Bernal" userId="eb0f0ef8-72cf-40f6-98ed-b037c503f44a" providerId="ADAL" clId="{5C80FEEE-1698-41B5-8BA4-1E2F7183CC61}" dt="2022-07-22T09:54:40.459" v="1141" actId="20577"/>
          <ac:spMkLst>
            <pc:docMk/>
            <pc:sldMk cId="0" sldId="433"/>
            <ac:spMk id="5" creationId="{06946ADD-9F3E-8ECF-6EB6-7FE9C00CFA56}"/>
          </ac:spMkLst>
        </pc:spChg>
        <pc:spChg chg="add mod">
          <ac:chgData name="Oscar Danilo Martinez Bernal" userId="eb0f0ef8-72cf-40f6-98ed-b037c503f44a" providerId="ADAL" clId="{5C80FEEE-1698-41B5-8BA4-1E2F7183CC61}" dt="2022-07-22T10:06:12.644" v="1286" actId="1076"/>
          <ac:spMkLst>
            <pc:docMk/>
            <pc:sldMk cId="0" sldId="433"/>
            <ac:spMk id="6" creationId="{8E6CB266-171E-C850-5B67-5A29585C8449}"/>
          </ac:spMkLst>
        </pc:spChg>
        <pc:spChg chg="del mod">
          <ac:chgData name="Oscar Danilo Martinez Bernal" userId="eb0f0ef8-72cf-40f6-98ed-b037c503f44a" providerId="ADAL" clId="{5C80FEEE-1698-41B5-8BA4-1E2F7183CC61}" dt="2022-07-22T10:00:42.087" v="1239" actId="478"/>
          <ac:spMkLst>
            <pc:docMk/>
            <pc:sldMk cId="0" sldId="433"/>
            <ac:spMk id="29697" creationId="{00000000-0000-0000-0000-000000000000}"/>
          </ac:spMkLst>
        </pc:spChg>
        <pc:spChg chg="mod">
          <ac:chgData name="Oscar Danilo Martinez Bernal" userId="eb0f0ef8-72cf-40f6-98ed-b037c503f44a" providerId="ADAL" clId="{5C80FEEE-1698-41B5-8BA4-1E2F7183CC61}" dt="2022-07-22T10:06:18.622" v="1289" actId="1076"/>
          <ac:spMkLst>
            <pc:docMk/>
            <pc:sldMk cId="0" sldId="433"/>
            <ac:spMk id="29698" creationId="{00000000-0000-0000-0000-000000000000}"/>
          </ac:spMkLst>
        </pc:spChg>
        <pc:picChg chg="add mod">
          <ac:chgData name="Oscar Danilo Martinez Bernal" userId="eb0f0ef8-72cf-40f6-98ed-b037c503f44a" providerId="ADAL" clId="{5C80FEEE-1698-41B5-8BA4-1E2F7183CC61}" dt="2022-07-22T10:06:32.143" v="1291"/>
          <ac:picMkLst>
            <pc:docMk/>
            <pc:sldMk cId="0" sldId="433"/>
            <ac:picMk id="8" creationId="{F1014659-929B-149D-4FAE-2D8DD4AFF3A9}"/>
          </ac:picMkLst>
        </pc:picChg>
      </pc:sldChg>
      <pc:sldChg chg="addSp delSp modSp add mod">
        <pc:chgData name="Oscar Danilo Martinez Bernal" userId="eb0f0ef8-72cf-40f6-98ed-b037c503f44a" providerId="ADAL" clId="{5C80FEEE-1698-41B5-8BA4-1E2F7183CC61}" dt="2022-07-22T10:23:47.817" v="1540" actId="1076"/>
        <pc:sldMkLst>
          <pc:docMk/>
          <pc:sldMk cId="0" sldId="436"/>
        </pc:sldMkLst>
        <pc:spChg chg="add del mod">
          <ac:chgData name="Oscar Danilo Martinez Bernal" userId="eb0f0ef8-72cf-40f6-98ed-b037c503f44a" providerId="ADAL" clId="{5C80FEEE-1698-41B5-8BA4-1E2F7183CC61}" dt="2022-07-22T10:18:45.387" v="1421" actId="478"/>
          <ac:spMkLst>
            <pc:docMk/>
            <pc:sldMk cId="0" sldId="436"/>
            <ac:spMk id="3" creationId="{CE8F37E7-B590-B814-FBDC-9D061207CCF0}"/>
          </ac:spMkLst>
        </pc:spChg>
        <pc:spChg chg="add del mod">
          <ac:chgData name="Oscar Danilo Martinez Bernal" userId="eb0f0ef8-72cf-40f6-98ed-b037c503f44a" providerId="ADAL" clId="{5C80FEEE-1698-41B5-8BA4-1E2F7183CC61}" dt="2022-07-22T10:19:19.700" v="1431" actId="478"/>
          <ac:spMkLst>
            <pc:docMk/>
            <pc:sldMk cId="0" sldId="436"/>
            <ac:spMk id="4" creationId="{5920EEBB-2E39-1BA9-5BF2-735AF6867B15}"/>
          </ac:spMkLst>
        </pc:spChg>
        <pc:spChg chg="add mod">
          <ac:chgData name="Oscar Danilo Martinez Bernal" userId="eb0f0ef8-72cf-40f6-98ed-b037c503f44a" providerId="ADAL" clId="{5C80FEEE-1698-41B5-8BA4-1E2F7183CC61}" dt="2022-07-22T10:18:49.467" v="1425" actId="20577"/>
          <ac:spMkLst>
            <pc:docMk/>
            <pc:sldMk cId="0" sldId="436"/>
            <ac:spMk id="6" creationId="{31C33866-4631-41BA-84B8-4D8EC594C44B}"/>
          </ac:spMkLst>
        </pc:spChg>
        <pc:spChg chg="add mod">
          <ac:chgData name="Oscar Danilo Martinez Bernal" userId="eb0f0ef8-72cf-40f6-98ed-b037c503f44a" providerId="ADAL" clId="{5C80FEEE-1698-41B5-8BA4-1E2F7183CC61}" dt="2022-07-22T10:19:14.274" v="1429" actId="6549"/>
          <ac:spMkLst>
            <pc:docMk/>
            <pc:sldMk cId="0" sldId="436"/>
            <ac:spMk id="7" creationId="{0176C6A4-6161-4B6E-FB7C-C4C81B715D40}"/>
          </ac:spMkLst>
        </pc:spChg>
        <pc:spChg chg="add del mod">
          <ac:chgData name="Oscar Danilo Martinez Bernal" userId="eb0f0ef8-72cf-40f6-98ed-b037c503f44a" providerId="ADAL" clId="{5C80FEEE-1698-41B5-8BA4-1E2F7183CC61}" dt="2022-07-22T10:19:17.367" v="1430" actId="478"/>
          <ac:spMkLst>
            <pc:docMk/>
            <pc:sldMk cId="0" sldId="436"/>
            <ac:spMk id="33793" creationId="{00000000-0000-0000-0000-000000000000}"/>
          </ac:spMkLst>
        </pc:spChg>
        <pc:spChg chg="mod">
          <ac:chgData name="Oscar Danilo Martinez Bernal" userId="eb0f0ef8-72cf-40f6-98ed-b037c503f44a" providerId="ADAL" clId="{5C80FEEE-1698-41B5-8BA4-1E2F7183CC61}" dt="2022-07-22T10:23:22.657" v="1537" actId="15"/>
          <ac:spMkLst>
            <pc:docMk/>
            <pc:sldMk cId="0" sldId="436"/>
            <ac:spMk id="33794" creationId="{00000000-0000-0000-0000-000000000000}"/>
          </ac:spMkLst>
        </pc:spChg>
        <pc:picChg chg="add mod">
          <ac:chgData name="Oscar Danilo Martinez Bernal" userId="eb0f0ef8-72cf-40f6-98ed-b037c503f44a" providerId="ADAL" clId="{5C80FEEE-1698-41B5-8BA4-1E2F7183CC61}" dt="2022-07-22T10:23:47.817" v="1540" actId="1076"/>
          <ac:picMkLst>
            <pc:docMk/>
            <pc:sldMk cId="0" sldId="436"/>
            <ac:picMk id="9" creationId="{24584FBB-FE41-2640-A5F9-CC63E3EF6258}"/>
          </ac:picMkLst>
        </pc:picChg>
      </pc:sldChg>
      <pc:sldChg chg="addSp delSp modSp add mod modAnim">
        <pc:chgData name="Oscar Danilo Martinez Bernal" userId="eb0f0ef8-72cf-40f6-98ed-b037c503f44a" providerId="ADAL" clId="{5C80FEEE-1698-41B5-8BA4-1E2F7183CC61}" dt="2022-07-22T10:27:31.648" v="1584"/>
        <pc:sldMkLst>
          <pc:docMk/>
          <pc:sldMk cId="0" sldId="437"/>
        </pc:sldMkLst>
        <pc:spChg chg="add del mod">
          <ac:chgData name="Oscar Danilo Martinez Bernal" userId="eb0f0ef8-72cf-40f6-98ed-b037c503f44a" providerId="ADAL" clId="{5C80FEEE-1698-41B5-8BA4-1E2F7183CC61}" dt="2022-07-22T10:25:49.389" v="1559" actId="478"/>
          <ac:spMkLst>
            <pc:docMk/>
            <pc:sldMk cId="0" sldId="437"/>
            <ac:spMk id="3" creationId="{7D610820-03A5-0811-1FA9-5BB3AEC68EB0}"/>
          </ac:spMkLst>
        </pc:spChg>
        <pc:spChg chg="add mod">
          <ac:chgData name="Oscar Danilo Martinez Bernal" userId="eb0f0ef8-72cf-40f6-98ed-b037c503f44a" providerId="ADAL" clId="{5C80FEEE-1698-41B5-8BA4-1E2F7183CC61}" dt="2022-07-22T10:25:23.930" v="1548" actId="20577"/>
          <ac:spMkLst>
            <pc:docMk/>
            <pc:sldMk cId="0" sldId="437"/>
            <ac:spMk id="5" creationId="{A7C98BCA-C270-E389-5D59-F43427AF5C7C}"/>
          </ac:spMkLst>
        </pc:spChg>
        <pc:spChg chg="add mod">
          <ac:chgData name="Oscar Danilo Martinez Bernal" userId="eb0f0ef8-72cf-40f6-98ed-b037c503f44a" providerId="ADAL" clId="{5C80FEEE-1698-41B5-8BA4-1E2F7183CC61}" dt="2022-07-22T10:25:32.372" v="1551"/>
          <ac:spMkLst>
            <pc:docMk/>
            <pc:sldMk cId="0" sldId="437"/>
            <ac:spMk id="6" creationId="{9D5C51B8-8296-4FDA-0FDD-1ED9DC94DFCB}"/>
          </ac:spMkLst>
        </pc:spChg>
        <pc:spChg chg="add mod">
          <ac:chgData name="Oscar Danilo Martinez Bernal" userId="eb0f0ef8-72cf-40f6-98ed-b037c503f44a" providerId="ADAL" clId="{5C80FEEE-1698-41B5-8BA4-1E2F7183CC61}" dt="2022-07-22T10:26:14.143" v="1562" actId="1076"/>
          <ac:spMkLst>
            <pc:docMk/>
            <pc:sldMk cId="0" sldId="437"/>
            <ac:spMk id="7" creationId="{489072AF-4E81-6118-C895-7B2E081E6F0A}"/>
          </ac:spMkLst>
        </pc:spChg>
        <pc:spChg chg="del mod">
          <ac:chgData name="Oscar Danilo Martinez Bernal" userId="eb0f0ef8-72cf-40f6-98ed-b037c503f44a" providerId="ADAL" clId="{5C80FEEE-1698-41B5-8BA4-1E2F7183CC61}" dt="2022-07-22T10:25:46.984" v="1558" actId="478"/>
          <ac:spMkLst>
            <pc:docMk/>
            <pc:sldMk cId="0" sldId="437"/>
            <ac:spMk id="35841" creationId="{00000000-0000-0000-0000-000000000000}"/>
          </ac:spMkLst>
        </pc:spChg>
        <pc:spChg chg="mod">
          <ac:chgData name="Oscar Danilo Martinez Bernal" userId="eb0f0ef8-72cf-40f6-98ed-b037c503f44a" providerId="ADAL" clId="{5C80FEEE-1698-41B5-8BA4-1E2F7183CC61}" dt="2022-07-22T10:27:26.823" v="1583" actId="14100"/>
          <ac:spMkLst>
            <pc:docMk/>
            <pc:sldMk cId="0" sldId="437"/>
            <ac:spMk id="35842" creationId="{00000000-0000-0000-0000-000000000000}"/>
          </ac:spMkLst>
        </pc:spChg>
        <pc:picChg chg="add mod">
          <ac:chgData name="Oscar Danilo Martinez Bernal" userId="eb0f0ef8-72cf-40f6-98ed-b037c503f44a" providerId="ADAL" clId="{5C80FEEE-1698-41B5-8BA4-1E2F7183CC61}" dt="2022-07-22T10:27:31.648" v="1584"/>
          <ac:picMkLst>
            <pc:docMk/>
            <pc:sldMk cId="0" sldId="437"/>
            <ac:picMk id="9" creationId="{A6E8104B-2EDB-FFA3-374C-0E160CDE45D4}"/>
          </ac:picMkLst>
        </pc:picChg>
      </pc:sldChg>
      <pc:sldChg chg="addSp delSp modSp add mod modAnim">
        <pc:chgData name="Oscar Danilo Martinez Bernal" userId="eb0f0ef8-72cf-40f6-98ed-b037c503f44a" providerId="ADAL" clId="{5C80FEEE-1698-41B5-8BA4-1E2F7183CC61}" dt="2022-07-22T10:31:22.928" v="1709"/>
        <pc:sldMkLst>
          <pc:docMk/>
          <pc:sldMk cId="0" sldId="438"/>
        </pc:sldMkLst>
        <pc:spChg chg="add del mod">
          <ac:chgData name="Oscar Danilo Martinez Bernal" userId="eb0f0ef8-72cf-40f6-98ed-b037c503f44a" providerId="ADAL" clId="{5C80FEEE-1698-41B5-8BA4-1E2F7183CC61}" dt="2022-07-22T10:27:41.224" v="1586" actId="478"/>
          <ac:spMkLst>
            <pc:docMk/>
            <pc:sldMk cId="0" sldId="438"/>
            <ac:spMk id="3" creationId="{125955AC-5BFF-C51B-9287-41F77EAE5AB7}"/>
          </ac:spMkLst>
        </pc:spChg>
        <pc:spChg chg="add mod">
          <ac:chgData name="Oscar Danilo Martinez Bernal" userId="eb0f0ef8-72cf-40f6-98ed-b037c503f44a" providerId="ADAL" clId="{5C80FEEE-1698-41B5-8BA4-1E2F7183CC61}" dt="2022-07-22T10:27:50.880" v="1613" actId="20577"/>
          <ac:spMkLst>
            <pc:docMk/>
            <pc:sldMk cId="0" sldId="438"/>
            <ac:spMk id="7" creationId="{41DFE520-DB7C-D741-92D5-8C4219933415}"/>
          </ac:spMkLst>
        </pc:spChg>
        <pc:spChg chg="del mod">
          <ac:chgData name="Oscar Danilo Martinez Bernal" userId="eb0f0ef8-72cf-40f6-98ed-b037c503f44a" providerId="ADAL" clId="{5C80FEEE-1698-41B5-8BA4-1E2F7183CC61}" dt="2022-07-22T10:27:39.851" v="1585" actId="478"/>
          <ac:spMkLst>
            <pc:docMk/>
            <pc:sldMk cId="0" sldId="438"/>
            <ac:spMk id="35841" creationId="{00000000-0000-0000-0000-000000000000}"/>
          </ac:spMkLst>
        </pc:spChg>
        <pc:spChg chg="mod">
          <ac:chgData name="Oscar Danilo Martinez Bernal" userId="eb0f0ef8-72cf-40f6-98ed-b037c503f44a" providerId="ADAL" clId="{5C80FEEE-1698-41B5-8BA4-1E2F7183CC61}" dt="2022-07-22T10:31:16.285" v="1707" actId="1076"/>
          <ac:spMkLst>
            <pc:docMk/>
            <pc:sldMk cId="0" sldId="438"/>
            <ac:spMk id="35842" creationId="{00000000-0000-0000-0000-000000000000}"/>
          </ac:spMkLst>
        </pc:spChg>
        <pc:spChg chg="mod">
          <ac:chgData name="Oscar Danilo Martinez Bernal" userId="eb0f0ef8-72cf-40f6-98ed-b037c503f44a" providerId="ADAL" clId="{5C80FEEE-1698-41B5-8BA4-1E2F7183CC61}" dt="2022-07-22T10:31:18.300" v="1708" actId="1076"/>
          <ac:spMkLst>
            <pc:docMk/>
            <pc:sldMk cId="0" sldId="438"/>
            <ac:spMk id="35843" creationId="{00000000-0000-0000-0000-000000000000}"/>
          </ac:spMkLst>
        </pc:spChg>
        <pc:picChg chg="add mod">
          <ac:chgData name="Oscar Danilo Martinez Bernal" userId="eb0f0ef8-72cf-40f6-98ed-b037c503f44a" providerId="ADAL" clId="{5C80FEEE-1698-41B5-8BA4-1E2F7183CC61}" dt="2022-07-22T10:31:22.928" v="1709"/>
          <ac:picMkLst>
            <pc:docMk/>
            <pc:sldMk cId="0" sldId="438"/>
            <ac:picMk id="8" creationId="{0F1DADD1-E658-E406-909A-8AC3557E0F4B}"/>
          </ac:picMkLst>
        </pc:picChg>
      </pc:sldChg>
      <pc:sldChg chg="addSp delSp modSp add mod modAnim">
        <pc:chgData name="Oscar Danilo Martinez Bernal" userId="eb0f0ef8-72cf-40f6-98ed-b037c503f44a" providerId="ADAL" clId="{5C80FEEE-1698-41B5-8BA4-1E2F7183CC61}" dt="2022-07-22T10:36:42.819" v="1818"/>
        <pc:sldMkLst>
          <pc:docMk/>
          <pc:sldMk cId="0" sldId="439"/>
        </pc:sldMkLst>
        <pc:spChg chg="add del mod">
          <ac:chgData name="Oscar Danilo Martinez Bernal" userId="eb0f0ef8-72cf-40f6-98ed-b037c503f44a" providerId="ADAL" clId="{5C80FEEE-1698-41B5-8BA4-1E2F7183CC61}" dt="2022-07-22T10:32:09.695" v="1714" actId="478"/>
          <ac:spMkLst>
            <pc:docMk/>
            <pc:sldMk cId="0" sldId="439"/>
            <ac:spMk id="3" creationId="{07638AA1-402A-4C40-657F-62947F9F2181}"/>
          </ac:spMkLst>
        </pc:spChg>
        <pc:spChg chg="add mod">
          <ac:chgData name="Oscar Danilo Martinez Bernal" userId="eb0f0ef8-72cf-40f6-98ed-b037c503f44a" providerId="ADAL" clId="{5C80FEEE-1698-41B5-8BA4-1E2F7183CC61}" dt="2022-07-22T10:32:15.797" v="1739" actId="20577"/>
          <ac:spMkLst>
            <pc:docMk/>
            <pc:sldMk cId="0" sldId="439"/>
            <ac:spMk id="6" creationId="{FBE64B28-9C44-1962-0BCC-442BFA62CD85}"/>
          </ac:spMkLst>
        </pc:spChg>
        <pc:spChg chg="del">
          <ac:chgData name="Oscar Danilo Martinez Bernal" userId="eb0f0ef8-72cf-40f6-98ed-b037c503f44a" providerId="ADAL" clId="{5C80FEEE-1698-41B5-8BA4-1E2F7183CC61}" dt="2022-07-22T10:32:07.892" v="1712" actId="478"/>
          <ac:spMkLst>
            <pc:docMk/>
            <pc:sldMk cId="0" sldId="439"/>
            <ac:spMk id="49153" creationId="{00000000-0000-0000-0000-000000000000}"/>
          </ac:spMkLst>
        </pc:spChg>
        <pc:spChg chg="mod">
          <ac:chgData name="Oscar Danilo Martinez Bernal" userId="eb0f0ef8-72cf-40f6-98ed-b037c503f44a" providerId="ADAL" clId="{5C80FEEE-1698-41B5-8BA4-1E2F7183CC61}" dt="2022-07-22T10:33:24.375" v="1766" actId="14100"/>
          <ac:spMkLst>
            <pc:docMk/>
            <pc:sldMk cId="0" sldId="439"/>
            <ac:spMk id="49154" creationId="{00000000-0000-0000-0000-000000000000}"/>
          </ac:spMkLst>
        </pc:spChg>
        <pc:picChg chg="add mod">
          <ac:chgData name="Oscar Danilo Martinez Bernal" userId="eb0f0ef8-72cf-40f6-98ed-b037c503f44a" providerId="ADAL" clId="{5C80FEEE-1698-41B5-8BA4-1E2F7183CC61}" dt="2022-07-22T10:36:42.819" v="1818"/>
          <ac:picMkLst>
            <pc:docMk/>
            <pc:sldMk cId="0" sldId="439"/>
            <ac:picMk id="7" creationId="{0621368F-48B8-CED6-CD3A-E845B038977B}"/>
          </ac:picMkLst>
        </pc:picChg>
      </pc:sldChg>
      <pc:sldChg chg="addSp delSp modSp add mod">
        <pc:chgData name="Oscar Danilo Martinez Bernal" userId="eb0f0ef8-72cf-40f6-98ed-b037c503f44a" providerId="ADAL" clId="{5C80FEEE-1698-41B5-8BA4-1E2F7183CC61}" dt="2022-07-22T10:37:10.725" v="1825" actId="27636"/>
        <pc:sldMkLst>
          <pc:docMk/>
          <pc:sldMk cId="0" sldId="440"/>
        </pc:sldMkLst>
        <pc:spChg chg="add del mod">
          <ac:chgData name="Oscar Danilo Martinez Bernal" userId="eb0f0ef8-72cf-40f6-98ed-b037c503f44a" providerId="ADAL" clId="{5C80FEEE-1698-41B5-8BA4-1E2F7183CC61}" dt="2022-07-22T10:34:47.798" v="1778" actId="478"/>
          <ac:spMkLst>
            <pc:docMk/>
            <pc:sldMk cId="0" sldId="440"/>
            <ac:spMk id="3" creationId="{F0AD19EA-BCE4-ADCE-5F53-4304FF597A75}"/>
          </ac:spMkLst>
        </pc:spChg>
        <pc:spChg chg="add del mod">
          <ac:chgData name="Oscar Danilo Martinez Bernal" userId="eb0f0ef8-72cf-40f6-98ed-b037c503f44a" providerId="ADAL" clId="{5C80FEEE-1698-41B5-8BA4-1E2F7183CC61}" dt="2022-07-22T10:35:07.731" v="1785"/>
          <ac:spMkLst>
            <pc:docMk/>
            <pc:sldMk cId="0" sldId="440"/>
            <ac:spMk id="4" creationId="{D19D8666-A523-C390-77A5-24D5AF341204}"/>
          </ac:spMkLst>
        </pc:spChg>
        <pc:spChg chg="add mod">
          <ac:chgData name="Oscar Danilo Martinez Bernal" userId="eb0f0ef8-72cf-40f6-98ed-b037c503f44a" providerId="ADAL" clId="{5C80FEEE-1698-41B5-8BA4-1E2F7183CC61}" dt="2022-07-22T10:33:49.857" v="1774" actId="20577"/>
          <ac:spMkLst>
            <pc:docMk/>
            <pc:sldMk cId="0" sldId="440"/>
            <ac:spMk id="5" creationId="{FE631E25-33DF-7926-22DC-A85BF2553587}"/>
          </ac:spMkLst>
        </pc:spChg>
        <pc:spChg chg="add mod">
          <ac:chgData name="Oscar Danilo Martinez Bernal" userId="eb0f0ef8-72cf-40f6-98ed-b037c503f44a" providerId="ADAL" clId="{5C80FEEE-1698-41B5-8BA4-1E2F7183CC61}" dt="2022-07-22T10:34:50.417" v="1779"/>
          <ac:spMkLst>
            <pc:docMk/>
            <pc:sldMk cId="0" sldId="440"/>
            <ac:spMk id="6" creationId="{4D076C32-A438-BFD6-CEC8-066EAC7BAFA0}"/>
          </ac:spMkLst>
        </pc:spChg>
        <pc:spChg chg="add del mod">
          <ac:chgData name="Oscar Danilo Martinez Bernal" userId="eb0f0ef8-72cf-40f6-98ed-b037c503f44a" providerId="ADAL" clId="{5C80FEEE-1698-41B5-8BA4-1E2F7183CC61}" dt="2022-07-22T10:35:07.731" v="1785"/>
          <ac:spMkLst>
            <pc:docMk/>
            <pc:sldMk cId="0" sldId="440"/>
            <ac:spMk id="7" creationId="{65D0D608-2EB3-6C44-0536-D5F0B6977703}"/>
          </ac:spMkLst>
        </pc:spChg>
        <pc:spChg chg="add del mod">
          <ac:chgData name="Oscar Danilo Martinez Bernal" userId="eb0f0ef8-72cf-40f6-98ed-b037c503f44a" providerId="ADAL" clId="{5C80FEEE-1698-41B5-8BA4-1E2F7183CC61}" dt="2022-07-22T10:35:07.731" v="1785"/>
          <ac:spMkLst>
            <pc:docMk/>
            <pc:sldMk cId="0" sldId="440"/>
            <ac:spMk id="8" creationId="{76C43B1D-D2CD-0109-BC3A-5CE70E1FF859}"/>
          </ac:spMkLst>
        </pc:spChg>
        <pc:spChg chg="del mod">
          <ac:chgData name="Oscar Danilo Martinez Bernal" userId="eb0f0ef8-72cf-40f6-98ed-b037c503f44a" providerId="ADAL" clId="{5C80FEEE-1698-41B5-8BA4-1E2F7183CC61}" dt="2022-07-22T10:34:46.278" v="1777" actId="478"/>
          <ac:spMkLst>
            <pc:docMk/>
            <pc:sldMk cId="0" sldId="440"/>
            <ac:spMk id="49153" creationId="{00000000-0000-0000-0000-000000000000}"/>
          </ac:spMkLst>
        </pc:spChg>
        <pc:spChg chg="mod">
          <ac:chgData name="Oscar Danilo Martinez Bernal" userId="eb0f0ef8-72cf-40f6-98ed-b037c503f44a" providerId="ADAL" clId="{5C80FEEE-1698-41B5-8BA4-1E2F7183CC61}" dt="2022-07-22T10:37:10.725" v="1825" actId="27636"/>
          <ac:spMkLst>
            <pc:docMk/>
            <pc:sldMk cId="0" sldId="440"/>
            <ac:spMk id="49154" creationId="{00000000-0000-0000-0000-000000000000}"/>
          </ac:spMkLst>
        </pc:spChg>
        <pc:picChg chg="add mod">
          <ac:chgData name="Oscar Danilo Martinez Bernal" userId="eb0f0ef8-72cf-40f6-98ed-b037c503f44a" providerId="ADAL" clId="{5C80FEEE-1698-41B5-8BA4-1E2F7183CC61}" dt="2022-07-22T10:36:44.123" v="1819"/>
          <ac:picMkLst>
            <pc:docMk/>
            <pc:sldMk cId="0" sldId="440"/>
            <ac:picMk id="11" creationId="{876F8407-F397-2804-405C-407C1BC568D0}"/>
          </ac:picMkLst>
        </pc:picChg>
      </pc:sldChg>
      <pc:sldChg chg="addSp delSp modSp add mod">
        <pc:chgData name="Oscar Danilo Martinez Bernal" userId="eb0f0ef8-72cf-40f6-98ed-b037c503f44a" providerId="ADAL" clId="{5C80FEEE-1698-41B5-8BA4-1E2F7183CC61}" dt="2022-07-22T11:14:42.285" v="2696" actId="1076"/>
        <pc:sldMkLst>
          <pc:docMk/>
          <pc:sldMk cId="0" sldId="441"/>
        </pc:sldMkLst>
        <pc:spChg chg="add del mod">
          <ac:chgData name="Oscar Danilo Martinez Bernal" userId="eb0f0ef8-72cf-40f6-98ed-b037c503f44a" providerId="ADAL" clId="{5C80FEEE-1698-41B5-8BA4-1E2F7183CC61}" dt="2022-07-22T10:37:42.384" v="1829" actId="478"/>
          <ac:spMkLst>
            <pc:docMk/>
            <pc:sldMk cId="0" sldId="441"/>
            <ac:spMk id="3" creationId="{0A6C73E3-BAAC-87C5-C11C-F5A7C522D425}"/>
          </ac:spMkLst>
        </pc:spChg>
        <pc:spChg chg="add mod">
          <ac:chgData name="Oscar Danilo Martinez Bernal" userId="eb0f0ef8-72cf-40f6-98ed-b037c503f44a" providerId="ADAL" clId="{5C80FEEE-1698-41B5-8BA4-1E2F7183CC61}" dt="2022-07-22T10:37:44.800" v="1832" actId="20577"/>
          <ac:spMkLst>
            <pc:docMk/>
            <pc:sldMk cId="0" sldId="441"/>
            <ac:spMk id="6" creationId="{EE02654E-2A2A-7D45-8DA3-526BB881A015}"/>
          </ac:spMkLst>
        </pc:spChg>
        <pc:spChg chg="add mod">
          <ac:chgData name="Oscar Danilo Martinez Bernal" userId="eb0f0ef8-72cf-40f6-98ed-b037c503f44a" providerId="ADAL" clId="{5C80FEEE-1698-41B5-8BA4-1E2F7183CC61}" dt="2022-07-22T10:37:48.532" v="1833"/>
          <ac:spMkLst>
            <pc:docMk/>
            <pc:sldMk cId="0" sldId="441"/>
            <ac:spMk id="7" creationId="{6822A6CF-ED2F-7F7C-0DFE-3B0E90D3AD0A}"/>
          </ac:spMkLst>
        </pc:spChg>
        <pc:spChg chg="del">
          <ac:chgData name="Oscar Danilo Martinez Bernal" userId="eb0f0ef8-72cf-40f6-98ed-b037c503f44a" providerId="ADAL" clId="{5C80FEEE-1698-41B5-8BA4-1E2F7183CC61}" dt="2022-07-22T10:37:41.044" v="1828" actId="478"/>
          <ac:spMkLst>
            <pc:docMk/>
            <pc:sldMk cId="0" sldId="441"/>
            <ac:spMk id="49153" creationId="{00000000-0000-0000-0000-000000000000}"/>
          </ac:spMkLst>
        </pc:spChg>
        <pc:spChg chg="mod">
          <ac:chgData name="Oscar Danilo Martinez Bernal" userId="eb0f0ef8-72cf-40f6-98ed-b037c503f44a" providerId="ADAL" clId="{5C80FEEE-1698-41B5-8BA4-1E2F7183CC61}" dt="2022-07-22T11:14:42.285" v="2696" actId="1076"/>
          <ac:spMkLst>
            <pc:docMk/>
            <pc:sldMk cId="0" sldId="441"/>
            <ac:spMk id="49154" creationId="{00000000-0000-0000-0000-000000000000}"/>
          </ac:spMkLst>
        </pc:spChg>
        <pc:picChg chg="add mod">
          <ac:chgData name="Oscar Danilo Martinez Bernal" userId="eb0f0ef8-72cf-40f6-98ed-b037c503f44a" providerId="ADAL" clId="{5C80FEEE-1698-41B5-8BA4-1E2F7183CC61}" dt="2022-07-22T10:39:38.653" v="1856"/>
          <ac:picMkLst>
            <pc:docMk/>
            <pc:sldMk cId="0" sldId="441"/>
            <ac:picMk id="8" creationId="{846EC6B1-0216-A5FA-9EFC-825DF1811E8A}"/>
          </ac:picMkLst>
        </pc:picChg>
      </pc:sldChg>
      <pc:sldChg chg="addSp delSp modSp add mod">
        <pc:chgData name="Oscar Danilo Martinez Bernal" userId="eb0f0ef8-72cf-40f6-98ed-b037c503f44a" providerId="ADAL" clId="{5C80FEEE-1698-41B5-8BA4-1E2F7183CC61}" dt="2022-07-22T10:44:27.524" v="1941"/>
        <pc:sldMkLst>
          <pc:docMk/>
          <pc:sldMk cId="0" sldId="442"/>
        </pc:sldMkLst>
        <pc:spChg chg="add del mod">
          <ac:chgData name="Oscar Danilo Martinez Bernal" userId="eb0f0ef8-72cf-40f6-98ed-b037c503f44a" providerId="ADAL" clId="{5C80FEEE-1698-41B5-8BA4-1E2F7183CC61}" dt="2022-07-22T10:41:00.852" v="1912" actId="478"/>
          <ac:spMkLst>
            <pc:docMk/>
            <pc:sldMk cId="0" sldId="442"/>
            <ac:spMk id="3" creationId="{E9DDD8AC-74DE-27E1-936E-F2AFC9E16B52}"/>
          </ac:spMkLst>
        </pc:spChg>
        <pc:spChg chg="add mod">
          <ac:chgData name="Oscar Danilo Martinez Bernal" userId="eb0f0ef8-72cf-40f6-98ed-b037c503f44a" providerId="ADAL" clId="{5C80FEEE-1698-41B5-8BA4-1E2F7183CC61}" dt="2022-07-22T10:40:24.730" v="1863" actId="20577"/>
          <ac:spMkLst>
            <pc:docMk/>
            <pc:sldMk cId="0" sldId="442"/>
            <ac:spMk id="5" creationId="{01DDF6ED-B4F1-1C63-9283-B03283AEAD96}"/>
          </ac:spMkLst>
        </pc:spChg>
        <pc:spChg chg="add mod">
          <ac:chgData name="Oscar Danilo Martinez Bernal" userId="eb0f0ef8-72cf-40f6-98ed-b037c503f44a" providerId="ADAL" clId="{5C80FEEE-1698-41B5-8BA4-1E2F7183CC61}" dt="2022-07-22T10:40:55.769" v="1910" actId="20577"/>
          <ac:spMkLst>
            <pc:docMk/>
            <pc:sldMk cId="0" sldId="442"/>
            <ac:spMk id="6" creationId="{0D990A5D-1164-1F57-3CB2-A863FF4ABC19}"/>
          </ac:spMkLst>
        </pc:spChg>
        <pc:spChg chg="del mod">
          <ac:chgData name="Oscar Danilo Martinez Bernal" userId="eb0f0ef8-72cf-40f6-98ed-b037c503f44a" providerId="ADAL" clId="{5C80FEEE-1698-41B5-8BA4-1E2F7183CC61}" dt="2022-07-22T10:40:58.145" v="1911" actId="478"/>
          <ac:spMkLst>
            <pc:docMk/>
            <pc:sldMk cId="0" sldId="442"/>
            <ac:spMk id="53249" creationId="{00000000-0000-0000-0000-000000000000}"/>
          </ac:spMkLst>
        </pc:spChg>
        <pc:spChg chg="mod">
          <ac:chgData name="Oscar Danilo Martinez Bernal" userId="eb0f0ef8-72cf-40f6-98ed-b037c503f44a" providerId="ADAL" clId="{5C80FEEE-1698-41B5-8BA4-1E2F7183CC61}" dt="2022-07-22T10:43:41.028" v="1940" actId="114"/>
          <ac:spMkLst>
            <pc:docMk/>
            <pc:sldMk cId="0" sldId="442"/>
            <ac:spMk id="53250" creationId="{00000000-0000-0000-0000-000000000000}"/>
          </ac:spMkLst>
        </pc:spChg>
        <pc:picChg chg="add mod">
          <ac:chgData name="Oscar Danilo Martinez Bernal" userId="eb0f0ef8-72cf-40f6-98ed-b037c503f44a" providerId="ADAL" clId="{5C80FEEE-1698-41B5-8BA4-1E2F7183CC61}" dt="2022-07-22T10:44:27.524" v="1941"/>
          <ac:picMkLst>
            <pc:docMk/>
            <pc:sldMk cId="0" sldId="442"/>
            <ac:picMk id="8" creationId="{24281266-EE80-6BE2-82A4-B5447C9ABC65}"/>
          </ac:picMkLst>
        </pc:picChg>
      </pc:sldChg>
      <pc:sldChg chg="addSp delSp modSp add mod">
        <pc:chgData name="Oscar Danilo Martinez Bernal" userId="eb0f0ef8-72cf-40f6-98ed-b037c503f44a" providerId="ADAL" clId="{5C80FEEE-1698-41B5-8BA4-1E2F7183CC61}" dt="2022-07-22T10:45:41.915" v="2005" actId="1076"/>
        <pc:sldMkLst>
          <pc:docMk/>
          <pc:sldMk cId="0" sldId="443"/>
        </pc:sldMkLst>
        <pc:spChg chg="add del mod">
          <ac:chgData name="Oscar Danilo Martinez Bernal" userId="eb0f0ef8-72cf-40f6-98ed-b037c503f44a" providerId="ADAL" clId="{5C80FEEE-1698-41B5-8BA4-1E2F7183CC61}" dt="2022-07-22T10:44:49.495" v="1943" actId="478"/>
          <ac:spMkLst>
            <pc:docMk/>
            <pc:sldMk cId="0" sldId="443"/>
            <ac:spMk id="3" creationId="{5A2C8EF8-3386-4CB9-149B-290528EAC473}"/>
          </ac:spMkLst>
        </pc:spChg>
        <pc:spChg chg="add mod">
          <ac:chgData name="Oscar Danilo Martinez Bernal" userId="eb0f0ef8-72cf-40f6-98ed-b037c503f44a" providerId="ADAL" clId="{5C80FEEE-1698-41B5-8BA4-1E2F7183CC61}" dt="2022-07-22T10:44:51.744" v="1946" actId="20577"/>
          <ac:spMkLst>
            <pc:docMk/>
            <pc:sldMk cId="0" sldId="443"/>
            <ac:spMk id="7" creationId="{0C8E152C-2A09-DE11-9560-44746629B7C8}"/>
          </ac:spMkLst>
        </pc:spChg>
        <pc:spChg chg="add mod">
          <ac:chgData name="Oscar Danilo Martinez Bernal" userId="eb0f0ef8-72cf-40f6-98ed-b037c503f44a" providerId="ADAL" clId="{5C80FEEE-1698-41B5-8BA4-1E2F7183CC61}" dt="2022-07-22T10:45:12.782" v="1989" actId="20577"/>
          <ac:spMkLst>
            <pc:docMk/>
            <pc:sldMk cId="0" sldId="443"/>
            <ac:spMk id="8" creationId="{FAF7F101-FEB5-2CF4-807F-D28BF3B58729}"/>
          </ac:spMkLst>
        </pc:spChg>
        <pc:spChg chg="del">
          <ac:chgData name="Oscar Danilo Martinez Bernal" userId="eb0f0ef8-72cf-40f6-98ed-b037c503f44a" providerId="ADAL" clId="{5C80FEEE-1698-41B5-8BA4-1E2F7183CC61}" dt="2022-07-22T10:44:46.269" v="1942" actId="478"/>
          <ac:spMkLst>
            <pc:docMk/>
            <pc:sldMk cId="0" sldId="443"/>
            <ac:spMk id="51201" creationId="{00000000-0000-0000-0000-000000000000}"/>
          </ac:spMkLst>
        </pc:spChg>
        <pc:spChg chg="mod">
          <ac:chgData name="Oscar Danilo Martinez Bernal" userId="eb0f0ef8-72cf-40f6-98ed-b037c503f44a" providerId="ADAL" clId="{5C80FEEE-1698-41B5-8BA4-1E2F7183CC61}" dt="2022-07-22T10:45:41.915" v="2005" actId="1076"/>
          <ac:spMkLst>
            <pc:docMk/>
            <pc:sldMk cId="0" sldId="443"/>
            <ac:spMk id="51202" creationId="{00000000-0000-0000-0000-000000000000}"/>
          </ac:spMkLst>
        </pc:spChg>
        <pc:picChg chg="mod">
          <ac:chgData name="Oscar Danilo Martinez Bernal" userId="eb0f0ef8-72cf-40f6-98ed-b037c503f44a" providerId="ADAL" clId="{5C80FEEE-1698-41B5-8BA4-1E2F7183CC61}" dt="2022-07-22T10:45:14.109" v="1990" actId="1076"/>
          <ac:picMkLst>
            <pc:docMk/>
            <pc:sldMk cId="0" sldId="443"/>
            <ac:picMk id="51203" creationId="{00000000-0000-0000-0000-000000000000}"/>
          </ac:picMkLst>
        </pc:picChg>
      </pc:sldChg>
      <pc:sldChg chg="addSp delSp modSp add mod">
        <pc:chgData name="Oscar Danilo Martinez Bernal" userId="eb0f0ef8-72cf-40f6-98ed-b037c503f44a" providerId="ADAL" clId="{5C80FEEE-1698-41B5-8BA4-1E2F7183CC61}" dt="2022-07-22T10:55:44.999" v="2256"/>
        <pc:sldMkLst>
          <pc:docMk/>
          <pc:sldMk cId="0" sldId="444"/>
        </pc:sldMkLst>
        <pc:spChg chg="add del mod">
          <ac:chgData name="Oscar Danilo Martinez Bernal" userId="eb0f0ef8-72cf-40f6-98ed-b037c503f44a" providerId="ADAL" clId="{5C80FEEE-1698-41B5-8BA4-1E2F7183CC61}" dt="2022-07-22T10:46:22.511" v="2014" actId="478"/>
          <ac:spMkLst>
            <pc:docMk/>
            <pc:sldMk cId="0" sldId="444"/>
            <ac:spMk id="3" creationId="{3EDD0125-B7FF-6C3D-072F-715B5E2F6079}"/>
          </ac:spMkLst>
        </pc:spChg>
        <pc:spChg chg="add mod">
          <ac:chgData name="Oscar Danilo Martinez Bernal" userId="eb0f0ef8-72cf-40f6-98ed-b037c503f44a" providerId="ADAL" clId="{5C80FEEE-1698-41B5-8BA4-1E2F7183CC61}" dt="2022-07-22T10:46:06.399" v="2011" actId="20577"/>
          <ac:spMkLst>
            <pc:docMk/>
            <pc:sldMk cId="0" sldId="444"/>
            <ac:spMk id="5" creationId="{1566D70B-3C91-986B-F1A2-4B31A830B052}"/>
          </ac:spMkLst>
        </pc:spChg>
        <pc:spChg chg="add mod">
          <ac:chgData name="Oscar Danilo Martinez Bernal" userId="eb0f0ef8-72cf-40f6-98ed-b037c503f44a" providerId="ADAL" clId="{5C80FEEE-1698-41B5-8BA4-1E2F7183CC61}" dt="2022-07-22T10:46:31.387" v="2052" actId="20577"/>
          <ac:spMkLst>
            <pc:docMk/>
            <pc:sldMk cId="0" sldId="444"/>
            <ac:spMk id="6" creationId="{A005E9E9-6D38-E396-F59E-644DF4F3EE45}"/>
          </ac:spMkLst>
        </pc:spChg>
        <pc:spChg chg="del mod">
          <ac:chgData name="Oscar Danilo Martinez Bernal" userId="eb0f0ef8-72cf-40f6-98ed-b037c503f44a" providerId="ADAL" clId="{5C80FEEE-1698-41B5-8BA4-1E2F7183CC61}" dt="2022-07-22T10:46:21.030" v="2013" actId="478"/>
          <ac:spMkLst>
            <pc:docMk/>
            <pc:sldMk cId="0" sldId="444"/>
            <ac:spMk id="55297" creationId="{00000000-0000-0000-0000-000000000000}"/>
          </ac:spMkLst>
        </pc:spChg>
        <pc:spChg chg="mod">
          <ac:chgData name="Oscar Danilo Martinez Bernal" userId="eb0f0ef8-72cf-40f6-98ed-b037c503f44a" providerId="ADAL" clId="{5C80FEEE-1698-41B5-8BA4-1E2F7183CC61}" dt="2022-07-22T10:47:47.509" v="2073" actId="20577"/>
          <ac:spMkLst>
            <pc:docMk/>
            <pc:sldMk cId="0" sldId="444"/>
            <ac:spMk id="78851" creationId="{00000000-0000-0000-0000-000000000000}"/>
          </ac:spMkLst>
        </pc:spChg>
        <pc:picChg chg="add mod">
          <ac:chgData name="Oscar Danilo Martinez Bernal" userId="eb0f0ef8-72cf-40f6-98ed-b037c503f44a" providerId="ADAL" clId="{5C80FEEE-1698-41B5-8BA4-1E2F7183CC61}" dt="2022-07-22T10:47:55.289" v="2074"/>
          <ac:picMkLst>
            <pc:docMk/>
            <pc:sldMk cId="0" sldId="444"/>
            <ac:picMk id="8" creationId="{8856FF66-4DED-34E5-DB2A-FF59933B9F74}"/>
          </ac:picMkLst>
        </pc:picChg>
        <pc:picChg chg="add del mod">
          <ac:chgData name="Oscar Danilo Martinez Bernal" userId="eb0f0ef8-72cf-40f6-98ed-b037c503f44a" providerId="ADAL" clId="{5C80FEEE-1698-41B5-8BA4-1E2F7183CC61}" dt="2022-07-22T10:55:44.999" v="2256"/>
          <ac:picMkLst>
            <pc:docMk/>
            <pc:sldMk cId="0" sldId="444"/>
            <ac:picMk id="9" creationId="{D9FF7FB0-9EC0-6B7C-80BD-0AFE45DB4D02}"/>
          </ac:picMkLst>
        </pc:picChg>
      </pc:sldChg>
      <pc:sldChg chg="addSp delSp modSp add mod">
        <pc:chgData name="Oscar Danilo Martinez Bernal" userId="eb0f0ef8-72cf-40f6-98ed-b037c503f44a" providerId="ADAL" clId="{5C80FEEE-1698-41B5-8BA4-1E2F7183CC61}" dt="2022-07-22T10:55:42.285" v="2254"/>
        <pc:sldMkLst>
          <pc:docMk/>
          <pc:sldMk cId="0" sldId="445"/>
        </pc:sldMkLst>
        <pc:spChg chg="add del mod">
          <ac:chgData name="Oscar Danilo Martinez Bernal" userId="eb0f0ef8-72cf-40f6-98ed-b037c503f44a" providerId="ADAL" clId="{5C80FEEE-1698-41B5-8BA4-1E2F7183CC61}" dt="2022-07-22T10:48:38.822" v="2078" actId="478"/>
          <ac:spMkLst>
            <pc:docMk/>
            <pc:sldMk cId="0" sldId="445"/>
            <ac:spMk id="3" creationId="{CFC216C0-0026-BCE1-9AED-69740EADFF4B}"/>
          </ac:spMkLst>
        </pc:spChg>
        <pc:spChg chg="add mod">
          <ac:chgData name="Oscar Danilo Martinez Bernal" userId="eb0f0ef8-72cf-40f6-98ed-b037c503f44a" providerId="ADAL" clId="{5C80FEEE-1698-41B5-8BA4-1E2F7183CC61}" dt="2022-07-22T10:48:49.976" v="2113" actId="20577"/>
          <ac:spMkLst>
            <pc:docMk/>
            <pc:sldMk cId="0" sldId="445"/>
            <ac:spMk id="6" creationId="{6D6294B0-318B-0705-EB7C-0B2F17B6FD6E}"/>
          </ac:spMkLst>
        </pc:spChg>
        <pc:spChg chg="del">
          <ac:chgData name="Oscar Danilo Martinez Bernal" userId="eb0f0ef8-72cf-40f6-98ed-b037c503f44a" providerId="ADAL" clId="{5C80FEEE-1698-41B5-8BA4-1E2F7183CC61}" dt="2022-07-22T10:48:37.683" v="2077" actId="478"/>
          <ac:spMkLst>
            <pc:docMk/>
            <pc:sldMk cId="0" sldId="445"/>
            <ac:spMk id="61441" creationId="{00000000-0000-0000-0000-000000000000}"/>
          </ac:spMkLst>
        </pc:spChg>
        <pc:spChg chg="mod">
          <ac:chgData name="Oscar Danilo Martinez Bernal" userId="eb0f0ef8-72cf-40f6-98ed-b037c503f44a" providerId="ADAL" clId="{5C80FEEE-1698-41B5-8BA4-1E2F7183CC61}" dt="2022-07-22T10:51:01.699" v="2192" actId="14100"/>
          <ac:spMkLst>
            <pc:docMk/>
            <pc:sldMk cId="0" sldId="445"/>
            <ac:spMk id="61442" creationId="{00000000-0000-0000-0000-000000000000}"/>
          </ac:spMkLst>
        </pc:spChg>
        <pc:picChg chg="add mod">
          <ac:chgData name="Oscar Danilo Martinez Bernal" userId="eb0f0ef8-72cf-40f6-98ed-b037c503f44a" providerId="ADAL" clId="{5C80FEEE-1698-41B5-8BA4-1E2F7183CC61}" dt="2022-07-22T10:51:05.180" v="2193"/>
          <ac:picMkLst>
            <pc:docMk/>
            <pc:sldMk cId="0" sldId="445"/>
            <ac:picMk id="7" creationId="{20662CF7-DF51-E931-41BD-2F4A032580E9}"/>
          </ac:picMkLst>
        </pc:picChg>
        <pc:picChg chg="add del mod">
          <ac:chgData name="Oscar Danilo Martinez Bernal" userId="eb0f0ef8-72cf-40f6-98ed-b037c503f44a" providerId="ADAL" clId="{5C80FEEE-1698-41B5-8BA4-1E2F7183CC61}" dt="2022-07-22T10:55:42.285" v="2254"/>
          <ac:picMkLst>
            <pc:docMk/>
            <pc:sldMk cId="0" sldId="445"/>
            <ac:picMk id="8" creationId="{E5FDEA2C-0218-28BE-DBAD-422DA5DDE462}"/>
          </ac:picMkLst>
        </pc:picChg>
      </pc:sldChg>
      <pc:sldChg chg="addSp delSp modSp add mod">
        <pc:chgData name="Oscar Danilo Martinez Bernal" userId="eb0f0ef8-72cf-40f6-98ed-b037c503f44a" providerId="ADAL" clId="{5C80FEEE-1698-41B5-8BA4-1E2F7183CC61}" dt="2022-07-22T10:56:49.903" v="2269" actId="20577"/>
        <pc:sldMkLst>
          <pc:docMk/>
          <pc:sldMk cId="0" sldId="447"/>
        </pc:sldMkLst>
        <pc:spChg chg="add del mod">
          <ac:chgData name="Oscar Danilo Martinez Bernal" userId="eb0f0ef8-72cf-40f6-98ed-b037c503f44a" providerId="ADAL" clId="{5C80FEEE-1698-41B5-8BA4-1E2F7183CC61}" dt="2022-07-22T10:56:42.414" v="2266" actId="478"/>
          <ac:spMkLst>
            <pc:docMk/>
            <pc:sldMk cId="0" sldId="447"/>
            <ac:spMk id="4" creationId="{4E8F72A0-C59E-08B4-B6F5-0B58F70066F8}"/>
          </ac:spMkLst>
        </pc:spChg>
        <pc:spChg chg="add mod">
          <ac:chgData name="Oscar Danilo Martinez Bernal" userId="eb0f0ef8-72cf-40f6-98ed-b037c503f44a" providerId="ADAL" clId="{5C80FEEE-1698-41B5-8BA4-1E2F7183CC61}" dt="2022-07-22T10:56:37.800" v="2264"/>
          <ac:spMkLst>
            <pc:docMk/>
            <pc:sldMk cId="0" sldId="447"/>
            <ac:spMk id="8" creationId="{6090E42C-6375-E471-D6BB-0B836CC46CAA}"/>
          </ac:spMkLst>
        </pc:spChg>
        <pc:spChg chg="add mod">
          <ac:chgData name="Oscar Danilo Martinez Bernal" userId="eb0f0ef8-72cf-40f6-98ed-b037c503f44a" providerId="ADAL" clId="{5C80FEEE-1698-41B5-8BA4-1E2F7183CC61}" dt="2022-07-22T10:56:49.903" v="2269" actId="20577"/>
          <ac:spMkLst>
            <pc:docMk/>
            <pc:sldMk cId="0" sldId="447"/>
            <ac:spMk id="10" creationId="{69C67A79-2B62-6D94-DC79-412953BC6EE8}"/>
          </ac:spMkLst>
        </pc:spChg>
        <pc:spChg chg="del">
          <ac:chgData name="Oscar Danilo Martinez Bernal" userId="eb0f0ef8-72cf-40f6-98ed-b037c503f44a" providerId="ADAL" clId="{5C80FEEE-1698-41B5-8BA4-1E2F7183CC61}" dt="2022-07-22T10:56:40.405" v="2265" actId="478"/>
          <ac:spMkLst>
            <pc:docMk/>
            <pc:sldMk cId="0" sldId="447"/>
            <ac:spMk id="59393" creationId="{00000000-0000-0000-0000-000000000000}"/>
          </ac:spMkLst>
        </pc:spChg>
        <pc:spChg chg="mod">
          <ac:chgData name="Oscar Danilo Martinez Bernal" userId="eb0f0ef8-72cf-40f6-98ed-b037c503f44a" providerId="ADAL" clId="{5C80FEEE-1698-41B5-8BA4-1E2F7183CC61}" dt="2022-07-22T10:56:09.427" v="2262" actId="1076"/>
          <ac:spMkLst>
            <pc:docMk/>
            <pc:sldMk cId="0" sldId="447"/>
            <ac:spMk id="59394" creationId="{00000000-0000-0000-0000-000000000000}"/>
          </ac:spMkLst>
        </pc:spChg>
        <pc:spChg chg="mod">
          <ac:chgData name="Oscar Danilo Martinez Bernal" userId="eb0f0ef8-72cf-40f6-98ed-b037c503f44a" providerId="ADAL" clId="{5C80FEEE-1698-41B5-8BA4-1E2F7183CC61}" dt="2022-07-22T10:56:09.427" v="2262" actId="1076"/>
          <ac:spMkLst>
            <pc:docMk/>
            <pc:sldMk cId="0" sldId="447"/>
            <ac:spMk id="59395" creationId="{00000000-0000-0000-0000-000000000000}"/>
          </ac:spMkLst>
        </pc:spChg>
        <pc:spChg chg="mod">
          <ac:chgData name="Oscar Danilo Martinez Bernal" userId="eb0f0ef8-72cf-40f6-98ed-b037c503f44a" providerId="ADAL" clId="{5C80FEEE-1698-41B5-8BA4-1E2F7183CC61}" dt="2022-07-22T10:56:09.427" v="2262" actId="1076"/>
          <ac:spMkLst>
            <pc:docMk/>
            <pc:sldMk cId="0" sldId="447"/>
            <ac:spMk id="59396" creationId="{00000000-0000-0000-0000-000000000000}"/>
          </ac:spMkLst>
        </pc:spChg>
        <pc:picChg chg="mod">
          <ac:chgData name="Oscar Danilo Martinez Bernal" userId="eb0f0ef8-72cf-40f6-98ed-b037c503f44a" providerId="ADAL" clId="{5C80FEEE-1698-41B5-8BA4-1E2F7183CC61}" dt="2022-07-22T10:56:09.427" v="2262" actId="1076"/>
          <ac:picMkLst>
            <pc:docMk/>
            <pc:sldMk cId="0" sldId="447"/>
            <ac:picMk id="3" creationId="{73A18438-CAED-46A8-AC4A-9CD37495AB9D}"/>
          </ac:picMkLst>
        </pc:picChg>
      </pc:sldChg>
      <pc:sldChg chg="add del">
        <pc:chgData name="Oscar Danilo Martinez Bernal" userId="eb0f0ef8-72cf-40f6-98ed-b037c503f44a" providerId="ADAL" clId="{5C80FEEE-1698-41B5-8BA4-1E2F7183CC61}" dt="2022-07-22T10:58:54.813" v="2270" actId="47"/>
        <pc:sldMkLst>
          <pc:docMk/>
          <pc:sldMk cId="0" sldId="448"/>
        </pc:sldMkLst>
      </pc:sldChg>
      <pc:sldChg chg="addSp delSp modSp add mod">
        <pc:chgData name="Oscar Danilo Martinez Bernal" userId="eb0f0ef8-72cf-40f6-98ed-b037c503f44a" providerId="ADAL" clId="{5C80FEEE-1698-41B5-8BA4-1E2F7183CC61}" dt="2022-07-22T11:02:04.483" v="2353"/>
        <pc:sldMkLst>
          <pc:docMk/>
          <pc:sldMk cId="0" sldId="449"/>
        </pc:sldMkLst>
        <pc:spChg chg="add del mod">
          <ac:chgData name="Oscar Danilo Martinez Bernal" userId="eb0f0ef8-72cf-40f6-98ed-b037c503f44a" providerId="ADAL" clId="{5C80FEEE-1698-41B5-8BA4-1E2F7183CC61}" dt="2022-07-22T10:59:26.089" v="2273" actId="478"/>
          <ac:spMkLst>
            <pc:docMk/>
            <pc:sldMk cId="0" sldId="449"/>
            <ac:spMk id="3" creationId="{3DDD9704-4394-B9D9-F769-F324E8F7651E}"/>
          </ac:spMkLst>
        </pc:spChg>
        <pc:spChg chg="mod">
          <ac:chgData name="Oscar Danilo Martinez Bernal" userId="eb0f0ef8-72cf-40f6-98ed-b037c503f44a" providerId="ADAL" clId="{5C80FEEE-1698-41B5-8BA4-1E2F7183CC61}" dt="2022-07-22T11:01:05.207" v="2331" actId="1076"/>
          <ac:spMkLst>
            <pc:docMk/>
            <pc:sldMk cId="0" sldId="449"/>
            <ac:spMk id="5" creationId="{00000000-0000-0000-0000-000000000000}"/>
          </ac:spMkLst>
        </pc:spChg>
        <pc:spChg chg="add mod">
          <ac:chgData name="Oscar Danilo Martinez Bernal" userId="eb0f0ef8-72cf-40f6-98ed-b037c503f44a" providerId="ADAL" clId="{5C80FEEE-1698-41B5-8BA4-1E2F7183CC61}" dt="2022-07-22T10:59:50.847" v="2319" actId="1076"/>
          <ac:spMkLst>
            <pc:docMk/>
            <pc:sldMk cId="0" sldId="449"/>
            <ac:spMk id="7" creationId="{54B148C3-6907-57B7-840E-F5AD760465FE}"/>
          </ac:spMkLst>
        </pc:spChg>
        <pc:spChg chg="del">
          <ac:chgData name="Oscar Danilo Martinez Bernal" userId="eb0f0ef8-72cf-40f6-98ed-b037c503f44a" providerId="ADAL" clId="{5C80FEEE-1698-41B5-8BA4-1E2F7183CC61}" dt="2022-07-22T10:59:23.433" v="2272" actId="478"/>
          <ac:spMkLst>
            <pc:docMk/>
            <pc:sldMk cId="0" sldId="449"/>
            <ac:spMk id="61441" creationId="{00000000-0000-0000-0000-000000000000}"/>
          </ac:spMkLst>
        </pc:spChg>
        <pc:spChg chg="mod">
          <ac:chgData name="Oscar Danilo Martinez Bernal" userId="eb0f0ef8-72cf-40f6-98ed-b037c503f44a" providerId="ADAL" clId="{5C80FEEE-1698-41B5-8BA4-1E2F7183CC61}" dt="2022-07-22T11:01:54.079" v="2352" actId="1076"/>
          <ac:spMkLst>
            <pc:docMk/>
            <pc:sldMk cId="0" sldId="449"/>
            <ac:spMk id="61442" creationId="{00000000-0000-0000-0000-000000000000}"/>
          </ac:spMkLst>
        </pc:spChg>
        <pc:picChg chg="add mod">
          <ac:chgData name="Oscar Danilo Martinez Bernal" userId="eb0f0ef8-72cf-40f6-98ed-b037c503f44a" providerId="ADAL" clId="{5C80FEEE-1698-41B5-8BA4-1E2F7183CC61}" dt="2022-07-22T11:02:04.483" v="2353"/>
          <ac:picMkLst>
            <pc:docMk/>
            <pc:sldMk cId="0" sldId="449"/>
            <ac:picMk id="8" creationId="{438722EA-18E1-47D9-FA13-C8F39EC356FF}"/>
          </ac:picMkLst>
        </pc:picChg>
      </pc:sldChg>
      <pc:sldChg chg="addSp delSp modSp add mod">
        <pc:chgData name="Oscar Danilo Martinez Bernal" userId="eb0f0ef8-72cf-40f6-98ed-b037c503f44a" providerId="ADAL" clId="{5C80FEEE-1698-41B5-8BA4-1E2F7183CC61}" dt="2022-07-22T11:05:40.255" v="2504"/>
        <pc:sldMkLst>
          <pc:docMk/>
          <pc:sldMk cId="0" sldId="450"/>
        </pc:sldMkLst>
        <pc:spChg chg="add del mod">
          <ac:chgData name="Oscar Danilo Martinez Bernal" userId="eb0f0ef8-72cf-40f6-98ed-b037c503f44a" providerId="ADAL" clId="{5C80FEEE-1698-41B5-8BA4-1E2F7183CC61}" dt="2022-07-22T11:02:17.739" v="2356" actId="478"/>
          <ac:spMkLst>
            <pc:docMk/>
            <pc:sldMk cId="0" sldId="450"/>
            <ac:spMk id="3" creationId="{810C2587-3106-6AEF-CD3C-3760D84E3DB0}"/>
          </ac:spMkLst>
        </pc:spChg>
        <pc:spChg chg="add mod">
          <ac:chgData name="Oscar Danilo Martinez Bernal" userId="eb0f0ef8-72cf-40f6-98ed-b037c503f44a" providerId="ADAL" clId="{5C80FEEE-1698-41B5-8BA4-1E2F7183CC61}" dt="2022-07-22T11:02:49.314" v="2461" actId="6549"/>
          <ac:spMkLst>
            <pc:docMk/>
            <pc:sldMk cId="0" sldId="450"/>
            <ac:spMk id="6" creationId="{F52C2C3A-F4C9-2BFC-6478-3D026B9507A9}"/>
          </ac:spMkLst>
        </pc:spChg>
        <pc:spChg chg="del">
          <ac:chgData name="Oscar Danilo Martinez Bernal" userId="eb0f0ef8-72cf-40f6-98ed-b037c503f44a" providerId="ADAL" clId="{5C80FEEE-1698-41B5-8BA4-1E2F7183CC61}" dt="2022-07-22T11:02:16.304" v="2355" actId="478"/>
          <ac:spMkLst>
            <pc:docMk/>
            <pc:sldMk cId="0" sldId="450"/>
            <ac:spMk id="63489" creationId="{00000000-0000-0000-0000-000000000000}"/>
          </ac:spMkLst>
        </pc:spChg>
        <pc:spChg chg="mod">
          <ac:chgData name="Oscar Danilo Martinez Bernal" userId="eb0f0ef8-72cf-40f6-98ed-b037c503f44a" providerId="ADAL" clId="{5C80FEEE-1698-41B5-8BA4-1E2F7183CC61}" dt="2022-07-22T11:05:29.774" v="2503" actId="20577"/>
          <ac:spMkLst>
            <pc:docMk/>
            <pc:sldMk cId="0" sldId="450"/>
            <ac:spMk id="63490" creationId="{00000000-0000-0000-0000-000000000000}"/>
          </ac:spMkLst>
        </pc:spChg>
        <pc:picChg chg="add mod">
          <ac:chgData name="Oscar Danilo Martinez Bernal" userId="eb0f0ef8-72cf-40f6-98ed-b037c503f44a" providerId="ADAL" clId="{5C80FEEE-1698-41B5-8BA4-1E2F7183CC61}" dt="2022-07-22T11:05:40.255" v="2504"/>
          <ac:picMkLst>
            <pc:docMk/>
            <pc:sldMk cId="0" sldId="450"/>
            <ac:picMk id="7" creationId="{B8EF6429-F60C-9268-5067-D9261E884D73}"/>
          </ac:picMkLst>
        </pc:picChg>
      </pc:sldChg>
      <pc:sldChg chg="addSp delSp modSp add mod">
        <pc:chgData name="Oscar Danilo Martinez Bernal" userId="eb0f0ef8-72cf-40f6-98ed-b037c503f44a" providerId="ADAL" clId="{5C80FEEE-1698-41B5-8BA4-1E2F7183CC61}" dt="2022-07-22T11:07:31.233" v="2554"/>
        <pc:sldMkLst>
          <pc:docMk/>
          <pc:sldMk cId="0" sldId="451"/>
        </pc:sldMkLst>
        <pc:spChg chg="add del mod">
          <ac:chgData name="Oscar Danilo Martinez Bernal" userId="eb0f0ef8-72cf-40f6-98ed-b037c503f44a" providerId="ADAL" clId="{5C80FEEE-1698-41B5-8BA4-1E2F7183CC61}" dt="2022-07-22T11:05:53.332" v="2506" actId="478"/>
          <ac:spMkLst>
            <pc:docMk/>
            <pc:sldMk cId="0" sldId="451"/>
            <ac:spMk id="3" creationId="{3BDA1AFD-FBF4-3B9C-FE9B-F6385DE73B1D}"/>
          </ac:spMkLst>
        </pc:spChg>
        <pc:spChg chg="add mod">
          <ac:chgData name="Oscar Danilo Martinez Bernal" userId="eb0f0ef8-72cf-40f6-98ed-b037c503f44a" providerId="ADAL" clId="{5C80FEEE-1698-41B5-8BA4-1E2F7183CC61}" dt="2022-07-22T11:05:56.017" v="2511" actId="20577"/>
          <ac:spMkLst>
            <pc:docMk/>
            <pc:sldMk cId="0" sldId="451"/>
            <ac:spMk id="6" creationId="{1B1252AD-8511-5166-C2A1-B5AB82DAD3F3}"/>
          </ac:spMkLst>
        </pc:spChg>
        <pc:spChg chg="del">
          <ac:chgData name="Oscar Danilo Martinez Bernal" userId="eb0f0ef8-72cf-40f6-98ed-b037c503f44a" providerId="ADAL" clId="{5C80FEEE-1698-41B5-8BA4-1E2F7183CC61}" dt="2022-07-22T11:05:50.258" v="2505" actId="478"/>
          <ac:spMkLst>
            <pc:docMk/>
            <pc:sldMk cId="0" sldId="451"/>
            <ac:spMk id="65537" creationId="{00000000-0000-0000-0000-000000000000}"/>
          </ac:spMkLst>
        </pc:spChg>
        <pc:spChg chg="mod">
          <ac:chgData name="Oscar Danilo Martinez Bernal" userId="eb0f0ef8-72cf-40f6-98ed-b037c503f44a" providerId="ADAL" clId="{5C80FEEE-1698-41B5-8BA4-1E2F7183CC61}" dt="2022-07-22T11:07:25.149" v="2553" actId="404"/>
          <ac:spMkLst>
            <pc:docMk/>
            <pc:sldMk cId="0" sldId="451"/>
            <ac:spMk id="65538" creationId="{00000000-0000-0000-0000-000000000000}"/>
          </ac:spMkLst>
        </pc:spChg>
        <pc:picChg chg="add mod">
          <ac:chgData name="Oscar Danilo Martinez Bernal" userId="eb0f0ef8-72cf-40f6-98ed-b037c503f44a" providerId="ADAL" clId="{5C80FEEE-1698-41B5-8BA4-1E2F7183CC61}" dt="2022-07-22T11:07:31.233" v="2554"/>
          <ac:picMkLst>
            <pc:docMk/>
            <pc:sldMk cId="0" sldId="451"/>
            <ac:picMk id="7" creationId="{8300F953-E0CB-0665-AAAC-03CE4C31B54D}"/>
          </ac:picMkLst>
        </pc:picChg>
      </pc:sldChg>
      <pc:sldChg chg="addSp delSp modSp add mod">
        <pc:chgData name="Oscar Danilo Martinez Bernal" userId="eb0f0ef8-72cf-40f6-98ed-b037c503f44a" providerId="ADAL" clId="{5C80FEEE-1698-41B5-8BA4-1E2F7183CC61}" dt="2022-07-22T11:09:40.368" v="2632" actId="404"/>
        <pc:sldMkLst>
          <pc:docMk/>
          <pc:sldMk cId="0" sldId="452"/>
        </pc:sldMkLst>
        <pc:spChg chg="add del mod">
          <ac:chgData name="Oscar Danilo Martinez Bernal" userId="eb0f0ef8-72cf-40f6-98ed-b037c503f44a" providerId="ADAL" clId="{5C80FEEE-1698-41B5-8BA4-1E2F7183CC61}" dt="2022-07-22T11:07:46.581" v="2557" actId="478"/>
          <ac:spMkLst>
            <pc:docMk/>
            <pc:sldMk cId="0" sldId="452"/>
            <ac:spMk id="3" creationId="{4D50CAF0-102E-81A3-2CEE-A0D1A83C2C2C}"/>
          </ac:spMkLst>
        </pc:spChg>
        <pc:spChg chg="add mod">
          <ac:chgData name="Oscar Danilo Martinez Bernal" userId="eb0f0ef8-72cf-40f6-98ed-b037c503f44a" providerId="ADAL" clId="{5C80FEEE-1698-41B5-8BA4-1E2F7183CC61}" dt="2022-07-22T11:07:48.015" v="2559" actId="20577"/>
          <ac:spMkLst>
            <pc:docMk/>
            <pc:sldMk cId="0" sldId="452"/>
            <ac:spMk id="6" creationId="{D1D384E9-1918-33BC-4A9E-D1FA0E01B5C8}"/>
          </ac:spMkLst>
        </pc:spChg>
        <pc:spChg chg="del">
          <ac:chgData name="Oscar Danilo Martinez Bernal" userId="eb0f0ef8-72cf-40f6-98ed-b037c503f44a" providerId="ADAL" clId="{5C80FEEE-1698-41B5-8BA4-1E2F7183CC61}" dt="2022-07-22T11:07:43.974" v="2555" actId="478"/>
          <ac:spMkLst>
            <pc:docMk/>
            <pc:sldMk cId="0" sldId="452"/>
            <ac:spMk id="67585" creationId="{00000000-0000-0000-0000-000000000000}"/>
          </ac:spMkLst>
        </pc:spChg>
        <pc:spChg chg="mod">
          <ac:chgData name="Oscar Danilo Martinez Bernal" userId="eb0f0ef8-72cf-40f6-98ed-b037c503f44a" providerId="ADAL" clId="{5C80FEEE-1698-41B5-8BA4-1E2F7183CC61}" dt="2022-07-22T11:09:40.368" v="2632" actId="404"/>
          <ac:spMkLst>
            <pc:docMk/>
            <pc:sldMk cId="0" sldId="452"/>
            <ac:spMk id="67586" creationId="{00000000-0000-0000-0000-000000000000}"/>
          </ac:spMkLst>
        </pc:spChg>
      </pc:sldChg>
      <pc:sldChg chg="add del">
        <pc:chgData name="Oscar Danilo Martinez Bernal" userId="eb0f0ef8-72cf-40f6-98ed-b037c503f44a" providerId="ADAL" clId="{5C80FEEE-1698-41B5-8BA4-1E2F7183CC61}" dt="2022-07-21T21:45:27.584" v="44" actId="47"/>
        <pc:sldMkLst>
          <pc:docMk/>
          <pc:sldMk cId="0" sldId="453"/>
        </pc:sldMkLst>
      </pc:sldChg>
      <pc:sldChg chg="addSp delSp modSp add mod">
        <pc:chgData name="Oscar Danilo Martinez Bernal" userId="eb0f0ef8-72cf-40f6-98ed-b037c503f44a" providerId="ADAL" clId="{5C80FEEE-1698-41B5-8BA4-1E2F7183CC61}" dt="2022-07-22T10:55:54.970" v="2259" actId="5793"/>
        <pc:sldMkLst>
          <pc:docMk/>
          <pc:sldMk cId="3708817676" sldId="454"/>
        </pc:sldMkLst>
        <pc:spChg chg="mod">
          <ac:chgData name="Oscar Danilo Martinez Bernal" userId="eb0f0ef8-72cf-40f6-98ed-b037c503f44a" providerId="ADAL" clId="{5C80FEEE-1698-41B5-8BA4-1E2F7183CC61}" dt="2022-07-22T10:55:32.255" v="2250" actId="1076"/>
          <ac:spMkLst>
            <pc:docMk/>
            <pc:sldMk cId="3708817676" sldId="454"/>
            <ac:spMk id="2" creationId="{00000000-0000-0000-0000-000000000000}"/>
          </ac:spMkLst>
        </pc:spChg>
        <pc:spChg chg="add del mod">
          <ac:chgData name="Oscar Danilo Martinez Bernal" userId="eb0f0ef8-72cf-40f6-98ed-b037c503f44a" providerId="ADAL" clId="{5C80FEEE-1698-41B5-8BA4-1E2F7183CC61}" dt="2022-07-22T10:55:12.475" v="2230" actId="478"/>
          <ac:spMkLst>
            <pc:docMk/>
            <pc:sldMk cId="3708817676" sldId="454"/>
            <ac:spMk id="4" creationId="{813D7B10-879B-4A11-A60C-DD8CA726030D}"/>
          </ac:spMkLst>
        </pc:spChg>
        <pc:spChg chg="add mod">
          <ac:chgData name="Oscar Danilo Martinez Bernal" userId="eb0f0ef8-72cf-40f6-98ed-b037c503f44a" providerId="ADAL" clId="{5C80FEEE-1698-41B5-8BA4-1E2F7183CC61}" dt="2022-07-22T10:52:55.169" v="2204" actId="20577"/>
          <ac:spMkLst>
            <pc:docMk/>
            <pc:sldMk cId="3708817676" sldId="454"/>
            <ac:spMk id="6" creationId="{39203F38-FD17-18AC-4FA6-456E034AF6C8}"/>
          </ac:spMkLst>
        </pc:spChg>
        <pc:spChg chg="del mod">
          <ac:chgData name="Oscar Danilo Martinez Bernal" userId="eb0f0ef8-72cf-40f6-98ed-b037c503f44a" providerId="ADAL" clId="{5C80FEEE-1698-41B5-8BA4-1E2F7183CC61}" dt="2022-07-22T10:55:10.625" v="2229" actId="478"/>
          <ac:spMkLst>
            <pc:docMk/>
            <pc:sldMk cId="3708817676" sldId="454"/>
            <ac:spMk id="61441" creationId="{00000000-0000-0000-0000-000000000000}"/>
          </ac:spMkLst>
        </pc:spChg>
        <pc:spChg chg="mod">
          <ac:chgData name="Oscar Danilo Martinez Bernal" userId="eb0f0ef8-72cf-40f6-98ed-b037c503f44a" providerId="ADAL" clId="{5C80FEEE-1698-41B5-8BA4-1E2F7183CC61}" dt="2022-07-22T10:55:54.970" v="2259" actId="5793"/>
          <ac:spMkLst>
            <pc:docMk/>
            <pc:sldMk cId="3708817676" sldId="454"/>
            <ac:spMk id="61442" creationId="{00000000-0000-0000-0000-000000000000}"/>
          </ac:spMkLst>
        </pc:spChg>
        <pc:picChg chg="add mod">
          <ac:chgData name="Oscar Danilo Martinez Bernal" userId="eb0f0ef8-72cf-40f6-98ed-b037c503f44a" providerId="ADAL" clId="{5C80FEEE-1698-41B5-8BA4-1E2F7183CC61}" dt="2022-07-22T10:55:51.444" v="2257"/>
          <ac:picMkLst>
            <pc:docMk/>
            <pc:sldMk cId="3708817676" sldId="454"/>
            <ac:picMk id="8" creationId="{3AC78807-5C08-3E80-51FF-9D022D3B5664}"/>
          </ac:picMkLst>
        </pc:picChg>
      </pc:sldChg>
      <pc:sldChg chg="addSp delSp modSp add mod modAnim">
        <pc:chgData name="Oscar Danilo Martinez Bernal" userId="eb0f0ef8-72cf-40f6-98ed-b037c503f44a" providerId="ADAL" clId="{5C80FEEE-1698-41B5-8BA4-1E2F7183CC61}" dt="2022-07-22T10:13:42.507" v="1419"/>
        <pc:sldMkLst>
          <pc:docMk/>
          <pc:sldMk cId="1557952331" sldId="455"/>
        </pc:sldMkLst>
        <pc:spChg chg="add del mod">
          <ac:chgData name="Oscar Danilo Martinez Bernal" userId="eb0f0ef8-72cf-40f6-98ed-b037c503f44a" providerId="ADAL" clId="{5C80FEEE-1698-41B5-8BA4-1E2F7183CC61}" dt="2022-07-22T10:07:04.189" v="1300" actId="478"/>
          <ac:spMkLst>
            <pc:docMk/>
            <pc:sldMk cId="1557952331" sldId="455"/>
            <ac:spMk id="3" creationId="{C848D914-A70D-6BE7-B123-6636A7295D9C}"/>
          </ac:spMkLst>
        </pc:spChg>
        <pc:spChg chg="add mod">
          <ac:chgData name="Oscar Danilo Martinez Bernal" userId="eb0f0ef8-72cf-40f6-98ed-b037c503f44a" providerId="ADAL" clId="{5C80FEEE-1698-41B5-8BA4-1E2F7183CC61}" dt="2022-07-22T10:06:44.234" v="1296" actId="20577"/>
          <ac:spMkLst>
            <pc:docMk/>
            <pc:sldMk cId="1557952331" sldId="455"/>
            <ac:spMk id="5" creationId="{C40E2924-A997-BFB5-BBEE-0218F34D638D}"/>
          </ac:spMkLst>
        </pc:spChg>
        <pc:spChg chg="add mod">
          <ac:chgData name="Oscar Danilo Martinez Bernal" userId="eb0f0ef8-72cf-40f6-98ed-b037c503f44a" providerId="ADAL" clId="{5C80FEEE-1698-41B5-8BA4-1E2F7183CC61}" dt="2022-07-22T10:07:09.136" v="1302" actId="20577"/>
          <ac:spMkLst>
            <pc:docMk/>
            <pc:sldMk cId="1557952331" sldId="455"/>
            <ac:spMk id="6" creationId="{8855F846-7C8A-56AF-A14A-E82C52018DB1}"/>
          </ac:spMkLst>
        </pc:spChg>
        <pc:spChg chg="del">
          <ac:chgData name="Oscar Danilo Martinez Bernal" userId="eb0f0ef8-72cf-40f6-98ed-b037c503f44a" providerId="ADAL" clId="{5C80FEEE-1698-41B5-8BA4-1E2F7183CC61}" dt="2022-07-22T10:07:03.445" v="1299" actId="478"/>
          <ac:spMkLst>
            <pc:docMk/>
            <pc:sldMk cId="1557952331" sldId="455"/>
            <ac:spMk id="31745" creationId="{00000000-0000-0000-0000-000000000000}"/>
          </ac:spMkLst>
        </pc:spChg>
        <pc:spChg chg="mod">
          <ac:chgData name="Oscar Danilo Martinez Bernal" userId="eb0f0ef8-72cf-40f6-98ed-b037c503f44a" providerId="ADAL" clId="{5C80FEEE-1698-41B5-8BA4-1E2F7183CC61}" dt="2022-07-22T10:13:08.889" v="1415" actId="1076"/>
          <ac:spMkLst>
            <pc:docMk/>
            <pc:sldMk cId="1557952331" sldId="455"/>
            <ac:spMk id="31746" creationId="{00000000-0000-0000-0000-000000000000}"/>
          </ac:spMkLst>
        </pc:spChg>
        <pc:picChg chg="add mod">
          <ac:chgData name="Oscar Danilo Martinez Bernal" userId="eb0f0ef8-72cf-40f6-98ed-b037c503f44a" providerId="ADAL" clId="{5C80FEEE-1698-41B5-8BA4-1E2F7183CC61}" dt="2022-07-22T10:13:01.802" v="1414"/>
          <ac:picMkLst>
            <pc:docMk/>
            <pc:sldMk cId="1557952331" sldId="455"/>
            <ac:picMk id="8" creationId="{F98B6E97-395E-1EB6-367E-56212001F577}"/>
          </ac:picMkLst>
        </pc:picChg>
      </pc:sldChg>
      <pc:sldChg chg="modSp add del mod">
        <pc:chgData name="Oscar Danilo Martinez Bernal" userId="eb0f0ef8-72cf-40f6-98ed-b037c503f44a" providerId="ADAL" clId="{5C80FEEE-1698-41B5-8BA4-1E2F7183CC61}" dt="2022-07-22T10:51:14.811" v="2194" actId="47"/>
        <pc:sldMkLst>
          <pc:docMk/>
          <pc:sldMk cId="2457205112" sldId="456"/>
        </pc:sldMkLst>
        <pc:spChg chg="mod">
          <ac:chgData name="Oscar Danilo Martinez Bernal" userId="eb0f0ef8-72cf-40f6-98ed-b037c503f44a" providerId="ADAL" clId="{5C80FEEE-1698-41B5-8BA4-1E2F7183CC61}" dt="2022-07-21T21:38:44.250" v="41" actId="27636"/>
          <ac:spMkLst>
            <pc:docMk/>
            <pc:sldMk cId="2457205112" sldId="456"/>
            <ac:spMk id="2" creationId="{2948874E-9429-4B1E-981E-C70D2AC67205}"/>
          </ac:spMkLst>
        </pc:spChg>
      </pc:sldChg>
      <pc:sldChg chg="add del">
        <pc:chgData name="Oscar Danilo Martinez Bernal" userId="eb0f0ef8-72cf-40f6-98ed-b037c503f44a" providerId="ADAL" clId="{5C80FEEE-1698-41B5-8BA4-1E2F7183CC61}" dt="2022-07-21T21:45:33.245" v="45" actId="47"/>
        <pc:sldMkLst>
          <pc:docMk/>
          <pc:sldMk cId="52092300" sldId="457"/>
        </pc:sldMkLst>
        <pc:spChg chg="add del mod">
          <ac:chgData name="Oscar Danilo Martinez Bernal" userId="eb0f0ef8-72cf-40f6-98ed-b037c503f44a" providerId="ADAL" clId="{5C80FEEE-1698-41B5-8BA4-1E2F7183CC61}" dt="2022-07-21T21:52:40.262" v="175" actId="478"/>
          <ac:spMkLst>
            <pc:docMk/>
            <pc:sldMk cId="52092300" sldId="457"/>
            <ac:spMk id="3" creationId="{CE1FFE97-B8E7-9CD5-0AD8-2208FCBDEDC9}"/>
          </ac:spMkLst>
        </pc:spChg>
        <pc:spChg chg="mod">
          <ac:chgData name="Oscar Danilo Martinez Bernal" userId="eb0f0ef8-72cf-40f6-98ed-b037c503f44a" providerId="ADAL" clId="{5C80FEEE-1698-41B5-8BA4-1E2F7183CC61}" dt="2022-07-21T21:52:24.620" v="172" actId="20577"/>
          <ac:spMkLst>
            <pc:docMk/>
            <pc:sldMk cId="52092300" sldId="457"/>
            <ac:spMk id="4" creationId="{7A181BC2-6B07-A0EF-C24E-C79390C9ABCA}"/>
          </ac:spMkLst>
        </pc:spChg>
        <pc:spChg chg="mod">
          <ac:chgData name="Oscar Danilo Martinez Bernal" userId="eb0f0ef8-72cf-40f6-98ed-b037c503f44a" providerId="ADAL" clId="{5C80FEEE-1698-41B5-8BA4-1E2F7183CC61}" dt="2022-07-21T21:53:26.550" v="196" actId="5793"/>
          <ac:spMkLst>
            <pc:docMk/>
            <pc:sldMk cId="52092300" sldId="457"/>
            <ac:spMk id="7" creationId="{DB84FE32-CDFE-2F56-69F1-F34B0B993B0B}"/>
          </ac:spMkLst>
        </pc:spChg>
        <pc:spChg chg="del">
          <ac:chgData name="Oscar Danilo Martinez Bernal" userId="eb0f0ef8-72cf-40f6-98ed-b037c503f44a" providerId="ADAL" clId="{5C80FEEE-1698-41B5-8BA4-1E2F7183CC61}" dt="2022-07-21T21:52:31.249" v="174" actId="478"/>
          <ac:spMkLst>
            <pc:docMk/>
            <pc:sldMk cId="52092300" sldId="457"/>
            <ac:spMk id="9218" creationId="{00000000-0000-0000-0000-000000000000}"/>
          </ac:spMkLst>
        </pc:spChg>
        <pc:picChg chg="add mod">
          <ac:chgData name="Oscar Danilo Martinez Bernal" userId="eb0f0ef8-72cf-40f6-98ed-b037c503f44a" providerId="ADAL" clId="{5C80FEEE-1698-41B5-8BA4-1E2F7183CC61}" dt="2022-07-21T21:54:48.597" v="206"/>
          <ac:picMkLst>
            <pc:docMk/>
            <pc:sldMk cId="52092300" sldId="457"/>
            <ac:picMk id="8" creationId="{1F8454B3-9C80-9447-9266-8D2B8F2BC2B2}"/>
          </ac:picMkLst>
        </pc:picChg>
      </pc:sldChg>
      <pc:sldMasterChg chg="delSldLayout">
        <pc:chgData name="Oscar Danilo Martinez Bernal" userId="eb0f0ef8-72cf-40f6-98ed-b037c503f44a" providerId="ADAL" clId="{5C80FEEE-1698-41B5-8BA4-1E2F7183CC61}" dt="2022-07-21T21:46:04.433" v="48" actId="47"/>
        <pc:sldMasterMkLst>
          <pc:docMk/>
          <pc:sldMasterMk cId="377354963" sldId="2147483648"/>
        </pc:sldMasterMkLst>
        <pc:sldLayoutChg chg="del">
          <pc:chgData name="Oscar Danilo Martinez Bernal" userId="eb0f0ef8-72cf-40f6-98ed-b037c503f44a" providerId="ADAL" clId="{5C80FEEE-1698-41B5-8BA4-1E2F7183CC61}" dt="2022-07-21T21:46:04.433" v="48" actId="47"/>
          <pc:sldLayoutMkLst>
            <pc:docMk/>
            <pc:sldMasterMk cId="377354963" sldId="2147483648"/>
            <pc:sldLayoutMk cId="1708714735" sldId="2147483660"/>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352D16-B22C-456B-BC15-237F85FD1BBB}"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s-CO"/>
        </a:p>
      </dgm:t>
    </dgm:pt>
    <dgm:pt modelId="{F7D6B6F6-77FC-4D57-85D9-134E6E0E0594}">
      <dgm:prSet phldrT="[Texto]" custT="1"/>
      <dgm:spPr/>
      <dgm:t>
        <a:bodyPr/>
        <a:lstStyle/>
        <a:p>
          <a:r>
            <a:rPr lang="es-MX" sz="2800" b="1" dirty="0">
              <a:latin typeface="+mn-lt"/>
              <a:cs typeface="Arial" panose="020B0604020202020204" pitchFamily="34" charset="0"/>
            </a:rPr>
            <a:t>Estructura de Bases de Datos Relacionales</a:t>
          </a:r>
          <a:endParaRPr lang="es-CO" sz="2800" b="1" dirty="0">
            <a:latin typeface="+mn-lt"/>
            <a:cs typeface="Arial" panose="020B0604020202020204" pitchFamily="34" charset="0"/>
          </a:endParaRPr>
        </a:p>
      </dgm:t>
    </dgm:pt>
    <dgm:pt modelId="{AF803AB2-B0AA-4365-B18B-7055D96FDF9F}" type="parTrans" cxnId="{79A4CACE-97B0-40CA-BDE5-0CF79E5776E4}">
      <dgm:prSet/>
      <dgm:spPr/>
      <dgm:t>
        <a:bodyPr/>
        <a:lstStyle/>
        <a:p>
          <a:endParaRPr lang="es-CO" sz="2800"/>
        </a:p>
      </dgm:t>
    </dgm:pt>
    <dgm:pt modelId="{63A3617D-9614-45E4-9919-5A738D82F8AF}" type="sibTrans" cxnId="{79A4CACE-97B0-40CA-BDE5-0CF79E5776E4}">
      <dgm:prSet/>
      <dgm:spPr/>
      <dgm:t>
        <a:bodyPr/>
        <a:lstStyle/>
        <a:p>
          <a:endParaRPr lang="es-CO" sz="2800"/>
        </a:p>
      </dgm:t>
    </dgm:pt>
    <dgm:pt modelId="{6B45F666-7E38-407F-BDF7-2B0E8C69B487}">
      <dgm:prSet phldrT="[Texto]" custT="1"/>
      <dgm:spPr/>
      <dgm:t>
        <a:bodyPr/>
        <a:lstStyle/>
        <a:p>
          <a:r>
            <a:rPr lang="es-MX" sz="2800" b="1" dirty="0">
              <a:latin typeface="+mn-lt"/>
              <a:cs typeface="Arial" panose="020B0604020202020204" pitchFamily="34" charset="0"/>
            </a:rPr>
            <a:t>Esquema de base de datos</a:t>
          </a:r>
          <a:endParaRPr lang="es-CO" sz="2800" b="1" dirty="0">
            <a:latin typeface="+mn-lt"/>
            <a:cs typeface="Arial" panose="020B0604020202020204" pitchFamily="34" charset="0"/>
          </a:endParaRPr>
        </a:p>
      </dgm:t>
    </dgm:pt>
    <dgm:pt modelId="{D08EE2D2-CFF4-42C4-B827-7CDE4D9ACC53}" type="parTrans" cxnId="{689500EF-8B34-4549-B7A3-EE18A635F20D}">
      <dgm:prSet/>
      <dgm:spPr/>
      <dgm:t>
        <a:bodyPr/>
        <a:lstStyle/>
        <a:p>
          <a:endParaRPr lang="es-CO"/>
        </a:p>
      </dgm:t>
    </dgm:pt>
    <dgm:pt modelId="{21A057FD-151C-4782-A8BB-68182DE43B31}" type="sibTrans" cxnId="{689500EF-8B34-4549-B7A3-EE18A635F20D}">
      <dgm:prSet/>
      <dgm:spPr/>
      <dgm:t>
        <a:bodyPr/>
        <a:lstStyle/>
        <a:p>
          <a:endParaRPr lang="es-CO"/>
        </a:p>
      </dgm:t>
    </dgm:pt>
    <dgm:pt modelId="{C7CCECAB-BAA1-4D08-AEB4-65AE4C48637E}">
      <dgm:prSet phldrT="[Texto]" custT="1"/>
      <dgm:spPr/>
      <dgm:t>
        <a:bodyPr/>
        <a:lstStyle/>
        <a:p>
          <a:r>
            <a:rPr lang="es-MX" sz="2800" b="1" dirty="0">
              <a:latin typeface="+mn-lt"/>
              <a:cs typeface="Arial" panose="020B0604020202020204" pitchFamily="34" charset="0"/>
            </a:rPr>
            <a:t>Llaves</a:t>
          </a:r>
          <a:endParaRPr lang="es-CO" sz="2800" b="1" dirty="0">
            <a:latin typeface="+mn-lt"/>
            <a:cs typeface="Arial" panose="020B0604020202020204" pitchFamily="34" charset="0"/>
          </a:endParaRPr>
        </a:p>
      </dgm:t>
    </dgm:pt>
    <dgm:pt modelId="{9D9386AD-ABA1-4C61-872F-50A145A41E11}" type="parTrans" cxnId="{A8C2B271-356E-4F97-A57D-5C133CFD69F0}">
      <dgm:prSet/>
      <dgm:spPr/>
      <dgm:t>
        <a:bodyPr/>
        <a:lstStyle/>
        <a:p>
          <a:endParaRPr lang="es-CO"/>
        </a:p>
      </dgm:t>
    </dgm:pt>
    <dgm:pt modelId="{DBAA9C0E-DD84-4343-A569-F0DE26542043}" type="sibTrans" cxnId="{A8C2B271-356E-4F97-A57D-5C133CFD69F0}">
      <dgm:prSet/>
      <dgm:spPr/>
      <dgm:t>
        <a:bodyPr/>
        <a:lstStyle/>
        <a:p>
          <a:endParaRPr lang="es-CO"/>
        </a:p>
      </dgm:t>
    </dgm:pt>
    <dgm:pt modelId="{D1C5B890-116B-45D3-A256-3A17862A569D}">
      <dgm:prSet phldrT="[Texto]" custT="1"/>
      <dgm:spPr/>
      <dgm:t>
        <a:bodyPr/>
        <a:lstStyle/>
        <a:p>
          <a:r>
            <a:rPr lang="es-MX" sz="2800" b="1" dirty="0">
              <a:latin typeface="+mn-lt"/>
              <a:cs typeface="Arial" panose="020B0604020202020204" pitchFamily="34" charset="0"/>
            </a:rPr>
            <a:t>Diagramas de esquema</a:t>
          </a:r>
          <a:endParaRPr lang="es-CO" sz="2800" b="1" dirty="0">
            <a:latin typeface="+mn-lt"/>
            <a:cs typeface="Arial" panose="020B0604020202020204" pitchFamily="34" charset="0"/>
          </a:endParaRPr>
        </a:p>
      </dgm:t>
    </dgm:pt>
    <dgm:pt modelId="{94C9EA70-A49A-4903-B980-86ABF8F92E30}" type="parTrans" cxnId="{FAED3C8D-DBFB-4990-9350-5E6DCC4EFF3A}">
      <dgm:prSet/>
      <dgm:spPr/>
      <dgm:t>
        <a:bodyPr/>
        <a:lstStyle/>
        <a:p>
          <a:endParaRPr lang="es-CO"/>
        </a:p>
      </dgm:t>
    </dgm:pt>
    <dgm:pt modelId="{8A99C3B5-D0C4-4E15-9317-6354672B8EBC}" type="sibTrans" cxnId="{FAED3C8D-DBFB-4990-9350-5E6DCC4EFF3A}">
      <dgm:prSet/>
      <dgm:spPr/>
      <dgm:t>
        <a:bodyPr/>
        <a:lstStyle/>
        <a:p>
          <a:endParaRPr lang="es-CO"/>
        </a:p>
      </dgm:t>
    </dgm:pt>
    <dgm:pt modelId="{5FF5F61D-09FA-4A38-A76E-4AF090060914}">
      <dgm:prSet phldrT="[Texto]" custT="1"/>
      <dgm:spPr/>
      <dgm:t>
        <a:bodyPr/>
        <a:lstStyle/>
        <a:p>
          <a:r>
            <a:rPr lang="es-MX" sz="2800" b="1" dirty="0">
              <a:latin typeface="+mn-lt"/>
              <a:cs typeface="Arial" panose="020B0604020202020204" pitchFamily="34" charset="0"/>
            </a:rPr>
            <a:t>Lenguajes de consulta relacionales</a:t>
          </a:r>
          <a:endParaRPr lang="es-CO" sz="2800" b="1" dirty="0">
            <a:latin typeface="+mn-lt"/>
            <a:cs typeface="Arial" panose="020B0604020202020204" pitchFamily="34" charset="0"/>
          </a:endParaRPr>
        </a:p>
      </dgm:t>
    </dgm:pt>
    <dgm:pt modelId="{C2A8FD43-82DC-4D67-B261-94E7A6D0FED1}" type="parTrans" cxnId="{664EB361-1223-474A-9A57-8E07F477062A}">
      <dgm:prSet/>
      <dgm:spPr/>
      <dgm:t>
        <a:bodyPr/>
        <a:lstStyle/>
        <a:p>
          <a:endParaRPr lang="es-CO"/>
        </a:p>
      </dgm:t>
    </dgm:pt>
    <dgm:pt modelId="{A839A9EE-27A2-46C6-BE5A-7C3B8AEDA5BE}" type="sibTrans" cxnId="{664EB361-1223-474A-9A57-8E07F477062A}">
      <dgm:prSet/>
      <dgm:spPr/>
      <dgm:t>
        <a:bodyPr/>
        <a:lstStyle/>
        <a:p>
          <a:endParaRPr lang="es-CO"/>
        </a:p>
      </dgm:t>
    </dgm:pt>
    <dgm:pt modelId="{D597481E-9B00-44E6-A016-7F29E785F588}">
      <dgm:prSet phldrT="[Texto]" custT="1"/>
      <dgm:spPr/>
      <dgm:t>
        <a:bodyPr/>
        <a:lstStyle/>
        <a:p>
          <a:r>
            <a:rPr lang="es-MX" sz="2800" b="1" dirty="0">
              <a:latin typeface="+mn-lt"/>
              <a:cs typeface="Arial" panose="020B0604020202020204" pitchFamily="34" charset="0"/>
            </a:rPr>
            <a:t>El álgebra relacional</a:t>
          </a:r>
          <a:endParaRPr lang="es-CO" sz="2800" b="1" dirty="0">
            <a:latin typeface="+mn-lt"/>
            <a:cs typeface="Arial" panose="020B0604020202020204" pitchFamily="34" charset="0"/>
          </a:endParaRPr>
        </a:p>
      </dgm:t>
    </dgm:pt>
    <dgm:pt modelId="{4064E7A3-28B1-46B4-B145-D7F909ABDCB0}" type="parTrans" cxnId="{5146D4AE-3518-4671-8705-C623D016F221}">
      <dgm:prSet/>
      <dgm:spPr/>
      <dgm:t>
        <a:bodyPr/>
        <a:lstStyle/>
        <a:p>
          <a:endParaRPr lang="es-CO"/>
        </a:p>
      </dgm:t>
    </dgm:pt>
    <dgm:pt modelId="{548CE2C7-EB42-4F9C-88D4-B3A2DC404ADE}" type="sibTrans" cxnId="{5146D4AE-3518-4671-8705-C623D016F221}">
      <dgm:prSet/>
      <dgm:spPr/>
      <dgm:t>
        <a:bodyPr/>
        <a:lstStyle/>
        <a:p>
          <a:endParaRPr lang="es-CO"/>
        </a:p>
      </dgm:t>
    </dgm:pt>
    <dgm:pt modelId="{98C54F1B-E809-41DB-B6A8-2129ED47EC4F}">
      <dgm:prSet phldrT="[Texto]" custT="1"/>
      <dgm:spPr/>
      <dgm:t>
        <a:bodyPr/>
        <a:lstStyle/>
        <a:p>
          <a:r>
            <a:rPr lang="es-MX" sz="2800" b="1" dirty="0">
              <a:latin typeface="+mn-lt"/>
              <a:cs typeface="Arial" panose="020B0604020202020204" pitchFamily="34" charset="0"/>
            </a:rPr>
            <a:t>Definición</a:t>
          </a:r>
          <a:endParaRPr lang="es-CO" sz="2800" b="1" dirty="0">
            <a:latin typeface="+mn-lt"/>
            <a:cs typeface="Arial" panose="020B0604020202020204" pitchFamily="34" charset="0"/>
          </a:endParaRPr>
        </a:p>
      </dgm:t>
    </dgm:pt>
    <dgm:pt modelId="{402A06B4-7AA5-49CF-B8F8-4B348076D448}" type="parTrans" cxnId="{9B6B69AB-7202-4DA0-8236-6E3D43E069DB}">
      <dgm:prSet/>
      <dgm:spPr/>
      <dgm:t>
        <a:bodyPr/>
        <a:lstStyle/>
        <a:p>
          <a:endParaRPr lang="es-CO"/>
        </a:p>
      </dgm:t>
    </dgm:pt>
    <dgm:pt modelId="{C0E85610-DF5E-4FEA-B2AA-A284E9AB89F7}" type="sibTrans" cxnId="{9B6B69AB-7202-4DA0-8236-6E3D43E069DB}">
      <dgm:prSet/>
      <dgm:spPr/>
      <dgm:t>
        <a:bodyPr/>
        <a:lstStyle/>
        <a:p>
          <a:endParaRPr lang="es-CO"/>
        </a:p>
      </dgm:t>
    </dgm:pt>
    <dgm:pt modelId="{5B781CD9-5FB8-464E-9C2E-5B99943D6AD1}" type="pres">
      <dgm:prSet presAssocID="{6D352D16-B22C-456B-BC15-237F85FD1BBB}" presName="linear" presStyleCnt="0">
        <dgm:presLayoutVars>
          <dgm:dir/>
          <dgm:animLvl val="lvl"/>
          <dgm:resizeHandles val="exact"/>
        </dgm:presLayoutVars>
      </dgm:prSet>
      <dgm:spPr/>
    </dgm:pt>
    <dgm:pt modelId="{3E59D766-81C5-4823-B442-093390D4A7C1}" type="pres">
      <dgm:prSet presAssocID="{98C54F1B-E809-41DB-B6A8-2129ED47EC4F}" presName="parentLin" presStyleCnt="0"/>
      <dgm:spPr/>
    </dgm:pt>
    <dgm:pt modelId="{83E12404-279C-40EC-906E-52D1931E05FD}" type="pres">
      <dgm:prSet presAssocID="{98C54F1B-E809-41DB-B6A8-2129ED47EC4F}" presName="parentLeftMargin" presStyleLbl="node1" presStyleIdx="0" presStyleCnt="7"/>
      <dgm:spPr/>
    </dgm:pt>
    <dgm:pt modelId="{6D597EF2-C7E0-427E-B9C3-94C96E706284}" type="pres">
      <dgm:prSet presAssocID="{98C54F1B-E809-41DB-B6A8-2129ED47EC4F}" presName="parentText" presStyleLbl="node1" presStyleIdx="0" presStyleCnt="7" custScaleX="130051">
        <dgm:presLayoutVars>
          <dgm:chMax val="0"/>
          <dgm:bulletEnabled val="1"/>
        </dgm:presLayoutVars>
      </dgm:prSet>
      <dgm:spPr/>
    </dgm:pt>
    <dgm:pt modelId="{28A9D599-2107-43F5-9033-A8D541E989F2}" type="pres">
      <dgm:prSet presAssocID="{98C54F1B-E809-41DB-B6A8-2129ED47EC4F}" presName="negativeSpace" presStyleCnt="0"/>
      <dgm:spPr/>
    </dgm:pt>
    <dgm:pt modelId="{2C16B1DE-A3FC-4203-B9AC-9700A0781040}" type="pres">
      <dgm:prSet presAssocID="{98C54F1B-E809-41DB-B6A8-2129ED47EC4F}" presName="childText" presStyleLbl="conFgAcc1" presStyleIdx="0" presStyleCnt="7">
        <dgm:presLayoutVars>
          <dgm:bulletEnabled val="1"/>
        </dgm:presLayoutVars>
      </dgm:prSet>
      <dgm:spPr/>
    </dgm:pt>
    <dgm:pt modelId="{CDFCE83D-46FA-4E9E-9A5D-1F9D5BF2FBA9}" type="pres">
      <dgm:prSet presAssocID="{C0E85610-DF5E-4FEA-B2AA-A284E9AB89F7}" presName="spaceBetweenRectangles" presStyleCnt="0"/>
      <dgm:spPr/>
    </dgm:pt>
    <dgm:pt modelId="{89F18D65-AFF0-41E2-926D-5BF60CD270C9}" type="pres">
      <dgm:prSet presAssocID="{F7D6B6F6-77FC-4D57-85D9-134E6E0E0594}" presName="parentLin" presStyleCnt="0"/>
      <dgm:spPr/>
    </dgm:pt>
    <dgm:pt modelId="{35379BE0-C9FE-4FEC-8A67-709F80BB294C}" type="pres">
      <dgm:prSet presAssocID="{F7D6B6F6-77FC-4D57-85D9-134E6E0E0594}" presName="parentLeftMargin" presStyleLbl="node1" presStyleIdx="0" presStyleCnt="7"/>
      <dgm:spPr/>
    </dgm:pt>
    <dgm:pt modelId="{B7887D4C-2536-49A7-8F22-F1A763353CA2}" type="pres">
      <dgm:prSet presAssocID="{F7D6B6F6-77FC-4D57-85D9-134E6E0E0594}" presName="parentText" presStyleLbl="node1" presStyleIdx="1" presStyleCnt="7" custScaleX="130104" custScaleY="124207">
        <dgm:presLayoutVars>
          <dgm:chMax val="0"/>
          <dgm:bulletEnabled val="1"/>
        </dgm:presLayoutVars>
      </dgm:prSet>
      <dgm:spPr/>
    </dgm:pt>
    <dgm:pt modelId="{9356FEA9-4647-4560-B5B6-2AA3139B3A70}" type="pres">
      <dgm:prSet presAssocID="{F7D6B6F6-77FC-4D57-85D9-134E6E0E0594}" presName="negativeSpace" presStyleCnt="0"/>
      <dgm:spPr/>
    </dgm:pt>
    <dgm:pt modelId="{6BBF79E0-F574-41C4-B218-685205CA487A}" type="pres">
      <dgm:prSet presAssocID="{F7D6B6F6-77FC-4D57-85D9-134E6E0E0594}" presName="childText" presStyleLbl="conFgAcc1" presStyleIdx="1" presStyleCnt="7">
        <dgm:presLayoutVars>
          <dgm:bulletEnabled val="1"/>
        </dgm:presLayoutVars>
      </dgm:prSet>
      <dgm:spPr/>
    </dgm:pt>
    <dgm:pt modelId="{29B8BF31-2308-49D7-9C5E-4D3D425FDC60}" type="pres">
      <dgm:prSet presAssocID="{63A3617D-9614-45E4-9919-5A738D82F8AF}" presName="spaceBetweenRectangles" presStyleCnt="0"/>
      <dgm:spPr/>
    </dgm:pt>
    <dgm:pt modelId="{6C231DB9-128F-4F6D-871E-C51D3DD43941}" type="pres">
      <dgm:prSet presAssocID="{6B45F666-7E38-407F-BDF7-2B0E8C69B487}" presName="parentLin" presStyleCnt="0"/>
      <dgm:spPr/>
    </dgm:pt>
    <dgm:pt modelId="{01BCB130-9918-4451-B396-05C36B33BF95}" type="pres">
      <dgm:prSet presAssocID="{6B45F666-7E38-407F-BDF7-2B0E8C69B487}" presName="parentLeftMargin" presStyleLbl="node1" presStyleIdx="1" presStyleCnt="7"/>
      <dgm:spPr/>
    </dgm:pt>
    <dgm:pt modelId="{F6DC14EE-4CE0-4814-B5B7-29D4DB528985}" type="pres">
      <dgm:prSet presAssocID="{6B45F666-7E38-407F-BDF7-2B0E8C69B487}" presName="parentText" presStyleLbl="node1" presStyleIdx="2" presStyleCnt="7" custScaleX="129315">
        <dgm:presLayoutVars>
          <dgm:chMax val="0"/>
          <dgm:bulletEnabled val="1"/>
        </dgm:presLayoutVars>
      </dgm:prSet>
      <dgm:spPr/>
    </dgm:pt>
    <dgm:pt modelId="{B5145BE9-636C-4372-BED0-1C149FEECECD}" type="pres">
      <dgm:prSet presAssocID="{6B45F666-7E38-407F-BDF7-2B0E8C69B487}" presName="negativeSpace" presStyleCnt="0"/>
      <dgm:spPr/>
    </dgm:pt>
    <dgm:pt modelId="{3EF4147B-4A42-4B0C-B6E9-B5B0764D3DC8}" type="pres">
      <dgm:prSet presAssocID="{6B45F666-7E38-407F-BDF7-2B0E8C69B487}" presName="childText" presStyleLbl="conFgAcc1" presStyleIdx="2" presStyleCnt="7">
        <dgm:presLayoutVars>
          <dgm:bulletEnabled val="1"/>
        </dgm:presLayoutVars>
      </dgm:prSet>
      <dgm:spPr/>
    </dgm:pt>
    <dgm:pt modelId="{21BE09BA-974C-424E-945F-C5F447222099}" type="pres">
      <dgm:prSet presAssocID="{21A057FD-151C-4782-A8BB-68182DE43B31}" presName="spaceBetweenRectangles" presStyleCnt="0"/>
      <dgm:spPr/>
    </dgm:pt>
    <dgm:pt modelId="{DD1B995C-8135-4EAB-9665-C0B2AEF02CA5}" type="pres">
      <dgm:prSet presAssocID="{C7CCECAB-BAA1-4D08-AEB4-65AE4C48637E}" presName="parentLin" presStyleCnt="0"/>
      <dgm:spPr/>
    </dgm:pt>
    <dgm:pt modelId="{02DCF6CF-085B-4AC0-96DA-8484CB64BE43}" type="pres">
      <dgm:prSet presAssocID="{C7CCECAB-BAA1-4D08-AEB4-65AE4C48637E}" presName="parentLeftMargin" presStyleLbl="node1" presStyleIdx="2" presStyleCnt="7"/>
      <dgm:spPr/>
    </dgm:pt>
    <dgm:pt modelId="{685F7839-791F-4485-9156-FE7659332CE3}" type="pres">
      <dgm:prSet presAssocID="{C7CCECAB-BAA1-4D08-AEB4-65AE4C48637E}" presName="parentText" presStyleLbl="node1" presStyleIdx="3" presStyleCnt="7" custScaleX="129315">
        <dgm:presLayoutVars>
          <dgm:chMax val="0"/>
          <dgm:bulletEnabled val="1"/>
        </dgm:presLayoutVars>
      </dgm:prSet>
      <dgm:spPr/>
    </dgm:pt>
    <dgm:pt modelId="{5D06CA70-8D4F-48E5-BD5B-F33112EEB634}" type="pres">
      <dgm:prSet presAssocID="{C7CCECAB-BAA1-4D08-AEB4-65AE4C48637E}" presName="negativeSpace" presStyleCnt="0"/>
      <dgm:spPr/>
    </dgm:pt>
    <dgm:pt modelId="{5755C39D-AFAC-4AFE-B92B-7F379F936A6D}" type="pres">
      <dgm:prSet presAssocID="{C7CCECAB-BAA1-4D08-AEB4-65AE4C48637E}" presName="childText" presStyleLbl="conFgAcc1" presStyleIdx="3" presStyleCnt="7">
        <dgm:presLayoutVars>
          <dgm:bulletEnabled val="1"/>
        </dgm:presLayoutVars>
      </dgm:prSet>
      <dgm:spPr/>
    </dgm:pt>
    <dgm:pt modelId="{59C5C416-BA44-4315-94B7-E0833A8E5CE3}" type="pres">
      <dgm:prSet presAssocID="{DBAA9C0E-DD84-4343-A569-F0DE26542043}" presName="spaceBetweenRectangles" presStyleCnt="0"/>
      <dgm:spPr/>
    </dgm:pt>
    <dgm:pt modelId="{53E7F59B-FB27-4953-9B51-E31D8E62035A}" type="pres">
      <dgm:prSet presAssocID="{D1C5B890-116B-45D3-A256-3A17862A569D}" presName="parentLin" presStyleCnt="0"/>
      <dgm:spPr/>
    </dgm:pt>
    <dgm:pt modelId="{3AC7283B-B3D6-4155-B3CF-40AAF8B291CC}" type="pres">
      <dgm:prSet presAssocID="{D1C5B890-116B-45D3-A256-3A17862A569D}" presName="parentLeftMargin" presStyleLbl="node1" presStyleIdx="3" presStyleCnt="7"/>
      <dgm:spPr/>
    </dgm:pt>
    <dgm:pt modelId="{E59B4F1C-EE6C-454D-A6DA-9EE4C4C41C71}" type="pres">
      <dgm:prSet presAssocID="{D1C5B890-116B-45D3-A256-3A17862A569D}" presName="parentText" presStyleLbl="node1" presStyleIdx="4" presStyleCnt="7" custScaleX="129315">
        <dgm:presLayoutVars>
          <dgm:chMax val="0"/>
          <dgm:bulletEnabled val="1"/>
        </dgm:presLayoutVars>
      </dgm:prSet>
      <dgm:spPr/>
    </dgm:pt>
    <dgm:pt modelId="{636D6D1D-039B-48E2-B2BC-F84B8735288E}" type="pres">
      <dgm:prSet presAssocID="{D1C5B890-116B-45D3-A256-3A17862A569D}" presName="negativeSpace" presStyleCnt="0"/>
      <dgm:spPr/>
    </dgm:pt>
    <dgm:pt modelId="{4DA64D9C-C0E4-4942-9B24-154E91F737CA}" type="pres">
      <dgm:prSet presAssocID="{D1C5B890-116B-45D3-A256-3A17862A569D}" presName="childText" presStyleLbl="conFgAcc1" presStyleIdx="4" presStyleCnt="7">
        <dgm:presLayoutVars>
          <dgm:bulletEnabled val="1"/>
        </dgm:presLayoutVars>
      </dgm:prSet>
      <dgm:spPr/>
    </dgm:pt>
    <dgm:pt modelId="{43797651-4B8A-486A-845D-E96ACBBEE84A}" type="pres">
      <dgm:prSet presAssocID="{8A99C3B5-D0C4-4E15-9317-6354672B8EBC}" presName="spaceBetweenRectangles" presStyleCnt="0"/>
      <dgm:spPr/>
    </dgm:pt>
    <dgm:pt modelId="{75C1701D-43FE-4B13-AB04-23EA9749A0D5}" type="pres">
      <dgm:prSet presAssocID="{5FF5F61D-09FA-4A38-A76E-4AF090060914}" presName="parentLin" presStyleCnt="0"/>
      <dgm:spPr/>
    </dgm:pt>
    <dgm:pt modelId="{1E87173E-CA0D-4BA0-BE31-3D37A93E8090}" type="pres">
      <dgm:prSet presAssocID="{5FF5F61D-09FA-4A38-A76E-4AF090060914}" presName="parentLeftMargin" presStyleLbl="node1" presStyleIdx="4" presStyleCnt="7"/>
      <dgm:spPr/>
    </dgm:pt>
    <dgm:pt modelId="{DF2C13BC-EA25-4F11-9033-A7DDB45A3446}" type="pres">
      <dgm:prSet presAssocID="{5FF5F61D-09FA-4A38-A76E-4AF090060914}" presName="parentText" presStyleLbl="node1" presStyleIdx="5" presStyleCnt="7" custScaleX="129315">
        <dgm:presLayoutVars>
          <dgm:chMax val="0"/>
          <dgm:bulletEnabled val="1"/>
        </dgm:presLayoutVars>
      </dgm:prSet>
      <dgm:spPr/>
    </dgm:pt>
    <dgm:pt modelId="{A6B04E7F-686A-45B1-89F6-1460ADF01A26}" type="pres">
      <dgm:prSet presAssocID="{5FF5F61D-09FA-4A38-A76E-4AF090060914}" presName="negativeSpace" presStyleCnt="0"/>
      <dgm:spPr/>
    </dgm:pt>
    <dgm:pt modelId="{7416088F-3FD1-44C1-B530-A21219856CE5}" type="pres">
      <dgm:prSet presAssocID="{5FF5F61D-09FA-4A38-A76E-4AF090060914}" presName="childText" presStyleLbl="conFgAcc1" presStyleIdx="5" presStyleCnt="7">
        <dgm:presLayoutVars>
          <dgm:bulletEnabled val="1"/>
        </dgm:presLayoutVars>
      </dgm:prSet>
      <dgm:spPr/>
    </dgm:pt>
    <dgm:pt modelId="{5A8AFE92-2456-4BF8-8BC3-3BD7FAC4E4EB}" type="pres">
      <dgm:prSet presAssocID="{A839A9EE-27A2-46C6-BE5A-7C3B8AEDA5BE}" presName="spaceBetweenRectangles" presStyleCnt="0"/>
      <dgm:spPr/>
    </dgm:pt>
    <dgm:pt modelId="{100AA075-D08A-46CB-970D-D11EDB8F0A75}" type="pres">
      <dgm:prSet presAssocID="{D597481E-9B00-44E6-A016-7F29E785F588}" presName="parentLin" presStyleCnt="0"/>
      <dgm:spPr/>
    </dgm:pt>
    <dgm:pt modelId="{B8F38ADA-4192-4996-820E-7B99B5323487}" type="pres">
      <dgm:prSet presAssocID="{D597481E-9B00-44E6-A016-7F29E785F588}" presName="parentLeftMargin" presStyleLbl="node1" presStyleIdx="5" presStyleCnt="7"/>
      <dgm:spPr/>
    </dgm:pt>
    <dgm:pt modelId="{13A77AF4-1D44-48C2-84F2-566F848B128D}" type="pres">
      <dgm:prSet presAssocID="{D597481E-9B00-44E6-A016-7F29E785F588}" presName="parentText" presStyleLbl="node1" presStyleIdx="6" presStyleCnt="7" custScaleX="129315">
        <dgm:presLayoutVars>
          <dgm:chMax val="0"/>
          <dgm:bulletEnabled val="1"/>
        </dgm:presLayoutVars>
      </dgm:prSet>
      <dgm:spPr/>
    </dgm:pt>
    <dgm:pt modelId="{0CDD4B6A-BF32-4CB7-AA90-26F112922E99}" type="pres">
      <dgm:prSet presAssocID="{D597481E-9B00-44E6-A016-7F29E785F588}" presName="negativeSpace" presStyleCnt="0"/>
      <dgm:spPr/>
    </dgm:pt>
    <dgm:pt modelId="{911975A8-4760-4A08-BD85-0ED8245C3596}" type="pres">
      <dgm:prSet presAssocID="{D597481E-9B00-44E6-A016-7F29E785F588}" presName="childText" presStyleLbl="conFgAcc1" presStyleIdx="6" presStyleCnt="7">
        <dgm:presLayoutVars>
          <dgm:bulletEnabled val="1"/>
        </dgm:presLayoutVars>
      </dgm:prSet>
      <dgm:spPr/>
    </dgm:pt>
  </dgm:ptLst>
  <dgm:cxnLst>
    <dgm:cxn modelId="{72C8E51E-B573-4830-B86B-B3F3C54FA729}" type="presOf" srcId="{98C54F1B-E809-41DB-B6A8-2129ED47EC4F}" destId="{83E12404-279C-40EC-906E-52D1931E05FD}" srcOrd="0" destOrd="0" presId="urn:microsoft.com/office/officeart/2005/8/layout/list1"/>
    <dgm:cxn modelId="{9FE8011F-1E57-481A-8E37-076142CAF29F}" type="presOf" srcId="{D597481E-9B00-44E6-A016-7F29E785F588}" destId="{13A77AF4-1D44-48C2-84F2-566F848B128D}" srcOrd="1" destOrd="0" presId="urn:microsoft.com/office/officeart/2005/8/layout/list1"/>
    <dgm:cxn modelId="{6EE9FC24-189A-477C-A768-7A5F106CFF8E}" type="presOf" srcId="{D597481E-9B00-44E6-A016-7F29E785F588}" destId="{B8F38ADA-4192-4996-820E-7B99B5323487}" srcOrd="0" destOrd="0" presId="urn:microsoft.com/office/officeart/2005/8/layout/list1"/>
    <dgm:cxn modelId="{FEB0AD2A-64AC-4302-B903-F76A9559498F}" type="presOf" srcId="{C7CCECAB-BAA1-4D08-AEB4-65AE4C48637E}" destId="{02DCF6CF-085B-4AC0-96DA-8484CB64BE43}" srcOrd="0" destOrd="0" presId="urn:microsoft.com/office/officeart/2005/8/layout/list1"/>
    <dgm:cxn modelId="{F8A91137-C00D-46FA-B885-6E9ADE7BD844}" type="presOf" srcId="{D1C5B890-116B-45D3-A256-3A17862A569D}" destId="{3AC7283B-B3D6-4155-B3CF-40AAF8B291CC}" srcOrd="0" destOrd="0" presId="urn:microsoft.com/office/officeart/2005/8/layout/list1"/>
    <dgm:cxn modelId="{664EB361-1223-474A-9A57-8E07F477062A}" srcId="{6D352D16-B22C-456B-BC15-237F85FD1BBB}" destId="{5FF5F61D-09FA-4A38-A76E-4AF090060914}" srcOrd="5" destOrd="0" parTransId="{C2A8FD43-82DC-4D67-B261-94E7A6D0FED1}" sibTransId="{A839A9EE-27A2-46C6-BE5A-7C3B8AEDA5BE}"/>
    <dgm:cxn modelId="{19B1F145-6659-44C5-972E-D9199DF6C7CC}" type="presOf" srcId="{D1C5B890-116B-45D3-A256-3A17862A569D}" destId="{E59B4F1C-EE6C-454D-A6DA-9EE4C4C41C71}" srcOrd="1" destOrd="0" presId="urn:microsoft.com/office/officeart/2005/8/layout/list1"/>
    <dgm:cxn modelId="{7E816349-2749-44F5-8322-D5DE4840082C}" type="presOf" srcId="{F7D6B6F6-77FC-4D57-85D9-134E6E0E0594}" destId="{35379BE0-C9FE-4FEC-8A67-709F80BB294C}" srcOrd="0" destOrd="0" presId="urn:microsoft.com/office/officeart/2005/8/layout/list1"/>
    <dgm:cxn modelId="{A8C2B271-356E-4F97-A57D-5C133CFD69F0}" srcId="{6D352D16-B22C-456B-BC15-237F85FD1BBB}" destId="{C7CCECAB-BAA1-4D08-AEB4-65AE4C48637E}" srcOrd="3" destOrd="0" parTransId="{9D9386AD-ABA1-4C61-872F-50A145A41E11}" sibTransId="{DBAA9C0E-DD84-4343-A569-F0DE26542043}"/>
    <dgm:cxn modelId="{E245797A-778E-4A74-937F-C95B41D52569}" type="presOf" srcId="{6B45F666-7E38-407F-BDF7-2B0E8C69B487}" destId="{01BCB130-9918-4451-B396-05C36B33BF95}" srcOrd="0" destOrd="0" presId="urn:microsoft.com/office/officeart/2005/8/layout/list1"/>
    <dgm:cxn modelId="{B28CAD81-4D3E-40A2-9DE7-4991D1F11CEF}" type="presOf" srcId="{6B45F666-7E38-407F-BDF7-2B0E8C69B487}" destId="{F6DC14EE-4CE0-4814-B5B7-29D4DB528985}" srcOrd="1" destOrd="0" presId="urn:microsoft.com/office/officeart/2005/8/layout/list1"/>
    <dgm:cxn modelId="{65474C89-9103-4F80-ABD6-FD5228EA0CFD}" type="presOf" srcId="{C7CCECAB-BAA1-4D08-AEB4-65AE4C48637E}" destId="{685F7839-791F-4485-9156-FE7659332CE3}" srcOrd="1" destOrd="0" presId="urn:microsoft.com/office/officeart/2005/8/layout/list1"/>
    <dgm:cxn modelId="{0A48038D-5507-422C-9B3C-A3AFED5A8817}" type="presOf" srcId="{5FF5F61D-09FA-4A38-A76E-4AF090060914}" destId="{1E87173E-CA0D-4BA0-BE31-3D37A93E8090}" srcOrd="0" destOrd="0" presId="urn:microsoft.com/office/officeart/2005/8/layout/list1"/>
    <dgm:cxn modelId="{FAED3C8D-DBFB-4990-9350-5E6DCC4EFF3A}" srcId="{6D352D16-B22C-456B-BC15-237F85FD1BBB}" destId="{D1C5B890-116B-45D3-A256-3A17862A569D}" srcOrd="4" destOrd="0" parTransId="{94C9EA70-A49A-4903-B980-86ABF8F92E30}" sibTransId="{8A99C3B5-D0C4-4E15-9317-6354672B8EBC}"/>
    <dgm:cxn modelId="{3083A08E-75A9-4022-9015-0D9056516AE1}" type="presOf" srcId="{98C54F1B-E809-41DB-B6A8-2129ED47EC4F}" destId="{6D597EF2-C7E0-427E-B9C3-94C96E706284}" srcOrd="1" destOrd="0" presId="urn:microsoft.com/office/officeart/2005/8/layout/list1"/>
    <dgm:cxn modelId="{9B6B69AB-7202-4DA0-8236-6E3D43E069DB}" srcId="{6D352D16-B22C-456B-BC15-237F85FD1BBB}" destId="{98C54F1B-E809-41DB-B6A8-2129ED47EC4F}" srcOrd="0" destOrd="0" parTransId="{402A06B4-7AA5-49CF-B8F8-4B348076D448}" sibTransId="{C0E85610-DF5E-4FEA-B2AA-A284E9AB89F7}"/>
    <dgm:cxn modelId="{5146D4AE-3518-4671-8705-C623D016F221}" srcId="{6D352D16-B22C-456B-BC15-237F85FD1BBB}" destId="{D597481E-9B00-44E6-A016-7F29E785F588}" srcOrd="6" destOrd="0" parTransId="{4064E7A3-28B1-46B4-B145-D7F909ABDCB0}" sibTransId="{548CE2C7-EB42-4F9C-88D4-B3A2DC404ADE}"/>
    <dgm:cxn modelId="{A87845B2-CFE1-49F0-BA76-8C2A81EFA062}" type="presOf" srcId="{5FF5F61D-09FA-4A38-A76E-4AF090060914}" destId="{DF2C13BC-EA25-4F11-9033-A7DDB45A3446}" srcOrd="1" destOrd="0" presId="urn:microsoft.com/office/officeart/2005/8/layout/list1"/>
    <dgm:cxn modelId="{EEC0ADB6-7CC5-4185-8674-E132CD7CC0A9}" type="presOf" srcId="{F7D6B6F6-77FC-4D57-85D9-134E6E0E0594}" destId="{B7887D4C-2536-49A7-8F22-F1A763353CA2}" srcOrd="1" destOrd="0" presId="urn:microsoft.com/office/officeart/2005/8/layout/list1"/>
    <dgm:cxn modelId="{79A4CACE-97B0-40CA-BDE5-0CF79E5776E4}" srcId="{6D352D16-B22C-456B-BC15-237F85FD1BBB}" destId="{F7D6B6F6-77FC-4D57-85D9-134E6E0E0594}" srcOrd="1" destOrd="0" parTransId="{AF803AB2-B0AA-4365-B18B-7055D96FDF9F}" sibTransId="{63A3617D-9614-45E4-9919-5A738D82F8AF}"/>
    <dgm:cxn modelId="{77AFD5D9-6446-4874-B3BC-4CDD74788E5D}" type="presOf" srcId="{6D352D16-B22C-456B-BC15-237F85FD1BBB}" destId="{5B781CD9-5FB8-464E-9C2E-5B99943D6AD1}" srcOrd="0" destOrd="0" presId="urn:microsoft.com/office/officeart/2005/8/layout/list1"/>
    <dgm:cxn modelId="{689500EF-8B34-4549-B7A3-EE18A635F20D}" srcId="{6D352D16-B22C-456B-BC15-237F85FD1BBB}" destId="{6B45F666-7E38-407F-BDF7-2B0E8C69B487}" srcOrd="2" destOrd="0" parTransId="{D08EE2D2-CFF4-42C4-B827-7CDE4D9ACC53}" sibTransId="{21A057FD-151C-4782-A8BB-68182DE43B31}"/>
    <dgm:cxn modelId="{4608CBF5-4340-45D0-A72D-35108956AAE1}" type="presParOf" srcId="{5B781CD9-5FB8-464E-9C2E-5B99943D6AD1}" destId="{3E59D766-81C5-4823-B442-093390D4A7C1}" srcOrd="0" destOrd="0" presId="urn:microsoft.com/office/officeart/2005/8/layout/list1"/>
    <dgm:cxn modelId="{8D91F467-24C4-4150-9BF6-A60D1F131B65}" type="presParOf" srcId="{3E59D766-81C5-4823-B442-093390D4A7C1}" destId="{83E12404-279C-40EC-906E-52D1931E05FD}" srcOrd="0" destOrd="0" presId="urn:microsoft.com/office/officeart/2005/8/layout/list1"/>
    <dgm:cxn modelId="{E8CF3EC2-C9AF-4C90-9881-48DF15007E8B}" type="presParOf" srcId="{3E59D766-81C5-4823-B442-093390D4A7C1}" destId="{6D597EF2-C7E0-427E-B9C3-94C96E706284}" srcOrd="1" destOrd="0" presId="urn:microsoft.com/office/officeart/2005/8/layout/list1"/>
    <dgm:cxn modelId="{CDC6021E-0128-49F8-ABF1-7264B305C23D}" type="presParOf" srcId="{5B781CD9-5FB8-464E-9C2E-5B99943D6AD1}" destId="{28A9D599-2107-43F5-9033-A8D541E989F2}" srcOrd="1" destOrd="0" presId="urn:microsoft.com/office/officeart/2005/8/layout/list1"/>
    <dgm:cxn modelId="{43C2C28F-F594-4473-9910-4A2CC8215946}" type="presParOf" srcId="{5B781CD9-5FB8-464E-9C2E-5B99943D6AD1}" destId="{2C16B1DE-A3FC-4203-B9AC-9700A0781040}" srcOrd="2" destOrd="0" presId="urn:microsoft.com/office/officeart/2005/8/layout/list1"/>
    <dgm:cxn modelId="{A9F0033B-7D42-45FC-B623-27700B36704A}" type="presParOf" srcId="{5B781CD9-5FB8-464E-9C2E-5B99943D6AD1}" destId="{CDFCE83D-46FA-4E9E-9A5D-1F9D5BF2FBA9}" srcOrd="3" destOrd="0" presId="urn:microsoft.com/office/officeart/2005/8/layout/list1"/>
    <dgm:cxn modelId="{0A1FAB2D-EFC7-46A8-877B-6EA11BDB74B7}" type="presParOf" srcId="{5B781CD9-5FB8-464E-9C2E-5B99943D6AD1}" destId="{89F18D65-AFF0-41E2-926D-5BF60CD270C9}" srcOrd="4" destOrd="0" presId="urn:microsoft.com/office/officeart/2005/8/layout/list1"/>
    <dgm:cxn modelId="{88AFE9F5-3D13-4639-A64B-841625C20D69}" type="presParOf" srcId="{89F18D65-AFF0-41E2-926D-5BF60CD270C9}" destId="{35379BE0-C9FE-4FEC-8A67-709F80BB294C}" srcOrd="0" destOrd="0" presId="urn:microsoft.com/office/officeart/2005/8/layout/list1"/>
    <dgm:cxn modelId="{6B57EAEB-1EF5-491F-B44D-EB3C79F8093E}" type="presParOf" srcId="{89F18D65-AFF0-41E2-926D-5BF60CD270C9}" destId="{B7887D4C-2536-49A7-8F22-F1A763353CA2}" srcOrd="1" destOrd="0" presId="urn:microsoft.com/office/officeart/2005/8/layout/list1"/>
    <dgm:cxn modelId="{39DC59B1-7560-4731-B8AA-B0C1647C8274}" type="presParOf" srcId="{5B781CD9-5FB8-464E-9C2E-5B99943D6AD1}" destId="{9356FEA9-4647-4560-B5B6-2AA3139B3A70}" srcOrd="5" destOrd="0" presId="urn:microsoft.com/office/officeart/2005/8/layout/list1"/>
    <dgm:cxn modelId="{2A042DB8-846E-4C60-9045-2BE9F51C96DE}" type="presParOf" srcId="{5B781CD9-5FB8-464E-9C2E-5B99943D6AD1}" destId="{6BBF79E0-F574-41C4-B218-685205CA487A}" srcOrd="6" destOrd="0" presId="urn:microsoft.com/office/officeart/2005/8/layout/list1"/>
    <dgm:cxn modelId="{242EBAD1-1D66-49BF-93CA-6AF7887DDEED}" type="presParOf" srcId="{5B781CD9-5FB8-464E-9C2E-5B99943D6AD1}" destId="{29B8BF31-2308-49D7-9C5E-4D3D425FDC60}" srcOrd="7" destOrd="0" presId="urn:microsoft.com/office/officeart/2005/8/layout/list1"/>
    <dgm:cxn modelId="{A591BE1E-8549-49AD-B9C2-78CC9CAA7669}" type="presParOf" srcId="{5B781CD9-5FB8-464E-9C2E-5B99943D6AD1}" destId="{6C231DB9-128F-4F6D-871E-C51D3DD43941}" srcOrd="8" destOrd="0" presId="urn:microsoft.com/office/officeart/2005/8/layout/list1"/>
    <dgm:cxn modelId="{B9D5E32F-727C-4600-A8C2-03329A7F3D60}" type="presParOf" srcId="{6C231DB9-128F-4F6D-871E-C51D3DD43941}" destId="{01BCB130-9918-4451-B396-05C36B33BF95}" srcOrd="0" destOrd="0" presId="urn:microsoft.com/office/officeart/2005/8/layout/list1"/>
    <dgm:cxn modelId="{BB0D990E-098C-498F-9499-EEA6151E8C63}" type="presParOf" srcId="{6C231DB9-128F-4F6D-871E-C51D3DD43941}" destId="{F6DC14EE-4CE0-4814-B5B7-29D4DB528985}" srcOrd="1" destOrd="0" presId="urn:microsoft.com/office/officeart/2005/8/layout/list1"/>
    <dgm:cxn modelId="{785CF8ED-1708-48BE-9375-053EF085508C}" type="presParOf" srcId="{5B781CD9-5FB8-464E-9C2E-5B99943D6AD1}" destId="{B5145BE9-636C-4372-BED0-1C149FEECECD}" srcOrd="9" destOrd="0" presId="urn:microsoft.com/office/officeart/2005/8/layout/list1"/>
    <dgm:cxn modelId="{3CAE0D13-0A7E-4357-825F-5B151557B719}" type="presParOf" srcId="{5B781CD9-5FB8-464E-9C2E-5B99943D6AD1}" destId="{3EF4147B-4A42-4B0C-B6E9-B5B0764D3DC8}" srcOrd="10" destOrd="0" presId="urn:microsoft.com/office/officeart/2005/8/layout/list1"/>
    <dgm:cxn modelId="{8AA0D1B5-5C07-4DB4-BBD6-CBF7558DE272}" type="presParOf" srcId="{5B781CD9-5FB8-464E-9C2E-5B99943D6AD1}" destId="{21BE09BA-974C-424E-945F-C5F447222099}" srcOrd="11" destOrd="0" presId="urn:microsoft.com/office/officeart/2005/8/layout/list1"/>
    <dgm:cxn modelId="{3A7D7CC8-801C-4F80-83F2-DE7B070FFDF2}" type="presParOf" srcId="{5B781CD9-5FB8-464E-9C2E-5B99943D6AD1}" destId="{DD1B995C-8135-4EAB-9665-C0B2AEF02CA5}" srcOrd="12" destOrd="0" presId="urn:microsoft.com/office/officeart/2005/8/layout/list1"/>
    <dgm:cxn modelId="{E46128BA-9489-4056-83CD-6327C47F345B}" type="presParOf" srcId="{DD1B995C-8135-4EAB-9665-C0B2AEF02CA5}" destId="{02DCF6CF-085B-4AC0-96DA-8484CB64BE43}" srcOrd="0" destOrd="0" presId="urn:microsoft.com/office/officeart/2005/8/layout/list1"/>
    <dgm:cxn modelId="{3FABF1F1-0AC4-4746-9F99-4BB389D44B46}" type="presParOf" srcId="{DD1B995C-8135-4EAB-9665-C0B2AEF02CA5}" destId="{685F7839-791F-4485-9156-FE7659332CE3}" srcOrd="1" destOrd="0" presId="urn:microsoft.com/office/officeart/2005/8/layout/list1"/>
    <dgm:cxn modelId="{AA232E79-C008-4FFF-94A2-FFCD99A18AD8}" type="presParOf" srcId="{5B781CD9-5FB8-464E-9C2E-5B99943D6AD1}" destId="{5D06CA70-8D4F-48E5-BD5B-F33112EEB634}" srcOrd="13" destOrd="0" presId="urn:microsoft.com/office/officeart/2005/8/layout/list1"/>
    <dgm:cxn modelId="{79272397-422A-403C-8F24-738A743FFE59}" type="presParOf" srcId="{5B781CD9-5FB8-464E-9C2E-5B99943D6AD1}" destId="{5755C39D-AFAC-4AFE-B92B-7F379F936A6D}" srcOrd="14" destOrd="0" presId="urn:microsoft.com/office/officeart/2005/8/layout/list1"/>
    <dgm:cxn modelId="{6BDB90F5-50D9-4AD2-964A-2CD3D100E56E}" type="presParOf" srcId="{5B781CD9-5FB8-464E-9C2E-5B99943D6AD1}" destId="{59C5C416-BA44-4315-94B7-E0833A8E5CE3}" srcOrd="15" destOrd="0" presId="urn:microsoft.com/office/officeart/2005/8/layout/list1"/>
    <dgm:cxn modelId="{F2A9F1F2-4764-48CD-BE9B-584EB2F9BF5F}" type="presParOf" srcId="{5B781CD9-5FB8-464E-9C2E-5B99943D6AD1}" destId="{53E7F59B-FB27-4953-9B51-E31D8E62035A}" srcOrd="16" destOrd="0" presId="urn:microsoft.com/office/officeart/2005/8/layout/list1"/>
    <dgm:cxn modelId="{31AE0EA5-A51E-450C-A1F5-50803B93CDE9}" type="presParOf" srcId="{53E7F59B-FB27-4953-9B51-E31D8E62035A}" destId="{3AC7283B-B3D6-4155-B3CF-40AAF8B291CC}" srcOrd="0" destOrd="0" presId="urn:microsoft.com/office/officeart/2005/8/layout/list1"/>
    <dgm:cxn modelId="{A6D5BB7E-DEE0-4F16-A31D-D836E586B7D1}" type="presParOf" srcId="{53E7F59B-FB27-4953-9B51-E31D8E62035A}" destId="{E59B4F1C-EE6C-454D-A6DA-9EE4C4C41C71}" srcOrd="1" destOrd="0" presId="urn:microsoft.com/office/officeart/2005/8/layout/list1"/>
    <dgm:cxn modelId="{1EA575F5-CC24-475A-96D8-761D35A4A198}" type="presParOf" srcId="{5B781CD9-5FB8-464E-9C2E-5B99943D6AD1}" destId="{636D6D1D-039B-48E2-B2BC-F84B8735288E}" srcOrd="17" destOrd="0" presId="urn:microsoft.com/office/officeart/2005/8/layout/list1"/>
    <dgm:cxn modelId="{A3306F8B-C303-4496-8D71-0F38714B0FBE}" type="presParOf" srcId="{5B781CD9-5FB8-464E-9C2E-5B99943D6AD1}" destId="{4DA64D9C-C0E4-4942-9B24-154E91F737CA}" srcOrd="18" destOrd="0" presId="urn:microsoft.com/office/officeart/2005/8/layout/list1"/>
    <dgm:cxn modelId="{56E9529A-A5CF-4363-BEC7-67331397C1ED}" type="presParOf" srcId="{5B781CD9-5FB8-464E-9C2E-5B99943D6AD1}" destId="{43797651-4B8A-486A-845D-E96ACBBEE84A}" srcOrd="19" destOrd="0" presId="urn:microsoft.com/office/officeart/2005/8/layout/list1"/>
    <dgm:cxn modelId="{3743306A-BD78-440F-9629-33FB38D6C911}" type="presParOf" srcId="{5B781CD9-5FB8-464E-9C2E-5B99943D6AD1}" destId="{75C1701D-43FE-4B13-AB04-23EA9749A0D5}" srcOrd="20" destOrd="0" presId="urn:microsoft.com/office/officeart/2005/8/layout/list1"/>
    <dgm:cxn modelId="{3FBF4B68-D6FD-4C0F-876E-607EA1DD7CE4}" type="presParOf" srcId="{75C1701D-43FE-4B13-AB04-23EA9749A0D5}" destId="{1E87173E-CA0D-4BA0-BE31-3D37A93E8090}" srcOrd="0" destOrd="0" presId="urn:microsoft.com/office/officeart/2005/8/layout/list1"/>
    <dgm:cxn modelId="{AEB5E65E-522C-46CD-88A5-76D37A217206}" type="presParOf" srcId="{75C1701D-43FE-4B13-AB04-23EA9749A0D5}" destId="{DF2C13BC-EA25-4F11-9033-A7DDB45A3446}" srcOrd="1" destOrd="0" presId="urn:microsoft.com/office/officeart/2005/8/layout/list1"/>
    <dgm:cxn modelId="{BFF173A2-A148-49C2-952F-3C77D4203BA7}" type="presParOf" srcId="{5B781CD9-5FB8-464E-9C2E-5B99943D6AD1}" destId="{A6B04E7F-686A-45B1-89F6-1460ADF01A26}" srcOrd="21" destOrd="0" presId="urn:microsoft.com/office/officeart/2005/8/layout/list1"/>
    <dgm:cxn modelId="{0D1AEA9D-12A3-4751-9DBD-735956F8EFC1}" type="presParOf" srcId="{5B781CD9-5FB8-464E-9C2E-5B99943D6AD1}" destId="{7416088F-3FD1-44C1-B530-A21219856CE5}" srcOrd="22" destOrd="0" presId="urn:microsoft.com/office/officeart/2005/8/layout/list1"/>
    <dgm:cxn modelId="{AD0CCC4C-C548-4024-B8A4-71B98816C058}" type="presParOf" srcId="{5B781CD9-5FB8-464E-9C2E-5B99943D6AD1}" destId="{5A8AFE92-2456-4BF8-8BC3-3BD7FAC4E4EB}" srcOrd="23" destOrd="0" presId="urn:microsoft.com/office/officeart/2005/8/layout/list1"/>
    <dgm:cxn modelId="{A5DC2DC6-088B-4BA6-BEE2-1ADE0A66C04C}" type="presParOf" srcId="{5B781CD9-5FB8-464E-9C2E-5B99943D6AD1}" destId="{100AA075-D08A-46CB-970D-D11EDB8F0A75}" srcOrd="24" destOrd="0" presId="urn:microsoft.com/office/officeart/2005/8/layout/list1"/>
    <dgm:cxn modelId="{6DCB524B-46AA-43EA-904B-EA77191CD6F6}" type="presParOf" srcId="{100AA075-D08A-46CB-970D-D11EDB8F0A75}" destId="{B8F38ADA-4192-4996-820E-7B99B5323487}" srcOrd="0" destOrd="0" presId="urn:microsoft.com/office/officeart/2005/8/layout/list1"/>
    <dgm:cxn modelId="{D49326D7-B741-4277-A853-C5D35E003963}" type="presParOf" srcId="{100AA075-D08A-46CB-970D-D11EDB8F0A75}" destId="{13A77AF4-1D44-48C2-84F2-566F848B128D}" srcOrd="1" destOrd="0" presId="urn:microsoft.com/office/officeart/2005/8/layout/list1"/>
    <dgm:cxn modelId="{B89FD83F-C77E-4A7D-9D65-A9AE1D97F5B8}" type="presParOf" srcId="{5B781CD9-5FB8-464E-9C2E-5B99943D6AD1}" destId="{0CDD4B6A-BF32-4CB7-AA90-26F112922E99}" srcOrd="25" destOrd="0" presId="urn:microsoft.com/office/officeart/2005/8/layout/list1"/>
    <dgm:cxn modelId="{6786BFF9-B6D6-4939-B764-7420B9852DAC}" type="presParOf" srcId="{5B781CD9-5FB8-464E-9C2E-5B99943D6AD1}" destId="{911975A8-4760-4A08-BD85-0ED8245C3596}"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6B1DE-A3FC-4203-B9AC-9700A0781040}">
      <dsp:nvSpPr>
        <dsp:cNvPr id="0" name=""/>
        <dsp:cNvSpPr/>
      </dsp:nvSpPr>
      <dsp:spPr>
        <a:xfrm>
          <a:off x="0" y="335487"/>
          <a:ext cx="7523388" cy="40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597EF2-C7E0-427E-B9C3-94C96E706284}">
      <dsp:nvSpPr>
        <dsp:cNvPr id="0" name=""/>
        <dsp:cNvSpPr/>
      </dsp:nvSpPr>
      <dsp:spPr>
        <a:xfrm>
          <a:off x="376169" y="99327"/>
          <a:ext cx="6848968" cy="472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056" tIns="0" rIns="199056" bIns="0" numCol="1" spcCol="1270" anchor="ctr" anchorCtr="0">
          <a:noAutofit/>
        </a:bodyPr>
        <a:lstStyle/>
        <a:p>
          <a:pPr marL="0" lvl="0" indent="0" algn="l" defTabSz="1244600">
            <a:lnSpc>
              <a:spcPct val="90000"/>
            </a:lnSpc>
            <a:spcBef>
              <a:spcPct val="0"/>
            </a:spcBef>
            <a:spcAft>
              <a:spcPct val="35000"/>
            </a:spcAft>
            <a:buNone/>
          </a:pPr>
          <a:r>
            <a:rPr lang="es-MX" sz="2800" b="1" kern="1200" dirty="0">
              <a:latin typeface="+mn-lt"/>
              <a:cs typeface="Arial" panose="020B0604020202020204" pitchFamily="34" charset="0"/>
            </a:rPr>
            <a:t>Definición</a:t>
          </a:r>
          <a:endParaRPr lang="es-CO" sz="2800" b="1" kern="1200" dirty="0">
            <a:latin typeface="+mn-lt"/>
            <a:cs typeface="Arial" panose="020B0604020202020204" pitchFamily="34" charset="0"/>
          </a:endParaRPr>
        </a:p>
      </dsp:txBody>
      <dsp:txXfrm>
        <a:off x="399226" y="122384"/>
        <a:ext cx="6802854" cy="426206"/>
      </dsp:txXfrm>
    </dsp:sp>
    <dsp:sp modelId="{6BBF79E0-F574-41C4-B218-685205CA487A}">
      <dsp:nvSpPr>
        <dsp:cNvPr id="0" name=""/>
        <dsp:cNvSpPr/>
      </dsp:nvSpPr>
      <dsp:spPr>
        <a:xfrm>
          <a:off x="0" y="1175582"/>
          <a:ext cx="7523388" cy="40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887D4C-2536-49A7-8F22-F1A763353CA2}">
      <dsp:nvSpPr>
        <dsp:cNvPr id="0" name=""/>
        <dsp:cNvSpPr/>
      </dsp:nvSpPr>
      <dsp:spPr>
        <a:xfrm>
          <a:off x="376169" y="825087"/>
          <a:ext cx="6851760" cy="586654"/>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056" tIns="0" rIns="199056" bIns="0" numCol="1" spcCol="1270" anchor="ctr" anchorCtr="0">
          <a:noAutofit/>
        </a:bodyPr>
        <a:lstStyle/>
        <a:p>
          <a:pPr marL="0" lvl="0" indent="0" algn="l" defTabSz="1244600">
            <a:lnSpc>
              <a:spcPct val="90000"/>
            </a:lnSpc>
            <a:spcBef>
              <a:spcPct val="0"/>
            </a:spcBef>
            <a:spcAft>
              <a:spcPct val="35000"/>
            </a:spcAft>
            <a:buNone/>
          </a:pPr>
          <a:r>
            <a:rPr lang="es-MX" sz="2800" b="1" kern="1200" dirty="0">
              <a:latin typeface="+mn-lt"/>
              <a:cs typeface="Arial" panose="020B0604020202020204" pitchFamily="34" charset="0"/>
            </a:rPr>
            <a:t>Estructura de Bases de Datos Relacionales</a:t>
          </a:r>
          <a:endParaRPr lang="es-CO" sz="2800" b="1" kern="1200" dirty="0">
            <a:latin typeface="+mn-lt"/>
            <a:cs typeface="Arial" panose="020B0604020202020204" pitchFamily="34" charset="0"/>
          </a:endParaRPr>
        </a:p>
      </dsp:txBody>
      <dsp:txXfrm>
        <a:off x="404807" y="853725"/>
        <a:ext cx="6794484" cy="529378"/>
      </dsp:txXfrm>
    </dsp:sp>
    <dsp:sp modelId="{3EF4147B-4A42-4B0C-B6E9-B5B0764D3DC8}">
      <dsp:nvSpPr>
        <dsp:cNvPr id="0" name=""/>
        <dsp:cNvSpPr/>
      </dsp:nvSpPr>
      <dsp:spPr>
        <a:xfrm>
          <a:off x="0" y="1901342"/>
          <a:ext cx="7523388" cy="40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DC14EE-4CE0-4814-B5B7-29D4DB528985}">
      <dsp:nvSpPr>
        <dsp:cNvPr id="0" name=""/>
        <dsp:cNvSpPr/>
      </dsp:nvSpPr>
      <dsp:spPr>
        <a:xfrm>
          <a:off x="376169" y="1665182"/>
          <a:ext cx="6810208" cy="472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056" tIns="0" rIns="199056" bIns="0" numCol="1" spcCol="1270" anchor="ctr" anchorCtr="0">
          <a:noAutofit/>
        </a:bodyPr>
        <a:lstStyle/>
        <a:p>
          <a:pPr marL="0" lvl="0" indent="0" algn="l" defTabSz="1244600">
            <a:lnSpc>
              <a:spcPct val="90000"/>
            </a:lnSpc>
            <a:spcBef>
              <a:spcPct val="0"/>
            </a:spcBef>
            <a:spcAft>
              <a:spcPct val="35000"/>
            </a:spcAft>
            <a:buNone/>
          </a:pPr>
          <a:r>
            <a:rPr lang="es-MX" sz="2800" b="1" kern="1200" dirty="0">
              <a:latin typeface="+mn-lt"/>
              <a:cs typeface="Arial" panose="020B0604020202020204" pitchFamily="34" charset="0"/>
            </a:rPr>
            <a:t>Esquema de base de datos</a:t>
          </a:r>
          <a:endParaRPr lang="es-CO" sz="2800" b="1" kern="1200" dirty="0">
            <a:latin typeface="+mn-lt"/>
            <a:cs typeface="Arial" panose="020B0604020202020204" pitchFamily="34" charset="0"/>
          </a:endParaRPr>
        </a:p>
      </dsp:txBody>
      <dsp:txXfrm>
        <a:off x="399226" y="1688239"/>
        <a:ext cx="6764094" cy="426206"/>
      </dsp:txXfrm>
    </dsp:sp>
    <dsp:sp modelId="{5755C39D-AFAC-4AFE-B92B-7F379F936A6D}">
      <dsp:nvSpPr>
        <dsp:cNvPr id="0" name=""/>
        <dsp:cNvSpPr/>
      </dsp:nvSpPr>
      <dsp:spPr>
        <a:xfrm>
          <a:off x="0" y="2627102"/>
          <a:ext cx="7523388" cy="40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5F7839-791F-4485-9156-FE7659332CE3}">
      <dsp:nvSpPr>
        <dsp:cNvPr id="0" name=""/>
        <dsp:cNvSpPr/>
      </dsp:nvSpPr>
      <dsp:spPr>
        <a:xfrm>
          <a:off x="376169" y="2390942"/>
          <a:ext cx="6810208" cy="472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056" tIns="0" rIns="199056" bIns="0" numCol="1" spcCol="1270" anchor="ctr" anchorCtr="0">
          <a:noAutofit/>
        </a:bodyPr>
        <a:lstStyle/>
        <a:p>
          <a:pPr marL="0" lvl="0" indent="0" algn="l" defTabSz="1244600">
            <a:lnSpc>
              <a:spcPct val="90000"/>
            </a:lnSpc>
            <a:spcBef>
              <a:spcPct val="0"/>
            </a:spcBef>
            <a:spcAft>
              <a:spcPct val="35000"/>
            </a:spcAft>
            <a:buNone/>
          </a:pPr>
          <a:r>
            <a:rPr lang="es-MX" sz="2800" b="1" kern="1200" dirty="0">
              <a:latin typeface="+mn-lt"/>
              <a:cs typeface="Arial" panose="020B0604020202020204" pitchFamily="34" charset="0"/>
            </a:rPr>
            <a:t>Llaves</a:t>
          </a:r>
          <a:endParaRPr lang="es-CO" sz="2800" b="1" kern="1200" dirty="0">
            <a:latin typeface="+mn-lt"/>
            <a:cs typeface="Arial" panose="020B0604020202020204" pitchFamily="34" charset="0"/>
          </a:endParaRPr>
        </a:p>
      </dsp:txBody>
      <dsp:txXfrm>
        <a:off x="399226" y="2413999"/>
        <a:ext cx="6764094" cy="426206"/>
      </dsp:txXfrm>
    </dsp:sp>
    <dsp:sp modelId="{4DA64D9C-C0E4-4942-9B24-154E91F737CA}">
      <dsp:nvSpPr>
        <dsp:cNvPr id="0" name=""/>
        <dsp:cNvSpPr/>
      </dsp:nvSpPr>
      <dsp:spPr>
        <a:xfrm>
          <a:off x="0" y="3352862"/>
          <a:ext cx="7523388" cy="40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9B4F1C-EE6C-454D-A6DA-9EE4C4C41C71}">
      <dsp:nvSpPr>
        <dsp:cNvPr id="0" name=""/>
        <dsp:cNvSpPr/>
      </dsp:nvSpPr>
      <dsp:spPr>
        <a:xfrm>
          <a:off x="376169" y="3116702"/>
          <a:ext cx="6810208" cy="472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056" tIns="0" rIns="199056" bIns="0" numCol="1" spcCol="1270" anchor="ctr" anchorCtr="0">
          <a:noAutofit/>
        </a:bodyPr>
        <a:lstStyle/>
        <a:p>
          <a:pPr marL="0" lvl="0" indent="0" algn="l" defTabSz="1244600">
            <a:lnSpc>
              <a:spcPct val="90000"/>
            </a:lnSpc>
            <a:spcBef>
              <a:spcPct val="0"/>
            </a:spcBef>
            <a:spcAft>
              <a:spcPct val="35000"/>
            </a:spcAft>
            <a:buNone/>
          </a:pPr>
          <a:r>
            <a:rPr lang="es-MX" sz="2800" b="1" kern="1200" dirty="0">
              <a:latin typeface="+mn-lt"/>
              <a:cs typeface="Arial" panose="020B0604020202020204" pitchFamily="34" charset="0"/>
            </a:rPr>
            <a:t>Diagramas de esquema</a:t>
          </a:r>
          <a:endParaRPr lang="es-CO" sz="2800" b="1" kern="1200" dirty="0">
            <a:latin typeface="+mn-lt"/>
            <a:cs typeface="Arial" panose="020B0604020202020204" pitchFamily="34" charset="0"/>
          </a:endParaRPr>
        </a:p>
      </dsp:txBody>
      <dsp:txXfrm>
        <a:off x="399226" y="3139759"/>
        <a:ext cx="6764094" cy="426206"/>
      </dsp:txXfrm>
    </dsp:sp>
    <dsp:sp modelId="{7416088F-3FD1-44C1-B530-A21219856CE5}">
      <dsp:nvSpPr>
        <dsp:cNvPr id="0" name=""/>
        <dsp:cNvSpPr/>
      </dsp:nvSpPr>
      <dsp:spPr>
        <a:xfrm>
          <a:off x="0" y="4078622"/>
          <a:ext cx="7523388" cy="40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2C13BC-EA25-4F11-9033-A7DDB45A3446}">
      <dsp:nvSpPr>
        <dsp:cNvPr id="0" name=""/>
        <dsp:cNvSpPr/>
      </dsp:nvSpPr>
      <dsp:spPr>
        <a:xfrm>
          <a:off x="376169" y="3842462"/>
          <a:ext cx="6810208" cy="472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056" tIns="0" rIns="199056" bIns="0" numCol="1" spcCol="1270" anchor="ctr" anchorCtr="0">
          <a:noAutofit/>
        </a:bodyPr>
        <a:lstStyle/>
        <a:p>
          <a:pPr marL="0" lvl="0" indent="0" algn="l" defTabSz="1244600">
            <a:lnSpc>
              <a:spcPct val="90000"/>
            </a:lnSpc>
            <a:spcBef>
              <a:spcPct val="0"/>
            </a:spcBef>
            <a:spcAft>
              <a:spcPct val="35000"/>
            </a:spcAft>
            <a:buNone/>
          </a:pPr>
          <a:r>
            <a:rPr lang="es-MX" sz="2800" b="1" kern="1200" dirty="0">
              <a:latin typeface="+mn-lt"/>
              <a:cs typeface="Arial" panose="020B0604020202020204" pitchFamily="34" charset="0"/>
            </a:rPr>
            <a:t>Lenguajes de consulta relacionales</a:t>
          </a:r>
          <a:endParaRPr lang="es-CO" sz="2800" b="1" kern="1200" dirty="0">
            <a:latin typeface="+mn-lt"/>
            <a:cs typeface="Arial" panose="020B0604020202020204" pitchFamily="34" charset="0"/>
          </a:endParaRPr>
        </a:p>
      </dsp:txBody>
      <dsp:txXfrm>
        <a:off x="399226" y="3865519"/>
        <a:ext cx="6764094" cy="426206"/>
      </dsp:txXfrm>
    </dsp:sp>
    <dsp:sp modelId="{911975A8-4760-4A08-BD85-0ED8245C3596}">
      <dsp:nvSpPr>
        <dsp:cNvPr id="0" name=""/>
        <dsp:cNvSpPr/>
      </dsp:nvSpPr>
      <dsp:spPr>
        <a:xfrm>
          <a:off x="0" y="4804382"/>
          <a:ext cx="7523388" cy="40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A77AF4-1D44-48C2-84F2-566F848B128D}">
      <dsp:nvSpPr>
        <dsp:cNvPr id="0" name=""/>
        <dsp:cNvSpPr/>
      </dsp:nvSpPr>
      <dsp:spPr>
        <a:xfrm>
          <a:off x="376169" y="4568222"/>
          <a:ext cx="6810208" cy="472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056" tIns="0" rIns="199056" bIns="0" numCol="1" spcCol="1270" anchor="ctr" anchorCtr="0">
          <a:noAutofit/>
        </a:bodyPr>
        <a:lstStyle/>
        <a:p>
          <a:pPr marL="0" lvl="0" indent="0" algn="l" defTabSz="1244600">
            <a:lnSpc>
              <a:spcPct val="90000"/>
            </a:lnSpc>
            <a:spcBef>
              <a:spcPct val="0"/>
            </a:spcBef>
            <a:spcAft>
              <a:spcPct val="35000"/>
            </a:spcAft>
            <a:buNone/>
          </a:pPr>
          <a:r>
            <a:rPr lang="es-MX" sz="2800" b="1" kern="1200" dirty="0">
              <a:latin typeface="+mn-lt"/>
              <a:cs typeface="Arial" panose="020B0604020202020204" pitchFamily="34" charset="0"/>
            </a:rPr>
            <a:t>El álgebra relacional</a:t>
          </a:r>
          <a:endParaRPr lang="es-CO" sz="2800" b="1" kern="1200" dirty="0">
            <a:latin typeface="+mn-lt"/>
            <a:cs typeface="Arial" panose="020B0604020202020204" pitchFamily="34" charset="0"/>
          </a:endParaRPr>
        </a:p>
      </dsp:txBody>
      <dsp:txXfrm>
        <a:off x="399226" y="4591279"/>
        <a:ext cx="6764094"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A82F844A-1923-4F1F-90C2-710C99D653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086608E8-1FD7-4EDD-9D47-04B16CA3F55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170501-E169-40D9-9FD6-9A60C176D4B6}" type="datetimeFigureOut">
              <a:rPr lang="es-CO" smtClean="0"/>
              <a:t>28/07/2022</a:t>
            </a:fld>
            <a:endParaRPr lang="es-CO"/>
          </a:p>
        </p:txBody>
      </p:sp>
      <p:sp>
        <p:nvSpPr>
          <p:cNvPr id="4" name="Marcador de pie de página 3">
            <a:extLst>
              <a:ext uri="{FF2B5EF4-FFF2-40B4-BE49-F238E27FC236}">
                <a16:creationId xmlns:a16="http://schemas.microsoft.com/office/drawing/2014/main" id="{A73D42F3-298B-4DCF-8DCF-58D7CB01F17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E2C662F9-E232-445A-A141-0B1BB10B5C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54899B-E1C7-444D-A79C-9528ECD6896B}" type="slidenum">
              <a:rPr lang="es-CO" smtClean="0"/>
              <a:t>‹Nº›</a:t>
            </a:fld>
            <a:endParaRPr lang="es-CO"/>
          </a:p>
        </p:txBody>
      </p:sp>
    </p:spTree>
    <p:extLst>
      <p:ext uri="{BB962C8B-B14F-4D97-AF65-F5344CB8AC3E}">
        <p14:creationId xmlns:p14="http://schemas.microsoft.com/office/powerpoint/2010/main" val="322995659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CB269-B6F4-4DED-9656-B7CD515BF9FC}" type="datetimeFigureOut">
              <a:rPr lang="es-CO" smtClean="0"/>
              <a:t>28/07/2022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168BA6-26A3-42E3-B274-9511B910F475}" type="slidenum">
              <a:rPr lang="es-CO" smtClean="0"/>
              <a:t>‹Nº›</a:t>
            </a:fld>
            <a:endParaRPr lang="es-CO"/>
          </a:p>
        </p:txBody>
      </p:sp>
    </p:spTree>
    <p:extLst>
      <p:ext uri="{BB962C8B-B14F-4D97-AF65-F5344CB8AC3E}">
        <p14:creationId xmlns:p14="http://schemas.microsoft.com/office/powerpoint/2010/main" val="91044351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latin typeface="+mn-lt"/>
                <a:ea typeface="+mn-ea"/>
                <a:cs typeface="+mn-cs"/>
              </a:rPr>
              <a:t>gestión </a:t>
            </a:r>
            <a:r>
              <a:rPr lang="es-ES" sz="1200" kern="1200" dirty="0" err="1">
                <a:solidFill>
                  <a:schemeClr val="tx1"/>
                </a:solidFill>
                <a:latin typeface="+mn-lt"/>
                <a:ea typeface="+mn-ea"/>
                <a:cs typeface="+mn-cs"/>
              </a:rPr>
              <a:t>academica</a:t>
            </a:r>
            <a:r>
              <a:rPr lang="es-ES" sz="1200" kern="1200" dirty="0">
                <a:solidFill>
                  <a:schemeClr val="tx1"/>
                </a:solidFill>
                <a:latin typeface="+mn-lt"/>
                <a:ea typeface="+mn-ea"/>
                <a:cs typeface="+mn-cs"/>
              </a:rPr>
              <a:t>, </a:t>
            </a:r>
            <a:r>
              <a:rPr lang="es-ES" sz="1200" kern="1200" dirty="0" err="1">
                <a:solidFill>
                  <a:schemeClr val="tx1"/>
                </a:solidFill>
                <a:latin typeface="+mn-lt"/>
                <a:ea typeface="+mn-ea"/>
                <a:cs typeface="+mn-cs"/>
              </a:rPr>
              <a:t>administativa</a:t>
            </a:r>
            <a:r>
              <a:rPr lang="es-ES" sz="1200" kern="1200" dirty="0">
                <a:solidFill>
                  <a:schemeClr val="tx1"/>
                </a:solidFill>
                <a:latin typeface="+mn-lt"/>
                <a:ea typeface="+mn-ea"/>
                <a:cs typeface="+mn-cs"/>
              </a:rPr>
              <a:t>, logros y actividades a destacar.</a:t>
            </a:r>
            <a:endParaRPr lang="es-ES" dirty="0"/>
          </a:p>
        </p:txBody>
      </p:sp>
      <p:sp>
        <p:nvSpPr>
          <p:cNvPr id="4" name="Marcador de número de diapositiva 3"/>
          <p:cNvSpPr>
            <a:spLocks noGrp="1"/>
          </p:cNvSpPr>
          <p:nvPr>
            <p:ph type="sldNum" sz="quarter" idx="10"/>
          </p:nvPr>
        </p:nvSpPr>
        <p:spPr/>
        <p:txBody>
          <a:bodyPr/>
          <a:lstStyle/>
          <a:p>
            <a:fld id="{42F5C0A5-FBF0-BA4F-A7ED-D301001CE6FC}" type="slidenum">
              <a:rPr lang="es-ES_tradnl" smtClean="0"/>
              <a:t>1</a:t>
            </a:fld>
            <a:endParaRPr lang="es-ES_tradnl"/>
          </a:p>
        </p:txBody>
      </p:sp>
    </p:spTree>
    <p:extLst>
      <p:ext uri="{BB962C8B-B14F-4D97-AF65-F5344CB8AC3E}">
        <p14:creationId xmlns:p14="http://schemas.microsoft.com/office/powerpoint/2010/main" val="151731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eaLnBrk="0" hangingPunct="0">
              <a:defRPr sz="1600">
                <a:solidFill>
                  <a:schemeClr val="tx1"/>
                </a:solidFill>
                <a:latin typeface="Helvetica" panose="020B0604020202020204" pitchFamily="34" charset="0"/>
                <a:ea typeface="MS PGothic" panose="020B0600070205080204" pitchFamily="34" charset="-128"/>
              </a:defRPr>
            </a:lvl1pPr>
            <a:lvl2pPr marL="741761" indent="-285293" defTabSz="928787" eaLnBrk="0" hangingPunct="0">
              <a:defRPr sz="1600">
                <a:solidFill>
                  <a:schemeClr val="tx1"/>
                </a:solidFill>
                <a:latin typeface="Helvetica" panose="020B0604020202020204" pitchFamily="34" charset="0"/>
                <a:ea typeface="MS PGothic" panose="020B0600070205080204" pitchFamily="34" charset="-128"/>
              </a:defRPr>
            </a:lvl2pPr>
            <a:lvl3pPr marL="1141171" indent="-228234" defTabSz="928787" eaLnBrk="0" hangingPunct="0">
              <a:defRPr sz="1600">
                <a:solidFill>
                  <a:schemeClr val="tx1"/>
                </a:solidFill>
                <a:latin typeface="Helvetica" panose="020B0604020202020204" pitchFamily="34" charset="0"/>
                <a:ea typeface="MS PGothic" panose="020B0600070205080204" pitchFamily="34" charset="-128"/>
              </a:defRPr>
            </a:lvl3pPr>
            <a:lvl4pPr marL="1597640" indent="-228234" defTabSz="928787" eaLnBrk="0" hangingPunct="0">
              <a:defRPr sz="1600">
                <a:solidFill>
                  <a:schemeClr val="tx1"/>
                </a:solidFill>
                <a:latin typeface="Helvetica" panose="020B0604020202020204" pitchFamily="34" charset="0"/>
                <a:ea typeface="MS PGothic" panose="020B0600070205080204" pitchFamily="34" charset="-128"/>
              </a:defRPr>
            </a:lvl4pPr>
            <a:lvl5pPr marL="2054108" indent="-228234" defTabSz="928787" eaLnBrk="0" hangingPunct="0">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A82168F-E865-405F-BB81-ED9E0172F23B}" type="slidenum">
              <a:rPr lang="en-US" altLang="en-US" sz="1200"/>
              <a:pPr/>
              <a:t>11</a:t>
            </a:fld>
            <a:endParaRPr lang="en-US" altLang="en-US" sz="1200" dirty="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eaLnBrk="0" hangingPunct="0">
              <a:defRPr sz="1600">
                <a:solidFill>
                  <a:schemeClr val="tx1"/>
                </a:solidFill>
                <a:latin typeface="Helvetica" panose="020B0604020202020204" pitchFamily="34" charset="0"/>
                <a:ea typeface="MS PGothic" panose="020B0600070205080204" pitchFamily="34" charset="-128"/>
              </a:defRPr>
            </a:lvl1pPr>
            <a:lvl2pPr marL="741761" indent="-285293" defTabSz="928787" eaLnBrk="0" hangingPunct="0">
              <a:defRPr sz="1600">
                <a:solidFill>
                  <a:schemeClr val="tx1"/>
                </a:solidFill>
                <a:latin typeface="Helvetica" panose="020B0604020202020204" pitchFamily="34" charset="0"/>
                <a:ea typeface="MS PGothic" panose="020B0600070205080204" pitchFamily="34" charset="-128"/>
              </a:defRPr>
            </a:lvl2pPr>
            <a:lvl3pPr marL="1141171" indent="-228234" defTabSz="928787" eaLnBrk="0" hangingPunct="0">
              <a:defRPr sz="1600">
                <a:solidFill>
                  <a:schemeClr val="tx1"/>
                </a:solidFill>
                <a:latin typeface="Helvetica" panose="020B0604020202020204" pitchFamily="34" charset="0"/>
                <a:ea typeface="MS PGothic" panose="020B0600070205080204" pitchFamily="34" charset="-128"/>
              </a:defRPr>
            </a:lvl3pPr>
            <a:lvl4pPr marL="1597640" indent="-228234" defTabSz="928787" eaLnBrk="0" hangingPunct="0">
              <a:defRPr sz="1600">
                <a:solidFill>
                  <a:schemeClr val="tx1"/>
                </a:solidFill>
                <a:latin typeface="Helvetica" panose="020B0604020202020204" pitchFamily="34" charset="0"/>
                <a:ea typeface="MS PGothic" panose="020B0600070205080204" pitchFamily="34" charset="-128"/>
              </a:defRPr>
            </a:lvl4pPr>
            <a:lvl5pPr marL="2054108" indent="-228234" defTabSz="928787" eaLnBrk="0" hangingPunct="0">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A82168F-E865-405F-BB81-ED9E0172F23B}" type="slidenum">
              <a:rPr lang="en-US" altLang="en-US" sz="1200"/>
              <a:pPr/>
              <a:t>12</a:t>
            </a:fld>
            <a:endParaRPr lang="en-US" altLang="en-US" sz="1200" dirty="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eaLnBrk="0" hangingPunct="0">
              <a:defRPr sz="1600">
                <a:solidFill>
                  <a:schemeClr val="tx1"/>
                </a:solidFill>
                <a:latin typeface="Helvetica" panose="020B0604020202020204" pitchFamily="34" charset="0"/>
                <a:ea typeface="MS PGothic" panose="020B0600070205080204" pitchFamily="34" charset="-128"/>
              </a:defRPr>
            </a:lvl1pPr>
            <a:lvl2pPr marL="741761" indent="-285293" defTabSz="928787" eaLnBrk="0" hangingPunct="0">
              <a:defRPr sz="1600">
                <a:solidFill>
                  <a:schemeClr val="tx1"/>
                </a:solidFill>
                <a:latin typeface="Helvetica" panose="020B0604020202020204" pitchFamily="34" charset="0"/>
                <a:ea typeface="MS PGothic" panose="020B0600070205080204" pitchFamily="34" charset="-128"/>
              </a:defRPr>
            </a:lvl2pPr>
            <a:lvl3pPr marL="1141171" indent="-228234" defTabSz="928787" eaLnBrk="0" hangingPunct="0">
              <a:defRPr sz="1600">
                <a:solidFill>
                  <a:schemeClr val="tx1"/>
                </a:solidFill>
                <a:latin typeface="Helvetica" panose="020B0604020202020204" pitchFamily="34" charset="0"/>
                <a:ea typeface="MS PGothic" panose="020B0600070205080204" pitchFamily="34" charset="-128"/>
              </a:defRPr>
            </a:lvl3pPr>
            <a:lvl4pPr marL="1597640" indent="-228234" defTabSz="928787" eaLnBrk="0" hangingPunct="0">
              <a:defRPr sz="1600">
                <a:solidFill>
                  <a:schemeClr val="tx1"/>
                </a:solidFill>
                <a:latin typeface="Helvetica" panose="020B0604020202020204" pitchFamily="34" charset="0"/>
                <a:ea typeface="MS PGothic" panose="020B0600070205080204" pitchFamily="34" charset="-128"/>
              </a:defRPr>
            </a:lvl4pPr>
            <a:lvl5pPr marL="2054108" indent="-228234" defTabSz="928787" eaLnBrk="0" hangingPunct="0">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F209238-363D-4A4D-99AF-38838EDEB568}" type="slidenum">
              <a:rPr lang="en-US" altLang="en-US" sz="1200"/>
              <a:pPr/>
              <a:t>14</a:t>
            </a:fld>
            <a:endParaRPr lang="en-US" altLang="en-US" sz="1200" dirty="0"/>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CB64798-7BD6-4B88-81ED-0C1AFAB11F92}" type="slidenum">
              <a:rPr lang="en-US" altLang="en-US" sz="1300">
                <a:latin typeface="Times New Roman" panose="02020603050405020304" pitchFamily="18" charset="0"/>
              </a:rPr>
              <a:pPr/>
              <a:t>15</a:t>
            </a:fld>
            <a:endParaRPr lang="en-US" altLang="en-US" sz="1300" dirty="0">
              <a:latin typeface="Times New Roman" panose="02020603050405020304" pitchFamily="18"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133648DA-533A-4CF4-BE6A-7CC0C8DD9180}" type="slidenum">
              <a:rPr lang="en-US" altLang="en-US" sz="1300">
                <a:latin typeface="Times New Roman" panose="02020603050405020304" pitchFamily="18" charset="0"/>
              </a:rPr>
              <a:pPr/>
              <a:t>16</a:t>
            </a:fld>
            <a:endParaRPr lang="en-US" altLang="en-US" sz="1300" dirty="0">
              <a:latin typeface="Times New Roman" panose="02020603050405020304" pitchFamily="18"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133648DA-533A-4CF4-BE6A-7CC0C8DD9180}" type="slidenum">
              <a:rPr lang="en-US" altLang="en-US" sz="1300">
                <a:latin typeface="Times New Roman" panose="02020603050405020304" pitchFamily="18" charset="0"/>
              </a:rPr>
              <a:pPr/>
              <a:t>17</a:t>
            </a:fld>
            <a:endParaRPr lang="en-US" altLang="en-US" sz="1300" dirty="0">
              <a:latin typeface="Times New Roman" panose="02020603050405020304" pitchFamily="18"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235212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133648DA-533A-4CF4-BE6A-7CC0C8DD9180}" type="slidenum">
              <a:rPr lang="en-US" altLang="en-US" sz="1300">
                <a:latin typeface="Times New Roman" panose="02020603050405020304" pitchFamily="18" charset="0"/>
              </a:rPr>
              <a:pPr/>
              <a:t>18</a:t>
            </a:fld>
            <a:endParaRPr lang="en-US" altLang="en-US" sz="1300" dirty="0">
              <a:latin typeface="Times New Roman" panose="02020603050405020304" pitchFamily="18"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048151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1D4AE86D-105E-4E6D-B77F-4AC8A2CFF942}" type="slidenum">
              <a:rPr lang="en-US" altLang="en-US" sz="1300">
                <a:latin typeface="Times New Roman" panose="02020603050405020304" pitchFamily="18" charset="0"/>
              </a:rPr>
              <a:pPr/>
              <a:t>19</a:t>
            </a:fld>
            <a:endParaRPr lang="en-US" altLang="en-US" sz="1300" dirty="0">
              <a:latin typeface="Times New Roman" panose="02020603050405020304" pitchFamily="18"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1D4AE86D-105E-4E6D-B77F-4AC8A2CFF942}" type="slidenum">
              <a:rPr lang="en-US" altLang="en-US" sz="1300">
                <a:latin typeface="Times New Roman" panose="02020603050405020304" pitchFamily="18" charset="0"/>
              </a:rPr>
              <a:pPr/>
              <a:t>20</a:t>
            </a:fld>
            <a:endParaRPr lang="en-US" altLang="en-US" sz="1300" dirty="0">
              <a:latin typeface="Times New Roman" panose="02020603050405020304" pitchFamily="18"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CB64798-7BD6-4B88-81ED-0C1AFAB11F92}" type="slidenum">
              <a:rPr lang="en-US" altLang="en-US" sz="1300">
                <a:latin typeface="Times New Roman" panose="02020603050405020304" pitchFamily="18" charset="0"/>
              </a:rPr>
              <a:pPr/>
              <a:t>21</a:t>
            </a:fld>
            <a:endParaRPr lang="en-US" altLang="en-US" sz="1300" dirty="0">
              <a:latin typeface="Times New Roman" panose="02020603050405020304" pitchFamily="18"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61B8CAD7-46FF-4242-BDA5-2263185C4B88}" type="slidenum">
              <a:rPr lang="en-US" altLang="en-US" sz="1200"/>
              <a:pPr algn="r"/>
              <a:t>3</a:t>
            </a:fld>
            <a:endParaRPr lang="en-US" altLang="en-US" sz="1200" dirty="0"/>
          </a:p>
        </p:txBody>
      </p:sp>
      <p:sp>
        <p:nvSpPr>
          <p:cNvPr id="10242" name="Rectangle 2"/>
          <p:cNvSpPr>
            <a:spLocks noGrp="1" noRot="1" noChangeAspect="1" noChangeArrowheads="1" noTextEdit="1"/>
          </p:cNvSpPr>
          <p:nvPr>
            <p:ph type="sldImg"/>
          </p:nvPr>
        </p:nvSpPr>
        <p:spPr>
          <a:xfrm>
            <a:off x="404813" y="696913"/>
            <a:ext cx="6188075" cy="3481387"/>
          </a:xfrm>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12334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04B7984-B6AD-4D3E-800B-506D1974D9BE}" type="slidenum">
              <a:rPr lang="en-US" altLang="en-US" sz="1300">
                <a:latin typeface="Times New Roman" panose="02020603050405020304" pitchFamily="18" charset="0"/>
              </a:rPr>
              <a:pPr/>
              <a:t>22</a:t>
            </a:fld>
            <a:endParaRPr lang="en-US" altLang="en-US" sz="1300" dirty="0">
              <a:latin typeface="Times New Roman" panose="02020603050405020304" pitchFamily="18" charset="0"/>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04B7984-B6AD-4D3E-800B-506D1974D9BE}" type="slidenum">
              <a:rPr lang="en-US" altLang="en-US" sz="1300">
                <a:latin typeface="Times New Roman" panose="02020603050405020304" pitchFamily="18" charset="0"/>
              </a:rPr>
              <a:pPr/>
              <a:t>23</a:t>
            </a:fld>
            <a:endParaRPr lang="en-US" altLang="en-US" sz="1300" dirty="0">
              <a:latin typeface="Times New Roman" panose="02020603050405020304" pitchFamily="18" charset="0"/>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976900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CB64798-7BD6-4B88-81ED-0C1AFAB11F92}" type="slidenum">
              <a:rPr lang="en-US" altLang="en-US" sz="1300">
                <a:latin typeface="Times New Roman" panose="02020603050405020304" pitchFamily="18" charset="0"/>
              </a:rPr>
              <a:pPr/>
              <a:t>24</a:t>
            </a:fld>
            <a:endParaRPr lang="en-US" altLang="en-US" sz="1300" dirty="0">
              <a:latin typeface="Times New Roman" panose="02020603050405020304" pitchFamily="18"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CB64798-7BD6-4B88-81ED-0C1AFAB11F92}" type="slidenum">
              <a:rPr lang="en-US" altLang="en-US" sz="1300">
                <a:latin typeface="Times New Roman" panose="02020603050405020304" pitchFamily="18" charset="0"/>
              </a:rPr>
              <a:pPr/>
              <a:t>25</a:t>
            </a:fld>
            <a:endParaRPr lang="en-US" altLang="en-US" sz="1300" dirty="0">
              <a:latin typeface="Times New Roman" panose="02020603050405020304" pitchFamily="18"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CB64798-7BD6-4B88-81ED-0C1AFAB11F92}" type="slidenum">
              <a:rPr lang="en-US" altLang="en-US" sz="1300">
                <a:latin typeface="Times New Roman" panose="02020603050405020304" pitchFamily="18" charset="0"/>
              </a:rPr>
              <a:pPr/>
              <a:t>26</a:t>
            </a:fld>
            <a:endParaRPr lang="en-US" altLang="en-US" sz="1300" dirty="0">
              <a:latin typeface="Times New Roman" panose="02020603050405020304" pitchFamily="18"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2E6BB600-5F46-4F6C-928D-3BCCB73D5636}" type="slidenum">
              <a:rPr lang="en-US" altLang="en-US" sz="1300">
                <a:latin typeface="Times New Roman" panose="02020603050405020304" pitchFamily="18" charset="0"/>
              </a:rPr>
              <a:pPr/>
              <a:t>27</a:t>
            </a:fld>
            <a:endParaRPr lang="en-US" altLang="en-US" sz="1300" dirty="0">
              <a:latin typeface="Times New Roman" panose="02020603050405020304" pitchFamily="18" charset="0"/>
            </a:endParaRPr>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2E6BB600-5F46-4F6C-928D-3BCCB73D5636}" type="slidenum">
              <a:rPr lang="en-US" altLang="en-US" sz="1300">
                <a:latin typeface="Times New Roman" panose="02020603050405020304" pitchFamily="18" charset="0"/>
              </a:rPr>
              <a:pPr/>
              <a:t>28</a:t>
            </a:fld>
            <a:endParaRPr lang="en-US" altLang="en-US" sz="1300" dirty="0">
              <a:latin typeface="Times New Roman" panose="02020603050405020304" pitchFamily="18" charset="0"/>
            </a:endParaRPr>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0351035C-5808-407C-8457-78863416B201}" type="slidenum">
              <a:rPr lang="en-US" altLang="en-US" sz="1300">
                <a:latin typeface="Times New Roman" panose="02020603050405020304" pitchFamily="18" charset="0"/>
              </a:rPr>
              <a:pPr/>
              <a:t>29</a:t>
            </a:fld>
            <a:endParaRPr lang="en-US" altLang="en-US" sz="1300" dirty="0">
              <a:latin typeface="Times New Roman" panose="02020603050405020304" pitchFamily="18" charset="0"/>
            </a:endParaRP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434B2C1-B6FF-4E08-B576-E580E4C742E5}" type="slidenum">
              <a:rPr lang="en-US" altLang="en-US" sz="1300">
                <a:latin typeface="Times New Roman" panose="02020603050405020304" pitchFamily="18" charset="0"/>
              </a:rPr>
              <a:pPr/>
              <a:t>30</a:t>
            </a:fld>
            <a:endParaRPr lang="en-US" altLang="en-US" sz="1300" dirty="0">
              <a:latin typeface="Times New Roman" panose="02020603050405020304" pitchFamily="18" charset="0"/>
            </a:endParaRPr>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CB64798-7BD6-4B88-81ED-0C1AFAB11F92}" type="slidenum">
              <a:rPr lang="en-US" altLang="en-US" sz="1300">
                <a:latin typeface="Times New Roman" panose="02020603050405020304" pitchFamily="18" charset="0"/>
              </a:rPr>
              <a:pPr/>
              <a:t>31</a:t>
            </a:fld>
            <a:endParaRPr lang="en-US" altLang="en-US" sz="1300" dirty="0">
              <a:latin typeface="Times New Roman" panose="02020603050405020304" pitchFamily="18"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61B8CAD7-46FF-4242-BDA5-2263185C4B88}" type="slidenum">
              <a:rPr lang="en-US" altLang="en-US" sz="1200"/>
              <a:pPr algn="r"/>
              <a:t>4</a:t>
            </a:fld>
            <a:endParaRPr lang="en-US" altLang="en-US" sz="1200" dirty="0"/>
          </a:p>
        </p:txBody>
      </p:sp>
      <p:sp>
        <p:nvSpPr>
          <p:cNvPr id="10242" name="Rectangle 2"/>
          <p:cNvSpPr>
            <a:spLocks noGrp="1" noRot="1" noChangeAspect="1" noChangeArrowheads="1" noTextEdit="1"/>
          </p:cNvSpPr>
          <p:nvPr>
            <p:ph type="sldImg"/>
          </p:nvPr>
        </p:nvSpPr>
        <p:spPr>
          <a:xfrm>
            <a:off x="404813" y="696913"/>
            <a:ext cx="6188075" cy="3481387"/>
          </a:xfrm>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23850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CB64798-7BD6-4B88-81ED-0C1AFAB11F92}" type="slidenum">
              <a:rPr lang="en-US" altLang="en-US" sz="1300">
                <a:latin typeface="Times New Roman" panose="02020603050405020304" pitchFamily="18" charset="0"/>
              </a:rPr>
              <a:pPr/>
              <a:t>32</a:t>
            </a:fld>
            <a:endParaRPr lang="en-US" altLang="en-US" sz="1300" dirty="0">
              <a:latin typeface="Times New Roman" panose="02020603050405020304" pitchFamily="18"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CB64798-7BD6-4B88-81ED-0C1AFAB11F92}" type="slidenum">
              <a:rPr lang="en-US" altLang="en-US" sz="1300">
                <a:latin typeface="Times New Roman" panose="02020603050405020304" pitchFamily="18" charset="0"/>
              </a:rPr>
              <a:pPr/>
              <a:t>33</a:t>
            </a:fld>
            <a:endParaRPr lang="en-US" altLang="en-US" sz="1300" dirty="0">
              <a:latin typeface="Times New Roman" panose="02020603050405020304" pitchFamily="18"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CB64798-7BD6-4B88-81ED-0C1AFAB11F92}" type="slidenum">
              <a:rPr lang="en-US" altLang="en-US" sz="1300">
                <a:latin typeface="Times New Roman" panose="02020603050405020304" pitchFamily="18" charset="0"/>
              </a:rPr>
              <a:pPr/>
              <a:t>34</a:t>
            </a:fld>
            <a:endParaRPr lang="en-US" altLang="en-US" sz="1300" dirty="0">
              <a:latin typeface="Times New Roman" panose="02020603050405020304" pitchFamily="18"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72270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61B8CAD7-46FF-4242-BDA5-2263185C4B88}" type="slidenum">
              <a:rPr lang="en-US" altLang="en-US" sz="1200"/>
              <a:pPr algn="r"/>
              <a:t>5</a:t>
            </a:fld>
            <a:endParaRPr lang="en-US" altLang="en-US" sz="1200" dirty="0"/>
          </a:p>
        </p:txBody>
      </p:sp>
      <p:sp>
        <p:nvSpPr>
          <p:cNvPr id="10242" name="Rectangle 2"/>
          <p:cNvSpPr>
            <a:spLocks noGrp="1" noRot="1" noChangeAspect="1" noChangeArrowheads="1" noTextEdit="1"/>
          </p:cNvSpPr>
          <p:nvPr>
            <p:ph type="sldImg"/>
          </p:nvPr>
        </p:nvSpPr>
        <p:spPr>
          <a:xfrm>
            <a:off x="404813" y="696913"/>
            <a:ext cx="6188075" cy="3481387"/>
          </a:xfrm>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3999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eaLnBrk="0" hangingPunct="0">
              <a:defRPr sz="1600">
                <a:solidFill>
                  <a:schemeClr val="tx1"/>
                </a:solidFill>
                <a:latin typeface="Helvetica" panose="020B0604020202020204" pitchFamily="34" charset="0"/>
                <a:ea typeface="MS PGothic" panose="020B0600070205080204" pitchFamily="34" charset="-128"/>
              </a:defRPr>
            </a:lvl1pPr>
            <a:lvl2pPr marL="741761" indent="-285293" defTabSz="928787" eaLnBrk="0" hangingPunct="0">
              <a:defRPr sz="1600">
                <a:solidFill>
                  <a:schemeClr val="tx1"/>
                </a:solidFill>
                <a:latin typeface="Helvetica" panose="020B0604020202020204" pitchFamily="34" charset="0"/>
                <a:ea typeface="MS PGothic" panose="020B0600070205080204" pitchFamily="34" charset="-128"/>
              </a:defRPr>
            </a:lvl2pPr>
            <a:lvl3pPr marL="1141171" indent="-228234" defTabSz="928787" eaLnBrk="0" hangingPunct="0">
              <a:defRPr sz="1600">
                <a:solidFill>
                  <a:schemeClr val="tx1"/>
                </a:solidFill>
                <a:latin typeface="Helvetica" panose="020B0604020202020204" pitchFamily="34" charset="0"/>
                <a:ea typeface="MS PGothic" panose="020B0600070205080204" pitchFamily="34" charset="-128"/>
              </a:defRPr>
            </a:lvl3pPr>
            <a:lvl4pPr marL="1597640" indent="-228234" defTabSz="928787" eaLnBrk="0" hangingPunct="0">
              <a:defRPr sz="1600">
                <a:solidFill>
                  <a:schemeClr val="tx1"/>
                </a:solidFill>
                <a:latin typeface="Helvetica" panose="020B0604020202020204" pitchFamily="34" charset="0"/>
                <a:ea typeface="MS PGothic" panose="020B0600070205080204" pitchFamily="34" charset="-128"/>
              </a:defRPr>
            </a:lvl4pPr>
            <a:lvl5pPr marL="2054108" indent="-228234" defTabSz="928787" eaLnBrk="0" hangingPunct="0">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24B64C8-56F4-412C-A096-460A1996127B}" type="slidenum">
              <a:rPr lang="en-US" altLang="en-US" sz="1200"/>
              <a:pPr/>
              <a:t>6</a:t>
            </a:fld>
            <a:endParaRPr lang="en-US" altLang="en-US" sz="1200" dirty="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eaLnBrk="0" hangingPunct="0">
              <a:defRPr sz="1600">
                <a:solidFill>
                  <a:schemeClr val="tx1"/>
                </a:solidFill>
                <a:latin typeface="Helvetica" panose="020B0604020202020204" pitchFamily="34" charset="0"/>
                <a:ea typeface="MS PGothic" panose="020B0600070205080204" pitchFamily="34" charset="-128"/>
              </a:defRPr>
            </a:lvl1pPr>
            <a:lvl2pPr marL="741761" indent="-285293" defTabSz="928787" eaLnBrk="0" hangingPunct="0">
              <a:defRPr sz="1600">
                <a:solidFill>
                  <a:schemeClr val="tx1"/>
                </a:solidFill>
                <a:latin typeface="Helvetica" panose="020B0604020202020204" pitchFamily="34" charset="0"/>
                <a:ea typeface="MS PGothic" panose="020B0600070205080204" pitchFamily="34" charset="-128"/>
              </a:defRPr>
            </a:lvl2pPr>
            <a:lvl3pPr marL="1141171" indent="-228234" defTabSz="928787" eaLnBrk="0" hangingPunct="0">
              <a:defRPr sz="1600">
                <a:solidFill>
                  <a:schemeClr val="tx1"/>
                </a:solidFill>
                <a:latin typeface="Helvetica" panose="020B0604020202020204" pitchFamily="34" charset="0"/>
                <a:ea typeface="MS PGothic" panose="020B0600070205080204" pitchFamily="34" charset="-128"/>
              </a:defRPr>
            </a:lvl3pPr>
            <a:lvl4pPr marL="1597640" indent="-228234" defTabSz="928787" eaLnBrk="0" hangingPunct="0">
              <a:defRPr sz="1600">
                <a:solidFill>
                  <a:schemeClr val="tx1"/>
                </a:solidFill>
                <a:latin typeface="Helvetica" panose="020B0604020202020204" pitchFamily="34" charset="0"/>
                <a:ea typeface="MS PGothic" panose="020B0600070205080204" pitchFamily="34" charset="-128"/>
              </a:defRPr>
            </a:lvl4pPr>
            <a:lvl5pPr marL="2054108" indent="-228234" defTabSz="928787" eaLnBrk="0" hangingPunct="0">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24B64C8-56F4-412C-A096-460A1996127B}" type="slidenum">
              <a:rPr lang="en-US" altLang="en-US" sz="1200"/>
              <a:pPr/>
              <a:t>7</a:t>
            </a:fld>
            <a:endParaRPr lang="en-US" altLang="en-US" sz="1200" dirty="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91103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A5814F0E-33C5-4FFC-97A8-A1EDBAA0258F}" type="slidenum">
              <a:rPr lang="en-US" altLang="en-US" sz="1200"/>
              <a:pPr/>
              <a:t>8</a:t>
            </a:fld>
            <a:endParaRPr lang="en-US" altLang="en-US" sz="1200" dirty="0"/>
          </a:p>
        </p:txBody>
      </p:sp>
      <p:sp>
        <p:nvSpPr>
          <p:cNvPr id="72706"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72707"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1</a:t>
            </a:r>
          </a:p>
        </p:txBody>
      </p:sp>
      <p:sp>
        <p:nvSpPr>
          <p:cNvPr id="72708"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72709"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72710" name="Rectangle 6"/>
          <p:cNvSpPr>
            <a:spLocks noGrp="1" noRot="1" noChangeAspect="1" noChangeArrowheads="1" noTextEdit="1"/>
          </p:cNvSpPr>
          <p:nvPr>
            <p:ph type="sldImg"/>
          </p:nvPr>
        </p:nvSpPr>
        <p:spPr>
          <a:xfrm>
            <a:off x="417513" y="703263"/>
            <a:ext cx="6162675" cy="3467100"/>
          </a:xfrm>
          <a:ln w="12700" cap="flat"/>
        </p:spPr>
      </p:sp>
      <p:sp>
        <p:nvSpPr>
          <p:cNvPr id="72711"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extLst>
      <p:ext uri="{BB962C8B-B14F-4D97-AF65-F5344CB8AC3E}">
        <p14:creationId xmlns:p14="http://schemas.microsoft.com/office/powerpoint/2010/main" val="481492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eaLnBrk="0" hangingPunct="0">
              <a:defRPr sz="1600">
                <a:solidFill>
                  <a:schemeClr val="tx1"/>
                </a:solidFill>
                <a:latin typeface="Helvetica" panose="020B0604020202020204" pitchFamily="34" charset="0"/>
                <a:ea typeface="MS PGothic" panose="020B0600070205080204" pitchFamily="34" charset="-128"/>
              </a:defRPr>
            </a:lvl1pPr>
            <a:lvl2pPr marL="741761" indent="-285293" defTabSz="928787" eaLnBrk="0" hangingPunct="0">
              <a:defRPr sz="1600">
                <a:solidFill>
                  <a:schemeClr val="tx1"/>
                </a:solidFill>
                <a:latin typeface="Helvetica" panose="020B0604020202020204" pitchFamily="34" charset="0"/>
                <a:ea typeface="MS PGothic" panose="020B0600070205080204" pitchFamily="34" charset="-128"/>
              </a:defRPr>
            </a:lvl2pPr>
            <a:lvl3pPr marL="1141171" indent="-228234" defTabSz="928787" eaLnBrk="0" hangingPunct="0">
              <a:defRPr sz="1600">
                <a:solidFill>
                  <a:schemeClr val="tx1"/>
                </a:solidFill>
                <a:latin typeface="Helvetica" panose="020B0604020202020204" pitchFamily="34" charset="0"/>
                <a:ea typeface="MS PGothic" panose="020B0600070205080204" pitchFamily="34" charset="-128"/>
              </a:defRPr>
            </a:lvl3pPr>
            <a:lvl4pPr marL="1597640" indent="-228234" defTabSz="928787" eaLnBrk="0" hangingPunct="0">
              <a:defRPr sz="1600">
                <a:solidFill>
                  <a:schemeClr val="tx1"/>
                </a:solidFill>
                <a:latin typeface="Helvetica" panose="020B0604020202020204" pitchFamily="34" charset="0"/>
                <a:ea typeface="MS PGothic" panose="020B0600070205080204" pitchFamily="34" charset="-128"/>
              </a:defRPr>
            </a:lvl4pPr>
            <a:lvl5pPr marL="2054108" indent="-228234" defTabSz="928787" eaLnBrk="0" hangingPunct="0">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48DD873-39B1-4B0F-9E11-CA0A5E740CE2}" type="slidenum">
              <a:rPr lang="en-US" altLang="en-US" sz="1200"/>
              <a:pPr/>
              <a:t>9</a:t>
            </a:fld>
            <a:endParaRPr lang="en-US" altLang="en-US" sz="1200" dirty="0"/>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eaLnBrk="0" hangingPunct="0">
              <a:defRPr sz="1600">
                <a:solidFill>
                  <a:schemeClr val="tx1"/>
                </a:solidFill>
                <a:latin typeface="Helvetica" panose="020B0604020202020204" pitchFamily="34" charset="0"/>
                <a:ea typeface="MS PGothic" panose="020B0600070205080204" pitchFamily="34" charset="-128"/>
              </a:defRPr>
            </a:lvl1pPr>
            <a:lvl2pPr marL="741761" indent="-285293" defTabSz="928787" eaLnBrk="0" hangingPunct="0">
              <a:defRPr sz="1600">
                <a:solidFill>
                  <a:schemeClr val="tx1"/>
                </a:solidFill>
                <a:latin typeface="Helvetica" panose="020B0604020202020204" pitchFamily="34" charset="0"/>
                <a:ea typeface="MS PGothic" panose="020B0600070205080204" pitchFamily="34" charset="-128"/>
              </a:defRPr>
            </a:lvl2pPr>
            <a:lvl3pPr marL="1141171" indent="-228234" defTabSz="928787" eaLnBrk="0" hangingPunct="0">
              <a:defRPr sz="1600">
                <a:solidFill>
                  <a:schemeClr val="tx1"/>
                </a:solidFill>
                <a:latin typeface="Helvetica" panose="020B0604020202020204" pitchFamily="34" charset="0"/>
                <a:ea typeface="MS PGothic" panose="020B0600070205080204" pitchFamily="34" charset="-128"/>
              </a:defRPr>
            </a:lvl3pPr>
            <a:lvl4pPr marL="1597640" indent="-228234" defTabSz="928787" eaLnBrk="0" hangingPunct="0">
              <a:defRPr sz="1600">
                <a:solidFill>
                  <a:schemeClr val="tx1"/>
                </a:solidFill>
                <a:latin typeface="Helvetica" panose="020B0604020202020204" pitchFamily="34" charset="0"/>
                <a:ea typeface="MS PGothic" panose="020B0600070205080204" pitchFamily="34" charset="-128"/>
              </a:defRPr>
            </a:lvl4pPr>
            <a:lvl5pPr marL="2054108" indent="-228234" defTabSz="928787" eaLnBrk="0" hangingPunct="0">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48DD873-39B1-4B0F-9E11-CA0A5E740CE2}" type="slidenum">
              <a:rPr lang="en-US" altLang="en-US" sz="1200"/>
              <a:pPr/>
              <a:t>10</a:t>
            </a:fld>
            <a:endParaRPr lang="en-US" altLang="en-US" sz="1200" dirty="0"/>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B71017-BDF4-4AD9-B04D-27701DAFE70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FA38F031-4C6F-4C02-9412-5FF1186A94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AA02432-974D-4A10-9B0A-2A0AFC22DE1F}"/>
              </a:ext>
            </a:extLst>
          </p:cNvPr>
          <p:cNvSpPr>
            <a:spLocks noGrp="1"/>
          </p:cNvSpPr>
          <p:nvPr>
            <p:ph type="dt" sz="half" idx="10"/>
          </p:nvPr>
        </p:nvSpPr>
        <p:spPr/>
        <p:txBody>
          <a:bodyPr/>
          <a:lstStyle/>
          <a:p>
            <a:fld id="{424BED48-E769-46DE-AB12-8E7F726A2DAC}" type="datetime1">
              <a:rPr lang="es-CO" smtClean="0"/>
              <a:t>28/07/2022</a:t>
            </a:fld>
            <a:endParaRPr lang="es-CO"/>
          </a:p>
        </p:txBody>
      </p:sp>
      <p:sp>
        <p:nvSpPr>
          <p:cNvPr id="5" name="Marcador de pie de página 4">
            <a:extLst>
              <a:ext uri="{FF2B5EF4-FFF2-40B4-BE49-F238E27FC236}">
                <a16:creationId xmlns:a16="http://schemas.microsoft.com/office/drawing/2014/main" id="{B40EB876-23DF-4B39-BB6E-D65B8D22EA3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556D0F2-26FE-498D-BA5E-D3CD3386B5D8}"/>
              </a:ext>
            </a:extLst>
          </p:cNvPr>
          <p:cNvSpPr>
            <a:spLocks noGrp="1"/>
          </p:cNvSpPr>
          <p:nvPr>
            <p:ph type="sldNum" sz="quarter" idx="12"/>
          </p:nvPr>
        </p:nvSpPr>
        <p:spPr/>
        <p:txBody>
          <a:bodyPr/>
          <a:lstStyle/>
          <a:p>
            <a:fld id="{C0D896ED-989B-460F-B2B2-92A1AF2FE55A}" type="slidenum">
              <a:rPr lang="es-CO" smtClean="0"/>
              <a:t>‹Nº›</a:t>
            </a:fld>
            <a:endParaRPr lang="es-CO"/>
          </a:p>
        </p:txBody>
      </p:sp>
    </p:spTree>
    <p:extLst>
      <p:ext uri="{BB962C8B-B14F-4D97-AF65-F5344CB8AC3E}">
        <p14:creationId xmlns:p14="http://schemas.microsoft.com/office/powerpoint/2010/main" val="2078986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302128-B968-47BB-BE48-D262E3915FB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28D9B38-5B4E-409A-B7C2-F3FFD967C186}"/>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F1C9A84-6C98-4449-BD21-4AF2599A03D8}"/>
              </a:ext>
            </a:extLst>
          </p:cNvPr>
          <p:cNvSpPr>
            <a:spLocks noGrp="1"/>
          </p:cNvSpPr>
          <p:nvPr>
            <p:ph type="dt" sz="half" idx="10"/>
          </p:nvPr>
        </p:nvSpPr>
        <p:spPr/>
        <p:txBody>
          <a:bodyPr/>
          <a:lstStyle/>
          <a:p>
            <a:fld id="{D7BB5C13-8BA9-4332-B012-35964563BE83}" type="datetime1">
              <a:rPr lang="es-CO" smtClean="0"/>
              <a:t>28/07/2022</a:t>
            </a:fld>
            <a:endParaRPr lang="es-CO"/>
          </a:p>
        </p:txBody>
      </p:sp>
      <p:sp>
        <p:nvSpPr>
          <p:cNvPr id="5" name="Marcador de pie de página 4">
            <a:extLst>
              <a:ext uri="{FF2B5EF4-FFF2-40B4-BE49-F238E27FC236}">
                <a16:creationId xmlns:a16="http://schemas.microsoft.com/office/drawing/2014/main" id="{877198B1-D93B-4586-B4A1-0F50F0FABC2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FA69600-F4B3-41D9-A978-E1A4D3E7E1B2}"/>
              </a:ext>
            </a:extLst>
          </p:cNvPr>
          <p:cNvSpPr>
            <a:spLocks noGrp="1"/>
          </p:cNvSpPr>
          <p:nvPr>
            <p:ph type="sldNum" sz="quarter" idx="12"/>
          </p:nvPr>
        </p:nvSpPr>
        <p:spPr/>
        <p:txBody>
          <a:bodyPr/>
          <a:lstStyle/>
          <a:p>
            <a:fld id="{C0D896ED-989B-460F-B2B2-92A1AF2FE55A}" type="slidenum">
              <a:rPr lang="es-CO" smtClean="0"/>
              <a:t>‹Nº›</a:t>
            </a:fld>
            <a:endParaRPr lang="es-CO"/>
          </a:p>
        </p:txBody>
      </p:sp>
    </p:spTree>
    <p:extLst>
      <p:ext uri="{BB962C8B-B14F-4D97-AF65-F5344CB8AC3E}">
        <p14:creationId xmlns:p14="http://schemas.microsoft.com/office/powerpoint/2010/main" val="1306186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5468C5E-FED6-4FEF-9849-2E17B76C367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A21A7370-2DCA-44B9-9205-A0B52FE98993}"/>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8C5E3E6-FE18-4E58-B80A-BEA4C9EA1406}"/>
              </a:ext>
            </a:extLst>
          </p:cNvPr>
          <p:cNvSpPr>
            <a:spLocks noGrp="1"/>
          </p:cNvSpPr>
          <p:nvPr>
            <p:ph type="dt" sz="half" idx="10"/>
          </p:nvPr>
        </p:nvSpPr>
        <p:spPr/>
        <p:txBody>
          <a:bodyPr/>
          <a:lstStyle/>
          <a:p>
            <a:fld id="{D163D416-D025-4445-A08B-4B0893271F4D}" type="datetime1">
              <a:rPr lang="es-CO" smtClean="0"/>
              <a:t>28/07/2022</a:t>
            </a:fld>
            <a:endParaRPr lang="es-CO"/>
          </a:p>
        </p:txBody>
      </p:sp>
      <p:sp>
        <p:nvSpPr>
          <p:cNvPr id="5" name="Marcador de pie de página 4">
            <a:extLst>
              <a:ext uri="{FF2B5EF4-FFF2-40B4-BE49-F238E27FC236}">
                <a16:creationId xmlns:a16="http://schemas.microsoft.com/office/drawing/2014/main" id="{51BE36CF-E37E-43E1-A2A1-32A5B4187E3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F04DB41-DED7-4C44-BDF5-A2FE6D086474}"/>
              </a:ext>
            </a:extLst>
          </p:cNvPr>
          <p:cNvSpPr>
            <a:spLocks noGrp="1"/>
          </p:cNvSpPr>
          <p:nvPr>
            <p:ph type="sldNum" sz="quarter" idx="12"/>
          </p:nvPr>
        </p:nvSpPr>
        <p:spPr/>
        <p:txBody>
          <a:bodyPr/>
          <a:lstStyle/>
          <a:p>
            <a:fld id="{C0D896ED-989B-460F-B2B2-92A1AF2FE55A}" type="slidenum">
              <a:rPr lang="es-CO" smtClean="0"/>
              <a:t>‹Nº›</a:t>
            </a:fld>
            <a:endParaRPr lang="es-CO"/>
          </a:p>
        </p:txBody>
      </p:sp>
    </p:spTree>
    <p:extLst>
      <p:ext uri="{BB962C8B-B14F-4D97-AF65-F5344CB8AC3E}">
        <p14:creationId xmlns:p14="http://schemas.microsoft.com/office/powerpoint/2010/main" val="513405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6F271F-D5FE-43C5-BA67-36B16C6832E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554D715-38B8-4D25-99E3-FCA81D068D3F}"/>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076ADB3-F0B4-41D0-B05B-467D1045351B}"/>
              </a:ext>
            </a:extLst>
          </p:cNvPr>
          <p:cNvSpPr>
            <a:spLocks noGrp="1"/>
          </p:cNvSpPr>
          <p:nvPr>
            <p:ph type="dt" sz="half" idx="10"/>
          </p:nvPr>
        </p:nvSpPr>
        <p:spPr/>
        <p:txBody>
          <a:bodyPr/>
          <a:lstStyle/>
          <a:p>
            <a:fld id="{9CE05858-0D92-4A56-BB30-CED04E28253F}" type="datetime1">
              <a:rPr lang="es-CO" smtClean="0"/>
              <a:t>28/07/2022</a:t>
            </a:fld>
            <a:endParaRPr lang="es-CO"/>
          </a:p>
        </p:txBody>
      </p:sp>
      <p:sp>
        <p:nvSpPr>
          <p:cNvPr id="5" name="Marcador de pie de página 4">
            <a:extLst>
              <a:ext uri="{FF2B5EF4-FFF2-40B4-BE49-F238E27FC236}">
                <a16:creationId xmlns:a16="http://schemas.microsoft.com/office/drawing/2014/main" id="{3AECA204-AA9D-47C7-9664-19881254A96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9002A67-42C7-4079-B640-C5FBFE7A4978}"/>
              </a:ext>
            </a:extLst>
          </p:cNvPr>
          <p:cNvSpPr>
            <a:spLocks noGrp="1"/>
          </p:cNvSpPr>
          <p:nvPr>
            <p:ph type="sldNum" sz="quarter" idx="12"/>
          </p:nvPr>
        </p:nvSpPr>
        <p:spPr/>
        <p:txBody>
          <a:bodyPr/>
          <a:lstStyle/>
          <a:p>
            <a:fld id="{C0D896ED-989B-460F-B2B2-92A1AF2FE55A}" type="slidenum">
              <a:rPr lang="es-CO" smtClean="0"/>
              <a:t>‹Nº›</a:t>
            </a:fld>
            <a:endParaRPr lang="es-CO"/>
          </a:p>
        </p:txBody>
      </p:sp>
    </p:spTree>
    <p:extLst>
      <p:ext uri="{BB962C8B-B14F-4D97-AF65-F5344CB8AC3E}">
        <p14:creationId xmlns:p14="http://schemas.microsoft.com/office/powerpoint/2010/main" val="2256873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13E795-C00A-49FF-99FC-BEC4DB8F5D1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7499639-AD11-44BB-B4B4-BBAE9FD674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9E991A5E-564F-453B-AFAD-5B8792BA3018}"/>
              </a:ext>
            </a:extLst>
          </p:cNvPr>
          <p:cNvSpPr>
            <a:spLocks noGrp="1"/>
          </p:cNvSpPr>
          <p:nvPr>
            <p:ph type="dt" sz="half" idx="10"/>
          </p:nvPr>
        </p:nvSpPr>
        <p:spPr/>
        <p:txBody>
          <a:bodyPr/>
          <a:lstStyle/>
          <a:p>
            <a:fld id="{84B8FB59-0F82-4E2D-8E72-C6E8180D21C8}" type="datetime1">
              <a:rPr lang="es-CO" smtClean="0"/>
              <a:t>28/07/2022</a:t>
            </a:fld>
            <a:endParaRPr lang="es-CO"/>
          </a:p>
        </p:txBody>
      </p:sp>
      <p:sp>
        <p:nvSpPr>
          <p:cNvPr id="5" name="Marcador de pie de página 4">
            <a:extLst>
              <a:ext uri="{FF2B5EF4-FFF2-40B4-BE49-F238E27FC236}">
                <a16:creationId xmlns:a16="http://schemas.microsoft.com/office/drawing/2014/main" id="{F5375C57-A84E-43B9-84D3-93588A45479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9CFCE67-10E9-4E5C-859B-A94BCB57C36B}"/>
              </a:ext>
            </a:extLst>
          </p:cNvPr>
          <p:cNvSpPr>
            <a:spLocks noGrp="1"/>
          </p:cNvSpPr>
          <p:nvPr>
            <p:ph type="sldNum" sz="quarter" idx="12"/>
          </p:nvPr>
        </p:nvSpPr>
        <p:spPr/>
        <p:txBody>
          <a:bodyPr/>
          <a:lstStyle/>
          <a:p>
            <a:fld id="{C0D896ED-989B-460F-B2B2-92A1AF2FE55A}" type="slidenum">
              <a:rPr lang="es-CO" smtClean="0"/>
              <a:t>‹Nº›</a:t>
            </a:fld>
            <a:endParaRPr lang="es-CO"/>
          </a:p>
        </p:txBody>
      </p:sp>
    </p:spTree>
    <p:extLst>
      <p:ext uri="{BB962C8B-B14F-4D97-AF65-F5344CB8AC3E}">
        <p14:creationId xmlns:p14="http://schemas.microsoft.com/office/powerpoint/2010/main" val="1428408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EFDF94-E069-4F74-95D9-EE3DADC8BA6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F98D866-C4C3-4C07-BBDB-75B2D95995BC}"/>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B49491D3-97D4-445C-8FD4-ECB5CA1C2CE9}"/>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BF839F5E-D3FC-4399-9B53-3B2BFC8E3339}"/>
              </a:ext>
            </a:extLst>
          </p:cNvPr>
          <p:cNvSpPr>
            <a:spLocks noGrp="1"/>
          </p:cNvSpPr>
          <p:nvPr>
            <p:ph type="dt" sz="half" idx="10"/>
          </p:nvPr>
        </p:nvSpPr>
        <p:spPr/>
        <p:txBody>
          <a:bodyPr/>
          <a:lstStyle/>
          <a:p>
            <a:fld id="{27B0B0DE-4DC2-466E-A674-FFBEA17478E0}" type="datetime1">
              <a:rPr lang="es-CO" smtClean="0"/>
              <a:t>28/07/2022</a:t>
            </a:fld>
            <a:endParaRPr lang="es-CO"/>
          </a:p>
        </p:txBody>
      </p:sp>
      <p:sp>
        <p:nvSpPr>
          <p:cNvPr id="6" name="Marcador de pie de página 5">
            <a:extLst>
              <a:ext uri="{FF2B5EF4-FFF2-40B4-BE49-F238E27FC236}">
                <a16:creationId xmlns:a16="http://schemas.microsoft.com/office/drawing/2014/main" id="{0153612E-48B1-4080-9F13-26ECEC65DBE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291D672-656F-4C28-AD06-AE8D0E1C81E2}"/>
              </a:ext>
            </a:extLst>
          </p:cNvPr>
          <p:cNvSpPr>
            <a:spLocks noGrp="1"/>
          </p:cNvSpPr>
          <p:nvPr>
            <p:ph type="sldNum" sz="quarter" idx="12"/>
          </p:nvPr>
        </p:nvSpPr>
        <p:spPr/>
        <p:txBody>
          <a:bodyPr/>
          <a:lstStyle/>
          <a:p>
            <a:fld id="{C0D896ED-989B-460F-B2B2-92A1AF2FE55A}" type="slidenum">
              <a:rPr lang="es-CO" smtClean="0"/>
              <a:t>‹Nº›</a:t>
            </a:fld>
            <a:endParaRPr lang="es-CO"/>
          </a:p>
        </p:txBody>
      </p:sp>
    </p:spTree>
    <p:extLst>
      <p:ext uri="{BB962C8B-B14F-4D97-AF65-F5344CB8AC3E}">
        <p14:creationId xmlns:p14="http://schemas.microsoft.com/office/powerpoint/2010/main" val="3289089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588224-E539-4A25-AD72-E06BABB2AC4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EA9122F-2933-4820-93EA-70DCCCB4F5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CBEDACDC-C5E2-4EE0-99F7-095C7A3A7FDB}"/>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A9A9F2A-2CD6-4E5D-AA39-85778C563A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13BCFD1E-5D51-49A3-940F-5C1E5CAA97FB}"/>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F425FE0-39CB-4B30-A246-5BF9D0EBF082}"/>
              </a:ext>
            </a:extLst>
          </p:cNvPr>
          <p:cNvSpPr>
            <a:spLocks noGrp="1"/>
          </p:cNvSpPr>
          <p:nvPr>
            <p:ph type="dt" sz="half" idx="10"/>
          </p:nvPr>
        </p:nvSpPr>
        <p:spPr/>
        <p:txBody>
          <a:bodyPr/>
          <a:lstStyle/>
          <a:p>
            <a:fld id="{EDDF2D70-CAD9-4408-9386-918BFA0F6ADD}" type="datetime1">
              <a:rPr lang="es-CO" smtClean="0"/>
              <a:t>28/07/2022</a:t>
            </a:fld>
            <a:endParaRPr lang="es-CO"/>
          </a:p>
        </p:txBody>
      </p:sp>
      <p:sp>
        <p:nvSpPr>
          <p:cNvPr id="8" name="Marcador de pie de página 7">
            <a:extLst>
              <a:ext uri="{FF2B5EF4-FFF2-40B4-BE49-F238E27FC236}">
                <a16:creationId xmlns:a16="http://schemas.microsoft.com/office/drawing/2014/main" id="{AE132B6A-B8A3-47DD-B510-3A4FE610472D}"/>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8F3E6EB6-56C1-4FB2-AD39-A8F475DBE6DC}"/>
              </a:ext>
            </a:extLst>
          </p:cNvPr>
          <p:cNvSpPr>
            <a:spLocks noGrp="1"/>
          </p:cNvSpPr>
          <p:nvPr>
            <p:ph type="sldNum" sz="quarter" idx="12"/>
          </p:nvPr>
        </p:nvSpPr>
        <p:spPr/>
        <p:txBody>
          <a:bodyPr/>
          <a:lstStyle/>
          <a:p>
            <a:fld id="{C0D896ED-989B-460F-B2B2-92A1AF2FE55A}" type="slidenum">
              <a:rPr lang="es-CO" smtClean="0"/>
              <a:t>‹Nº›</a:t>
            </a:fld>
            <a:endParaRPr lang="es-CO"/>
          </a:p>
        </p:txBody>
      </p:sp>
    </p:spTree>
    <p:extLst>
      <p:ext uri="{BB962C8B-B14F-4D97-AF65-F5344CB8AC3E}">
        <p14:creationId xmlns:p14="http://schemas.microsoft.com/office/powerpoint/2010/main" val="60803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047DF6-11E9-4D83-9465-7C008DD43AD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001D8BC-568B-4EA0-AE17-7D27307746C2}"/>
              </a:ext>
            </a:extLst>
          </p:cNvPr>
          <p:cNvSpPr>
            <a:spLocks noGrp="1"/>
          </p:cNvSpPr>
          <p:nvPr>
            <p:ph type="dt" sz="half" idx="10"/>
          </p:nvPr>
        </p:nvSpPr>
        <p:spPr/>
        <p:txBody>
          <a:bodyPr/>
          <a:lstStyle/>
          <a:p>
            <a:fld id="{8995F284-AF9B-4345-91FD-F2C3843E1C8F}" type="datetime1">
              <a:rPr lang="es-CO" smtClean="0"/>
              <a:t>28/07/2022</a:t>
            </a:fld>
            <a:endParaRPr lang="es-CO"/>
          </a:p>
        </p:txBody>
      </p:sp>
      <p:sp>
        <p:nvSpPr>
          <p:cNvPr id="4" name="Marcador de pie de página 3">
            <a:extLst>
              <a:ext uri="{FF2B5EF4-FFF2-40B4-BE49-F238E27FC236}">
                <a16:creationId xmlns:a16="http://schemas.microsoft.com/office/drawing/2014/main" id="{2451F964-C7F4-4EAD-B3E6-FF7105D7E436}"/>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D5D09955-BB55-48B4-A15D-FE831B304181}"/>
              </a:ext>
            </a:extLst>
          </p:cNvPr>
          <p:cNvSpPr>
            <a:spLocks noGrp="1"/>
          </p:cNvSpPr>
          <p:nvPr>
            <p:ph type="sldNum" sz="quarter" idx="12"/>
          </p:nvPr>
        </p:nvSpPr>
        <p:spPr/>
        <p:txBody>
          <a:bodyPr/>
          <a:lstStyle/>
          <a:p>
            <a:fld id="{C0D896ED-989B-460F-B2B2-92A1AF2FE55A}" type="slidenum">
              <a:rPr lang="es-CO" smtClean="0"/>
              <a:t>‹Nº›</a:t>
            </a:fld>
            <a:endParaRPr lang="es-CO"/>
          </a:p>
        </p:txBody>
      </p:sp>
    </p:spTree>
    <p:extLst>
      <p:ext uri="{BB962C8B-B14F-4D97-AF65-F5344CB8AC3E}">
        <p14:creationId xmlns:p14="http://schemas.microsoft.com/office/powerpoint/2010/main" val="3661463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990EF01-66B0-415F-9021-397DE911350D}"/>
              </a:ext>
            </a:extLst>
          </p:cNvPr>
          <p:cNvSpPr>
            <a:spLocks noGrp="1"/>
          </p:cNvSpPr>
          <p:nvPr>
            <p:ph type="dt" sz="half" idx="10"/>
          </p:nvPr>
        </p:nvSpPr>
        <p:spPr/>
        <p:txBody>
          <a:bodyPr/>
          <a:lstStyle/>
          <a:p>
            <a:fld id="{FB610DC9-A6E1-4C53-8927-3D267B699031}" type="datetime1">
              <a:rPr lang="es-CO" smtClean="0"/>
              <a:t>28/07/2022</a:t>
            </a:fld>
            <a:endParaRPr lang="es-CO"/>
          </a:p>
        </p:txBody>
      </p:sp>
      <p:sp>
        <p:nvSpPr>
          <p:cNvPr id="3" name="Marcador de pie de página 2">
            <a:extLst>
              <a:ext uri="{FF2B5EF4-FFF2-40B4-BE49-F238E27FC236}">
                <a16:creationId xmlns:a16="http://schemas.microsoft.com/office/drawing/2014/main" id="{BDADBE3F-295A-4B8C-8772-CD91A6F383A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DA1D8E75-727C-4C9B-86F5-4DACD1255CB2}"/>
              </a:ext>
            </a:extLst>
          </p:cNvPr>
          <p:cNvSpPr>
            <a:spLocks noGrp="1"/>
          </p:cNvSpPr>
          <p:nvPr>
            <p:ph type="sldNum" sz="quarter" idx="12"/>
          </p:nvPr>
        </p:nvSpPr>
        <p:spPr/>
        <p:txBody>
          <a:bodyPr/>
          <a:lstStyle/>
          <a:p>
            <a:fld id="{C0D896ED-989B-460F-B2B2-92A1AF2FE55A}" type="slidenum">
              <a:rPr lang="es-CO" smtClean="0"/>
              <a:t>‹Nº›</a:t>
            </a:fld>
            <a:endParaRPr lang="es-CO"/>
          </a:p>
        </p:txBody>
      </p:sp>
    </p:spTree>
    <p:extLst>
      <p:ext uri="{BB962C8B-B14F-4D97-AF65-F5344CB8AC3E}">
        <p14:creationId xmlns:p14="http://schemas.microsoft.com/office/powerpoint/2010/main" val="320758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30235F-548C-4B6D-A42B-EA04D0F7B52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E931D7E-264C-49A1-A2E7-16AD115502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1607317-BEB4-4396-B9A8-693D491A42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32E6188E-E2CC-4B11-88C8-0F5B4CD617AA}"/>
              </a:ext>
            </a:extLst>
          </p:cNvPr>
          <p:cNvSpPr>
            <a:spLocks noGrp="1"/>
          </p:cNvSpPr>
          <p:nvPr>
            <p:ph type="dt" sz="half" idx="10"/>
          </p:nvPr>
        </p:nvSpPr>
        <p:spPr/>
        <p:txBody>
          <a:bodyPr/>
          <a:lstStyle/>
          <a:p>
            <a:fld id="{2C598C7E-5BFA-41DA-AB2F-FD04E3D4CAC7}" type="datetime1">
              <a:rPr lang="es-CO" smtClean="0"/>
              <a:t>28/07/2022</a:t>
            </a:fld>
            <a:endParaRPr lang="es-CO"/>
          </a:p>
        </p:txBody>
      </p:sp>
      <p:sp>
        <p:nvSpPr>
          <p:cNvPr id="6" name="Marcador de pie de página 5">
            <a:extLst>
              <a:ext uri="{FF2B5EF4-FFF2-40B4-BE49-F238E27FC236}">
                <a16:creationId xmlns:a16="http://schemas.microsoft.com/office/drawing/2014/main" id="{BFF7A4AD-5D69-4F84-8F78-CC14E57D6F2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ED0BC83-9AC9-4EC1-A5B4-63EAAB617987}"/>
              </a:ext>
            </a:extLst>
          </p:cNvPr>
          <p:cNvSpPr>
            <a:spLocks noGrp="1"/>
          </p:cNvSpPr>
          <p:nvPr>
            <p:ph type="sldNum" sz="quarter" idx="12"/>
          </p:nvPr>
        </p:nvSpPr>
        <p:spPr/>
        <p:txBody>
          <a:bodyPr/>
          <a:lstStyle/>
          <a:p>
            <a:fld id="{C0D896ED-989B-460F-B2B2-92A1AF2FE55A}" type="slidenum">
              <a:rPr lang="es-CO" smtClean="0"/>
              <a:t>‹Nº›</a:t>
            </a:fld>
            <a:endParaRPr lang="es-CO"/>
          </a:p>
        </p:txBody>
      </p:sp>
    </p:spTree>
    <p:extLst>
      <p:ext uri="{BB962C8B-B14F-4D97-AF65-F5344CB8AC3E}">
        <p14:creationId xmlns:p14="http://schemas.microsoft.com/office/powerpoint/2010/main" val="2636697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0AF768-2794-4621-9B2F-2DB8DFCC40E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8EF759FB-97F0-4C75-B198-9D0FE5FFB3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8BD33882-6B94-4449-AD95-5BC708FA30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E5B3A34D-9967-4293-81C6-B7E1BB435A4C}"/>
              </a:ext>
            </a:extLst>
          </p:cNvPr>
          <p:cNvSpPr>
            <a:spLocks noGrp="1"/>
          </p:cNvSpPr>
          <p:nvPr>
            <p:ph type="dt" sz="half" idx="10"/>
          </p:nvPr>
        </p:nvSpPr>
        <p:spPr/>
        <p:txBody>
          <a:bodyPr/>
          <a:lstStyle/>
          <a:p>
            <a:fld id="{63C50E32-BA49-45E4-B99C-CB039D2C0198}" type="datetime1">
              <a:rPr lang="es-CO" smtClean="0"/>
              <a:t>28/07/2022</a:t>
            </a:fld>
            <a:endParaRPr lang="es-CO"/>
          </a:p>
        </p:txBody>
      </p:sp>
      <p:sp>
        <p:nvSpPr>
          <p:cNvPr id="6" name="Marcador de pie de página 5">
            <a:extLst>
              <a:ext uri="{FF2B5EF4-FFF2-40B4-BE49-F238E27FC236}">
                <a16:creationId xmlns:a16="http://schemas.microsoft.com/office/drawing/2014/main" id="{4E4F9C64-4BFE-487B-A538-404E5094F68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3412685-A1E1-4A8A-B1E1-FC72DE924B8A}"/>
              </a:ext>
            </a:extLst>
          </p:cNvPr>
          <p:cNvSpPr>
            <a:spLocks noGrp="1"/>
          </p:cNvSpPr>
          <p:nvPr>
            <p:ph type="sldNum" sz="quarter" idx="12"/>
          </p:nvPr>
        </p:nvSpPr>
        <p:spPr/>
        <p:txBody>
          <a:bodyPr/>
          <a:lstStyle/>
          <a:p>
            <a:fld id="{C0D896ED-989B-460F-B2B2-92A1AF2FE55A}" type="slidenum">
              <a:rPr lang="es-CO" smtClean="0"/>
              <a:t>‹Nº›</a:t>
            </a:fld>
            <a:endParaRPr lang="es-CO"/>
          </a:p>
        </p:txBody>
      </p:sp>
    </p:spTree>
    <p:extLst>
      <p:ext uri="{BB962C8B-B14F-4D97-AF65-F5344CB8AC3E}">
        <p14:creationId xmlns:p14="http://schemas.microsoft.com/office/powerpoint/2010/main" val="1578375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B092322-82B5-4672-B088-BB3574766A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A85AE61-C2FC-4D53-8736-3663E792BE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510A6E0-F370-464E-B723-4D013E6A8F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20B851-BA8C-4B8F-A9C1-3F7AF3C4BCF2}" type="datetime1">
              <a:rPr lang="es-CO" smtClean="0"/>
              <a:t>28/07/2022</a:t>
            </a:fld>
            <a:endParaRPr lang="es-CO"/>
          </a:p>
        </p:txBody>
      </p:sp>
      <p:sp>
        <p:nvSpPr>
          <p:cNvPr id="5" name="Marcador de pie de página 4">
            <a:extLst>
              <a:ext uri="{FF2B5EF4-FFF2-40B4-BE49-F238E27FC236}">
                <a16:creationId xmlns:a16="http://schemas.microsoft.com/office/drawing/2014/main" id="{AAE62403-6F1C-42BC-A22E-7D20F56A53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A2185E58-2A90-4CC4-9060-F9B6C8DDC8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896ED-989B-460F-B2B2-92A1AF2FE55A}" type="slidenum">
              <a:rPr lang="es-CO" smtClean="0"/>
              <a:t>‹Nº›</a:t>
            </a:fld>
            <a:endParaRPr lang="es-CO"/>
          </a:p>
        </p:txBody>
      </p:sp>
    </p:spTree>
    <p:extLst>
      <p:ext uri="{BB962C8B-B14F-4D97-AF65-F5344CB8AC3E}">
        <p14:creationId xmlns:p14="http://schemas.microsoft.com/office/powerpoint/2010/main" val="377354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4.sv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5.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7.sv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bg1"/>
          </a:solidFill>
        </p:spPr>
      </p:pic>
      <p:sp>
        <p:nvSpPr>
          <p:cNvPr id="2" name="CuadroTexto 1">
            <a:extLst>
              <a:ext uri="{FF2B5EF4-FFF2-40B4-BE49-F238E27FC236}">
                <a16:creationId xmlns:a16="http://schemas.microsoft.com/office/drawing/2014/main" id="{6A5F666C-A220-4516-85BD-EF2A9B8CA71B}"/>
              </a:ext>
            </a:extLst>
          </p:cNvPr>
          <p:cNvSpPr txBox="1"/>
          <p:nvPr/>
        </p:nvSpPr>
        <p:spPr>
          <a:xfrm>
            <a:off x="3035511" y="2899173"/>
            <a:ext cx="8919919" cy="1200329"/>
          </a:xfrm>
          <a:prstGeom prst="rect">
            <a:avLst/>
          </a:prstGeom>
          <a:noFill/>
        </p:spPr>
        <p:txBody>
          <a:bodyPr wrap="square" rtlCol="0">
            <a:spAutoFit/>
          </a:bodyPr>
          <a:lstStyle/>
          <a:p>
            <a:pPr algn="ctr"/>
            <a:r>
              <a:rPr lang="es-ES_tradnl" sz="7200" b="1" dirty="0">
                <a:solidFill>
                  <a:schemeClr val="bg1"/>
                </a:solidFill>
                <a:ea typeface="Arial" charset="0"/>
                <a:cs typeface="Arial" panose="020B0604020202020204" pitchFamily="34" charset="0"/>
              </a:rPr>
              <a:t>Modelo Relacional</a:t>
            </a:r>
            <a:endParaRPr lang="es-ES_tradnl" b="1" dirty="0">
              <a:solidFill>
                <a:srgbClr val="FFC000"/>
              </a:solidFill>
              <a:ea typeface="Arial" charset="0"/>
              <a:cs typeface="Arial" panose="020B0604020202020204" pitchFamily="34" charset="0"/>
            </a:endParaRPr>
          </a:p>
        </p:txBody>
      </p:sp>
      <p:sp>
        <p:nvSpPr>
          <p:cNvPr id="8" name="CuadroTexto 7">
            <a:extLst>
              <a:ext uri="{FF2B5EF4-FFF2-40B4-BE49-F238E27FC236}">
                <a16:creationId xmlns:a16="http://schemas.microsoft.com/office/drawing/2014/main" id="{55762942-FA7F-4E85-88EE-D9D151A26EEA}"/>
              </a:ext>
            </a:extLst>
          </p:cNvPr>
          <p:cNvSpPr txBox="1"/>
          <p:nvPr/>
        </p:nvSpPr>
        <p:spPr>
          <a:xfrm>
            <a:off x="3287102" y="5749426"/>
            <a:ext cx="8919919" cy="1107996"/>
          </a:xfrm>
          <a:prstGeom prst="rect">
            <a:avLst/>
          </a:prstGeom>
          <a:solidFill>
            <a:schemeClr val="bg1"/>
          </a:solidFill>
        </p:spPr>
        <p:txBody>
          <a:bodyPr wrap="square" rtlCol="0">
            <a:spAutoFit/>
          </a:bodyPr>
          <a:lstStyle/>
          <a:p>
            <a:pPr algn="ctr"/>
            <a:r>
              <a:rPr lang="es-CO" sz="2200" b="1" dirty="0">
                <a:solidFill>
                  <a:schemeClr val="accent1">
                    <a:lumMod val="75000"/>
                  </a:schemeClr>
                </a:solidFill>
                <a:cs typeface="Arial" panose="020B0604020202020204" pitchFamily="34" charset="0"/>
              </a:rPr>
              <a:t>				Ing. Oscar Danilo Martínez Bernal, </a:t>
            </a:r>
            <a:r>
              <a:rPr lang="es-CO" sz="2200" b="1" dirty="0" err="1">
                <a:solidFill>
                  <a:schemeClr val="accent1">
                    <a:lumMod val="75000"/>
                  </a:schemeClr>
                </a:solidFill>
                <a:cs typeface="Arial" panose="020B0604020202020204" pitchFamily="34" charset="0"/>
              </a:rPr>
              <a:t>M.Sc</a:t>
            </a:r>
            <a:r>
              <a:rPr lang="es-CO" sz="2200" b="1" dirty="0">
                <a:solidFill>
                  <a:schemeClr val="accent1">
                    <a:lumMod val="75000"/>
                  </a:schemeClr>
                </a:solidFill>
                <a:cs typeface="Arial" panose="020B0604020202020204" pitchFamily="34" charset="0"/>
              </a:rPr>
              <a:t>.</a:t>
            </a:r>
          </a:p>
          <a:p>
            <a:pPr algn="ctr"/>
            <a:endParaRPr lang="es-CO" sz="2200" b="1" dirty="0">
              <a:solidFill>
                <a:schemeClr val="accent1">
                  <a:lumMod val="75000"/>
                </a:schemeClr>
              </a:solidFill>
              <a:cs typeface="Arial" panose="020B0604020202020204" pitchFamily="34" charset="0"/>
            </a:endParaRPr>
          </a:p>
          <a:p>
            <a:pPr algn="ctr"/>
            <a:endParaRPr lang="es-CO" sz="2200" b="1" dirty="0">
              <a:solidFill>
                <a:schemeClr val="accent1">
                  <a:lumMod val="75000"/>
                </a:schemeClr>
              </a:solidFill>
              <a:cs typeface="Arial" panose="020B0604020202020204" pitchFamily="34" charset="0"/>
            </a:endParaRPr>
          </a:p>
        </p:txBody>
      </p:sp>
    </p:spTree>
    <p:extLst>
      <p:ext uri="{BB962C8B-B14F-4D97-AF65-F5344CB8AC3E}">
        <p14:creationId xmlns:p14="http://schemas.microsoft.com/office/powerpoint/2010/main" val="3607433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1410215" y="2320010"/>
            <a:ext cx="9871114" cy="824408"/>
          </a:xfrm>
        </p:spPr>
        <p:txBody>
          <a:bodyPr>
            <a:normAutofit/>
          </a:bodyPr>
          <a:lstStyle/>
          <a:p>
            <a:r>
              <a:rPr lang="es-ES" altLang="en-US" sz="2400" dirty="0"/>
              <a:t>El orden de las tuplas es irrelevante (las tuplas pueden almacenarse en un orden arbitrario)</a:t>
            </a:r>
          </a:p>
        </p:txBody>
      </p:sp>
      <p:pic>
        <p:nvPicPr>
          <p:cNvPr id="6" name="Graphic 5">
            <a:extLst>
              <a:ext uri="{FF2B5EF4-FFF2-40B4-BE49-F238E27FC236}">
                <a16:creationId xmlns:a16="http://schemas.microsoft.com/office/drawing/2014/main" id="{422967B4-430E-442F-B611-B9DC46ED7A2B}"/>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1" b="12197"/>
          <a:stretch/>
        </p:blipFill>
        <p:spPr>
          <a:xfrm>
            <a:off x="3384783" y="3144418"/>
            <a:ext cx="4702738" cy="3713582"/>
          </a:xfrm>
          <a:prstGeom prst="rect">
            <a:avLst/>
          </a:prstGeom>
        </p:spPr>
      </p:pic>
      <p:sp>
        <p:nvSpPr>
          <p:cNvPr id="5" name="Rectángulo 4">
            <a:extLst>
              <a:ext uri="{FF2B5EF4-FFF2-40B4-BE49-F238E27FC236}">
                <a16:creationId xmlns:a16="http://schemas.microsoft.com/office/drawing/2014/main" id="{8F87FB23-A899-392A-D8C1-192AF0C912B0}"/>
              </a:ext>
            </a:extLst>
          </p:cNvPr>
          <p:cNvSpPr/>
          <p:nvPr/>
        </p:nvSpPr>
        <p:spPr>
          <a:xfrm>
            <a:off x="1410215" y="239075"/>
            <a:ext cx="6203237" cy="1077218"/>
          </a:xfrm>
          <a:prstGeom prst="rect">
            <a:avLst/>
          </a:prstGeom>
        </p:spPr>
        <p:txBody>
          <a:bodyPr wrap="none">
            <a:spAutoFit/>
          </a:bodyPr>
          <a:lstStyle/>
          <a:p>
            <a:r>
              <a:rPr lang="es-CO" sz="3200" b="1" dirty="0">
                <a:solidFill>
                  <a:schemeClr val="bg1"/>
                </a:solidFill>
                <a:cs typeface="Arial" panose="020B0604020202020204" pitchFamily="34" charset="0"/>
              </a:rPr>
              <a:t>ESTRUCTURA DE LAS </a:t>
            </a:r>
          </a:p>
          <a:p>
            <a:r>
              <a:rPr lang="es-CO" sz="3200" b="1" dirty="0">
                <a:solidFill>
                  <a:schemeClr val="bg1"/>
                </a:solidFill>
                <a:cs typeface="Arial" panose="020B0604020202020204" pitchFamily="34" charset="0"/>
              </a:rPr>
              <a:t>BASES DE DATOS RELACIONALES (3)</a:t>
            </a:r>
            <a:endParaRPr lang="es-CO" sz="3200" dirty="0">
              <a:solidFill>
                <a:schemeClr val="bg1"/>
              </a:solidFill>
              <a:cs typeface="Arial" panose="020B0604020202020204" pitchFamily="34" charset="0"/>
            </a:endParaRPr>
          </a:p>
        </p:txBody>
      </p:sp>
      <p:sp>
        <p:nvSpPr>
          <p:cNvPr id="7" name="Rectángulo 6">
            <a:extLst>
              <a:ext uri="{FF2B5EF4-FFF2-40B4-BE49-F238E27FC236}">
                <a16:creationId xmlns:a16="http://schemas.microsoft.com/office/drawing/2014/main" id="{0407B82C-C5D4-BE8C-19A1-21D498224DCB}"/>
              </a:ext>
            </a:extLst>
          </p:cNvPr>
          <p:cNvSpPr/>
          <p:nvPr/>
        </p:nvSpPr>
        <p:spPr>
          <a:xfrm>
            <a:off x="672086" y="1525764"/>
            <a:ext cx="6047809" cy="584775"/>
          </a:xfrm>
          <a:prstGeom prst="rect">
            <a:avLst/>
          </a:prstGeom>
        </p:spPr>
        <p:txBody>
          <a:bodyPr wrap="none">
            <a:spAutoFit/>
          </a:bodyPr>
          <a:lstStyle/>
          <a:p>
            <a:r>
              <a:rPr lang="es-ES" sz="3200" b="1" dirty="0">
                <a:cs typeface="Arial" panose="020B0604020202020204" pitchFamily="34" charset="0"/>
              </a:rPr>
              <a:t>Las relaciones están desordenadas</a:t>
            </a:r>
            <a:endParaRPr lang="es-CO" sz="3200" dirty="0">
              <a:cs typeface="Arial" panose="020B0604020202020204" pitchFamily="34" charset="0"/>
            </a:endParaRPr>
          </a:p>
        </p:txBody>
      </p:sp>
      <p:sp>
        <p:nvSpPr>
          <p:cNvPr id="4" name="CuadroTexto 3">
            <a:extLst>
              <a:ext uri="{FF2B5EF4-FFF2-40B4-BE49-F238E27FC236}">
                <a16:creationId xmlns:a16="http://schemas.microsoft.com/office/drawing/2014/main" id="{B5EB5590-3CA6-A44E-2359-A042A149EA2B}"/>
              </a:ext>
            </a:extLst>
          </p:cNvPr>
          <p:cNvSpPr txBox="1"/>
          <p:nvPr/>
        </p:nvSpPr>
        <p:spPr>
          <a:xfrm>
            <a:off x="8295702" y="4640217"/>
            <a:ext cx="3062746" cy="1015663"/>
          </a:xfrm>
          <a:prstGeom prst="rect">
            <a:avLst/>
          </a:prstGeom>
          <a:noFill/>
        </p:spPr>
        <p:txBody>
          <a:bodyPr wrap="square" rtlCol="0">
            <a:spAutoFit/>
          </a:bodyPr>
          <a:lstStyle/>
          <a:p>
            <a:pPr algn="ctr"/>
            <a:r>
              <a:rPr lang="es-ES" sz="2000" b="1" dirty="0">
                <a:solidFill>
                  <a:srgbClr val="FF0000"/>
                </a:solidFill>
              </a:rPr>
              <a:t>OJO</a:t>
            </a:r>
          </a:p>
          <a:p>
            <a:pPr algn="ctr"/>
            <a:r>
              <a:rPr lang="es-ES" sz="2000" b="1" dirty="0">
                <a:solidFill>
                  <a:srgbClr val="FF0000"/>
                </a:solidFill>
              </a:rPr>
              <a:t>Se refiere al orden de las tuplas, no de los atributos</a:t>
            </a:r>
            <a:endParaRPr lang="es-CO"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1654801" y="1465855"/>
            <a:ext cx="9698998" cy="2055431"/>
          </a:xfrm>
        </p:spPr>
        <p:txBody>
          <a:bodyPr>
            <a:noAutofit/>
          </a:bodyPr>
          <a:lstStyle/>
          <a:p>
            <a:r>
              <a:rPr lang="es-ES" altLang="en-US" sz="2000" b="1" i="1" dirty="0">
                <a:sym typeface="Symbol" panose="05050102010706020507" pitchFamily="18" charset="2"/>
              </a:rPr>
              <a:t>Esquema de la base de datos: </a:t>
            </a:r>
            <a:r>
              <a:rPr lang="es-ES" altLang="en-US" sz="2000" dirty="0">
                <a:sym typeface="Symbol" panose="05050102010706020507" pitchFamily="18" charset="2"/>
              </a:rPr>
              <a:t>es la estructura lógica de la base de datos.</a:t>
            </a:r>
          </a:p>
          <a:p>
            <a:r>
              <a:rPr lang="es-ES" altLang="en-US" sz="2000" b="1" i="1" dirty="0">
                <a:sym typeface="Symbol" panose="05050102010706020507" pitchFamily="18" charset="2"/>
              </a:rPr>
              <a:t>Instancia de base de datos: </a:t>
            </a:r>
            <a:r>
              <a:rPr lang="es-ES" altLang="en-US" sz="2000" dirty="0">
                <a:sym typeface="Symbol" panose="05050102010706020507" pitchFamily="18" charset="2"/>
              </a:rPr>
              <a:t>es una foto de los datos en la base de datos en un instante dado.</a:t>
            </a:r>
          </a:p>
          <a:p>
            <a:pPr marL="0" indent="0">
              <a:buNone/>
            </a:pPr>
            <a:r>
              <a:rPr lang="es-ES" altLang="en-US" sz="2000" dirty="0">
                <a:sym typeface="Symbol" panose="05050102010706020507" pitchFamily="18" charset="2"/>
              </a:rPr>
              <a:t>	Ejemplo:</a:t>
            </a:r>
          </a:p>
          <a:p>
            <a:pPr marL="914400" lvl="2" indent="0">
              <a:buNone/>
            </a:pPr>
            <a:r>
              <a:rPr lang="es-ES" altLang="en-US" sz="1200" dirty="0">
                <a:sym typeface="Symbol" panose="05050102010706020507" pitchFamily="18" charset="2"/>
              </a:rPr>
              <a:t>	</a:t>
            </a:r>
            <a:r>
              <a:rPr lang="es-ES" altLang="en-US" b="1" dirty="0">
                <a:sym typeface="Symbol" panose="05050102010706020507" pitchFamily="18" charset="2"/>
              </a:rPr>
              <a:t>Esquema: </a:t>
            </a:r>
            <a:r>
              <a:rPr lang="es-ES" altLang="en-US" i="1" dirty="0">
                <a:sym typeface="Symbol" panose="05050102010706020507" pitchFamily="18" charset="2"/>
              </a:rPr>
              <a:t>instructor (ID, </a:t>
            </a:r>
            <a:r>
              <a:rPr lang="es-ES" altLang="en-US" i="1" dirty="0" err="1">
                <a:sym typeface="Symbol" panose="05050102010706020507" pitchFamily="18" charset="2"/>
              </a:rPr>
              <a:t>name</a:t>
            </a:r>
            <a:r>
              <a:rPr lang="es-ES" altLang="en-US" i="1" dirty="0">
                <a:sym typeface="Symbol" panose="05050102010706020507" pitchFamily="18" charset="2"/>
              </a:rPr>
              <a:t>, </a:t>
            </a:r>
            <a:r>
              <a:rPr lang="es-ES" altLang="en-US" i="1" dirty="0" err="1">
                <a:sym typeface="Symbol" panose="05050102010706020507" pitchFamily="18" charset="2"/>
              </a:rPr>
              <a:t>dept_name</a:t>
            </a:r>
            <a:r>
              <a:rPr lang="es-ES" altLang="en-US" i="1" dirty="0">
                <a:sym typeface="Symbol" panose="05050102010706020507" pitchFamily="18" charset="2"/>
              </a:rPr>
              <a:t>, </a:t>
            </a:r>
            <a:r>
              <a:rPr lang="es-ES" altLang="en-US" i="1" dirty="0" err="1">
                <a:sym typeface="Symbol" panose="05050102010706020507" pitchFamily="18" charset="2"/>
              </a:rPr>
              <a:t>salary</a:t>
            </a:r>
            <a:r>
              <a:rPr lang="es-ES" altLang="en-US" i="1" dirty="0">
                <a:sym typeface="Symbol" panose="05050102010706020507" pitchFamily="18" charset="2"/>
              </a:rPr>
              <a:t>)</a:t>
            </a:r>
          </a:p>
          <a:p>
            <a:pPr marL="914400" lvl="2" indent="0">
              <a:buNone/>
            </a:pPr>
            <a:r>
              <a:rPr lang="es-ES" altLang="en-US" dirty="0">
                <a:sym typeface="Symbol" panose="05050102010706020507" pitchFamily="18" charset="2"/>
              </a:rPr>
              <a:t>	</a:t>
            </a:r>
            <a:r>
              <a:rPr lang="es-ES" altLang="en-US" b="1" dirty="0">
                <a:sym typeface="Symbol" panose="05050102010706020507" pitchFamily="18" charset="2"/>
              </a:rPr>
              <a:t>Instancia:</a:t>
            </a:r>
            <a:endParaRPr lang="en-US" altLang="en-US" b="1" dirty="0">
              <a:sym typeface="Symbol" panose="05050102010706020507" pitchFamily="18" charset="2"/>
            </a:endParaRPr>
          </a:p>
        </p:txBody>
      </p:sp>
      <p:pic>
        <p:nvPicPr>
          <p:cNvPr id="6" name="Graphic 5">
            <a:extLst>
              <a:ext uri="{FF2B5EF4-FFF2-40B4-BE49-F238E27FC236}">
                <a16:creationId xmlns:a16="http://schemas.microsoft.com/office/drawing/2014/main" id="{BD43850F-C798-4B0C-AB3F-7891AC78428F}"/>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1" b="12197"/>
          <a:stretch/>
        </p:blipFill>
        <p:spPr>
          <a:xfrm>
            <a:off x="4833606" y="3317897"/>
            <a:ext cx="4483051" cy="3540103"/>
          </a:xfrm>
          <a:prstGeom prst="rect">
            <a:avLst/>
          </a:prstGeom>
        </p:spPr>
      </p:pic>
      <p:sp>
        <p:nvSpPr>
          <p:cNvPr id="7" name="Rectángulo 6">
            <a:extLst>
              <a:ext uri="{FF2B5EF4-FFF2-40B4-BE49-F238E27FC236}">
                <a16:creationId xmlns:a16="http://schemas.microsoft.com/office/drawing/2014/main" id="{6035F288-409D-A7E4-148D-9993B477EDB7}"/>
              </a:ext>
            </a:extLst>
          </p:cNvPr>
          <p:cNvSpPr/>
          <p:nvPr/>
        </p:nvSpPr>
        <p:spPr>
          <a:xfrm>
            <a:off x="1410215" y="492463"/>
            <a:ext cx="5502725" cy="584775"/>
          </a:xfrm>
          <a:prstGeom prst="rect">
            <a:avLst/>
          </a:prstGeom>
        </p:spPr>
        <p:txBody>
          <a:bodyPr wrap="none">
            <a:spAutoFit/>
          </a:bodyPr>
          <a:lstStyle/>
          <a:p>
            <a:r>
              <a:rPr lang="es-CO" sz="3200" b="1" dirty="0">
                <a:solidFill>
                  <a:schemeClr val="bg1"/>
                </a:solidFill>
                <a:cs typeface="Arial" panose="020B0604020202020204" pitchFamily="34" charset="0"/>
              </a:rPr>
              <a:t>ESQUEMA DE BASES DE DATOS</a:t>
            </a:r>
            <a:endParaRPr lang="es-CO" sz="3200" dirty="0">
              <a:solidFill>
                <a:schemeClr val="bg1"/>
              </a:solidFill>
              <a:cs typeface="Arial" panose="020B0604020202020204" pitchFamily="34" charset="0"/>
            </a:endParaRPr>
          </a:p>
        </p:txBody>
      </p:sp>
      <p:pic>
        <p:nvPicPr>
          <p:cNvPr id="8" name="Imagen 7" descr="Forma&#10;&#10;Descripción generada automáticamente con confianza baja">
            <a:extLst>
              <a:ext uri="{FF2B5EF4-FFF2-40B4-BE49-F238E27FC236}">
                <a16:creationId xmlns:a16="http://schemas.microsoft.com/office/drawing/2014/main" id="{A8AE350F-DFCE-2455-96F9-CACC846940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19118" y="4901283"/>
            <a:ext cx="1269363" cy="126936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1256765" y="1583608"/>
            <a:ext cx="10255861" cy="4896167"/>
          </a:xfrm>
        </p:spPr>
        <p:txBody>
          <a:bodyPr>
            <a:normAutofit/>
          </a:bodyPr>
          <a:lstStyle/>
          <a:p>
            <a:r>
              <a:rPr lang="es-ES" altLang="en-US" sz="2000" dirty="0"/>
              <a:t>Sea </a:t>
            </a:r>
            <a:r>
              <a:rPr lang="es-ES" altLang="en-US" sz="2000" i="1" dirty="0"/>
              <a:t>K</a:t>
            </a:r>
            <a:r>
              <a:rPr lang="es-ES" altLang="en-US" sz="2000" dirty="0"/>
              <a:t> </a:t>
            </a:r>
            <a:r>
              <a:rPr lang="en-US" altLang="en-US" sz="2000" dirty="0">
                <a:sym typeface="Symbol" panose="05050102010706020507" pitchFamily="18" charset="2"/>
              </a:rPr>
              <a:t></a:t>
            </a:r>
            <a:r>
              <a:rPr lang="es-ES" altLang="en-US" sz="2000" dirty="0"/>
              <a:t> </a:t>
            </a:r>
            <a:r>
              <a:rPr lang="es-ES" altLang="en-US" sz="2000" i="1" dirty="0"/>
              <a:t>R</a:t>
            </a:r>
          </a:p>
          <a:p>
            <a:r>
              <a:rPr lang="es-ES" altLang="en-US" sz="2000" i="1" dirty="0"/>
              <a:t>K</a:t>
            </a:r>
            <a:r>
              <a:rPr lang="es-ES" altLang="en-US" sz="2000" dirty="0"/>
              <a:t> es una </a:t>
            </a:r>
            <a:r>
              <a:rPr lang="es-ES" altLang="en-US" sz="2000" b="1" i="1" dirty="0" err="1">
                <a:solidFill>
                  <a:srgbClr val="002060"/>
                </a:solidFill>
              </a:rPr>
              <a:t>superkey</a:t>
            </a:r>
            <a:r>
              <a:rPr lang="es-ES" altLang="en-US" sz="2000" dirty="0"/>
              <a:t> de </a:t>
            </a:r>
            <a:r>
              <a:rPr lang="es-ES" altLang="en-US" sz="2000" i="1" dirty="0"/>
              <a:t>R</a:t>
            </a:r>
            <a:r>
              <a:rPr lang="es-ES" altLang="en-US" sz="2000" dirty="0"/>
              <a:t> si los valores de </a:t>
            </a:r>
            <a:r>
              <a:rPr lang="es-ES" altLang="en-US" sz="2000" i="1" dirty="0"/>
              <a:t>K</a:t>
            </a:r>
            <a:r>
              <a:rPr lang="es-ES" altLang="en-US" sz="2000" dirty="0"/>
              <a:t> son suficientes para identificar una tupla única de cada posible relación </a:t>
            </a:r>
            <a:r>
              <a:rPr lang="es-ES" altLang="en-US" sz="2000" i="1" dirty="0"/>
              <a:t>r(R)</a:t>
            </a:r>
          </a:p>
          <a:p>
            <a:pPr marL="0" indent="0">
              <a:buNone/>
            </a:pPr>
            <a:r>
              <a:rPr lang="es-ES" altLang="en-US" sz="2000" dirty="0"/>
              <a:t>	Ejemplo: {ID} y {</a:t>
            </a:r>
            <a:r>
              <a:rPr lang="es-ES" altLang="en-US" sz="2000" dirty="0" err="1"/>
              <a:t>ID,name</a:t>
            </a:r>
            <a:r>
              <a:rPr lang="es-ES" altLang="en-US" sz="2000" dirty="0"/>
              <a:t>} son ambas </a:t>
            </a:r>
            <a:r>
              <a:rPr lang="es-ES" altLang="en-US" sz="2000" i="1" dirty="0" err="1"/>
              <a:t>superkey</a:t>
            </a:r>
            <a:r>
              <a:rPr lang="es-ES" altLang="en-US" sz="2000" dirty="0"/>
              <a:t> de instructor.</a:t>
            </a:r>
          </a:p>
          <a:p>
            <a:r>
              <a:rPr lang="es-ES" altLang="en-US" sz="2000" dirty="0"/>
              <a:t>La </a:t>
            </a:r>
            <a:r>
              <a:rPr lang="es-ES" altLang="en-US" sz="2000" b="1" i="1" dirty="0" err="1">
                <a:solidFill>
                  <a:srgbClr val="002060"/>
                </a:solidFill>
              </a:rPr>
              <a:t>superkey</a:t>
            </a:r>
            <a:r>
              <a:rPr lang="es-ES" altLang="en-US" sz="2000" dirty="0"/>
              <a:t> </a:t>
            </a:r>
            <a:r>
              <a:rPr lang="es-ES" altLang="en-US" sz="2000" i="1" dirty="0"/>
              <a:t>K</a:t>
            </a:r>
            <a:r>
              <a:rPr lang="es-ES" altLang="en-US" sz="2000" dirty="0"/>
              <a:t> es una </a:t>
            </a:r>
            <a:r>
              <a:rPr lang="en-US" altLang="en-US" sz="2000" b="1" i="1" dirty="0">
                <a:solidFill>
                  <a:srgbClr val="002060"/>
                </a:solidFill>
                <a:sym typeface="Symbol" panose="05050102010706020507" pitchFamily="18" charset="2"/>
              </a:rPr>
              <a:t>candidate key</a:t>
            </a:r>
            <a:r>
              <a:rPr lang="en-US" altLang="en-US" sz="2000" i="1" dirty="0">
                <a:sym typeface="Symbol" panose="05050102010706020507" pitchFamily="18" charset="2"/>
              </a:rPr>
              <a:t> </a:t>
            </a:r>
            <a:r>
              <a:rPr lang="es-ES" altLang="en-US" sz="2000" dirty="0"/>
              <a:t>si </a:t>
            </a:r>
            <a:r>
              <a:rPr lang="es-ES" altLang="en-US" sz="2000" i="1" dirty="0"/>
              <a:t>K</a:t>
            </a:r>
            <a:r>
              <a:rPr lang="es-ES" altLang="en-US" sz="2000" dirty="0"/>
              <a:t> es mínima </a:t>
            </a:r>
          </a:p>
          <a:p>
            <a:pPr marL="457200" lvl="1" indent="0">
              <a:buNone/>
            </a:pPr>
            <a:r>
              <a:rPr lang="es-ES" altLang="en-US" sz="2000" dirty="0"/>
              <a:t>Ejemplo: {ID} es una clave candidata para </a:t>
            </a:r>
            <a:r>
              <a:rPr lang="es-ES" altLang="en-US" sz="2000" i="1" dirty="0"/>
              <a:t>Instructor</a:t>
            </a:r>
          </a:p>
          <a:p>
            <a:r>
              <a:rPr lang="es-ES" altLang="en-US" sz="2000" dirty="0"/>
              <a:t>Una de las llave candidatas se selecciona para ser la </a:t>
            </a:r>
            <a:r>
              <a:rPr lang="en-US" altLang="en-US" sz="2000" b="1" i="1" dirty="0">
                <a:solidFill>
                  <a:srgbClr val="002060"/>
                </a:solidFill>
                <a:sym typeface="Symbol" panose="05050102010706020507" pitchFamily="18" charset="2"/>
              </a:rPr>
              <a:t>primary key</a:t>
            </a:r>
            <a:r>
              <a:rPr lang="es-ES" altLang="en-US" sz="2000" dirty="0"/>
              <a:t>.</a:t>
            </a:r>
          </a:p>
          <a:p>
            <a:pPr lvl="1"/>
            <a:r>
              <a:rPr lang="es-ES" altLang="en-US" sz="2000" b="1" dirty="0"/>
              <a:t>¿Cuál?</a:t>
            </a:r>
          </a:p>
          <a:p>
            <a:pPr lvl="1"/>
            <a:r>
              <a:rPr lang="es-ES" altLang="en-US" sz="2000" dirty="0"/>
              <a:t>Restricción de </a:t>
            </a:r>
            <a:r>
              <a:rPr lang="en-US" altLang="en-US" sz="2000" b="1" i="1" dirty="0">
                <a:solidFill>
                  <a:srgbClr val="002060"/>
                </a:solidFill>
              </a:rPr>
              <a:t>foreign key</a:t>
            </a:r>
            <a:r>
              <a:rPr lang="en-US" altLang="en-US" sz="2000" i="1" dirty="0">
                <a:solidFill>
                  <a:srgbClr val="002060"/>
                </a:solidFill>
              </a:rPr>
              <a:t> </a:t>
            </a:r>
            <a:r>
              <a:rPr lang="es-ES" altLang="en-US" sz="2000" dirty="0"/>
              <a:t>: el valor en una relación debe aparecer en otra</a:t>
            </a:r>
          </a:p>
          <a:p>
            <a:pPr lvl="1"/>
            <a:r>
              <a:rPr lang="es-ES" altLang="en-US" sz="2000" dirty="0"/>
              <a:t>Relación de </a:t>
            </a:r>
            <a:r>
              <a:rPr lang="es-ES" altLang="en-US" sz="2000" b="1" dirty="0">
                <a:solidFill>
                  <a:srgbClr val="002060"/>
                </a:solidFill>
              </a:rPr>
              <a:t>referencia</a:t>
            </a:r>
          </a:p>
          <a:p>
            <a:pPr lvl="1"/>
            <a:r>
              <a:rPr lang="es-ES" altLang="en-US" sz="2000" dirty="0"/>
              <a:t>Relación </a:t>
            </a:r>
            <a:r>
              <a:rPr lang="es-ES" altLang="en-US" sz="2000" b="1" dirty="0">
                <a:solidFill>
                  <a:srgbClr val="002060"/>
                </a:solidFill>
              </a:rPr>
              <a:t>referenciada</a:t>
            </a:r>
          </a:p>
          <a:p>
            <a:r>
              <a:rPr lang="es-ES" altLang="en-US" sz="2000" dirty="0"/>
              <a:t>Ejemplo: </a:t>
            </a:r>
            <a:r>
              <a:rPr lang="es-ES" altLang="en-US" sz="2000" i="1" dirty="0" err="1"/>
              <a:t>dept_name</a:t>
            </a:r>
            <a:r>
              <a:rPr lang="es-ES" altLang="en-US" sz="2000" i="1" dirty="0"/>
              <a:t> </a:t>
            </a:r>
            <a:r>
              <a:rPr lang="es-ES" altLang="en-US" sz="2000" dirty="0"/>
              <a:t>en </a:t>
            </a:r>
            <a:r>
              <a:rPr lang="es-ES" altLang="en-US" sz="2000" i="1" dirty="0"/>
              <a:t>instructor</a:t>
            </a:r>
            <a:r>
              <a:rPr lang="es-ES" altLang="en-US" sz="2000" dirty="0"/>
              <a:t> es una </a:t>
            </a:r>
            <a:r>
              <a:rPr lang="en-US" altLang="en-US" sz="2000" b="1" i="1" dirty="0">
                <a:solidFill>
                  <a:srgbClr val="002060"/>
                </a:solidFill>
              </a:rPr>
              <a:t>foreign key </a:t>
            </a:r>
            <a:r>
              <a:rPr lang="es-ES" altLang="en-US" sz="2000" dirty="0"/>
              <a:t>dentro de la relación instructor, la cual referencia a la relación de </a:t>
            </a:r>
            <a:r>
              <a:rPr lang="en-US" altLang="en-US" sz="2000" i="1" dirty="0">
                <a:sym typeface="Symbol" panose="05050102010706020507" pitchFamily="18" charset="2"/>
              </a:rPr>
              <a:t>department</a:t>
            </a:r>
            <a:endParaRPr lang="en-US" altLang="en-US" sz="2000" dirty="0"/>
          </a:p>
        </p:txBody>
      </p:sp>
      <p:sp>
        <p:nvSpPr>
          <p:cNvPr id="6" name="Rectángulo 5">
            <a:extLst>
              <a:ext uri="{FF2B5EF4-FFF2-40B4-BE49-F238E27FC236}">
                <a16:creationId xmlns:a16="http://schemas.microsoft.com/office/drawing/2014/main" id="{AFEBF315-DF05-7910-F122-41F5E21962C6}"/>
              </a:ext>
            </a:extLst>
          </p:cNvPr>
          <p:cNvSpPr/>
          <p:nvPr/>
        </p:nvSpPr>
        <p:spPr>
          <a:xfrm>
            <a:off x="1410215" y="492463"/>
            <a:ext cx="1390702" cy="584775"/>
          </a:xfrm>
          <a:prstGeom prst="rect">
            <a:avLst/>
          </a:prstGeom>
        </p:spPr>
        <p:txBody>
          <a:bodyPr wrap="none">
            <a:spAutoFit/>
          </a:bodyPr>
          <a:lstStyle/>
          <a:p>
            <a:r>
              <a:rPr lang="es-CO" sz="3200" b="1" dirty="0">
                <a:solidFill>
                  <a:schemeClr val="bg1"/>
                </a:solidFill>
                <a:cs typeface="Arial" panose="020B0604020202020204" pitchFamily="34" charset="0"/>
              </a:rPr>
              <a:t>LLAVES</a:t>
            </a:r>
            <a:endParaRPr lang="es-CO" sz="3200" dirty="0">
              <a:solidFill>
                <a:schemeClr val="bg1"/>
              </a:solidFill>
              <a:cs typeface="Arial" panose="020B0604020202020204" pitchFamily="34" charset="0"/>
            </a:endParaRPr>
          </a:p>
        </p:txBody>
      </p:sp>
      <p:pic>
        <p:nvPicPr>
          <p:cNvPr id="4" name="Imagen 3" descr="Forma&#10;&#10;Descripción generada automáticamente con confianza baja">
            <a:extLst>
              <a:ext uri="{FF2B5EF4-FFF2-40B4-BE49-F238E27FC236}">
                <a16:creationId xmlns:a16="http://schemas.microsoft.com/office/drawing/2014/main" id="{43DA57A2-8DE7-31C0-372D-6E6F308A19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9118" y="4901283"/>
            <a:ext cx="1269363" cy="12693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6B8FF63-5393-4696-8B56-06CDA84E94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30002" y="1748561"/>
            <a:ext cx="8131996" cy="4871953"/>
          </a:xfrm>
          <a:prstGeom prst="rect">
            <a:avLst/>
          </a:prstGeom>
        </p:spPr>
      </p:pic>
      <p:sp>
        <p:nvSpPr>
          <p:cNvPr id="6" name="Rectángulo 5">
            <a:extLst>
              <a:ext uri="{FF2B5EF4-FFF2-40B4-BE49-F238E27FC236}">
                <a16:creationId xmlns:a16="http://schemas.microsoft.com/office/drawing/2014/main" id="{8BC96E28-2C21-A9A2-B1EA-02989A7D3B9E}"/>
              </a:ext>
            </a:extLst>
          </p:cNvPr>
          <p:cNvSpPr/>
          <p:nvPr/>
        </p:nvSpPr>
        <p:spPr>
          <a:xfrm>
            <a:off x="1436592" y="237486"/>
            <a:ext cx="6857518" cy="1077218"/>
          </a:xfrm>
          <a:prstGeom prst="rect">
            <a:avLst/>
          </a:prstGeom>
        </p:spPr>
        <p:txBody>
          <a:bodyPr wrap="none">
            <a:spAutoFit/>
          </a:bodyPr>
          <a:lstStyle/>
          <a:p>
            <a:r>
              <a:rPr lang="es-MX" sz="3200" b="1" dirty="0">
                <a:solidFill>
                  <a:schemeClr val="bg1"/>
                </a:solidFill>
                <a:cs typeface="Arial" panose="020B0604020202020204" pitchFamily="34" charset="0"/>
              </a:rPr>
              <a:t>D</a:t>
            </a:r>
            <a:r>
              <a:rPr lang="es-CO" sz="3200" b="1" dirty="0">
                <a:solidFill>
                  <a:schemeClr val="bg1"/>
                </a:solidFill>
                <a:cs typeface="Arial" panose="020B0604020202020204" pitchFamily="34" charset="0"/>
              </a:rPr>
              <a:t>IAGRAMA DE MODELO RELACIONAL </a:t>
            </a:r>
          </a:p>
          <a:p>
            <a:r>
              <a:rPr lang="es-CO" sz="3200" b="1" dirty="0">
                <a:solidFill>
                  <a:schemeClr val="bg1"/>
                </a:solidFill>
                <a:cs typeface="Arial" panose="020B0604020202020204" pitchFamily="34" charset="0"/>
              </a:rPr>
              <a:t>PARA BASE DE DATOS DE UNIVERSIDAD</a:t>
            </a:r>
            <a:endParaRPr lang="es-CO" sz="3200" dirty="0">
              <a:solidFill>
                <a:schemeClr val="bg1"/>
              </a:solidFill>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1625711" y="1699726"/>
            <a:ext cx="8494235" cy="4208704"/>
          </a:xfrm>
        </p:spPr>
        <p:txBody>
          <a:bodyPr>
            <a:normAutofit/>
          </a:bodyPr>
          <a:lstStyle/>
          <a:p>
            <a:r>
              <a:rPr lang="en-US" altLang="en-US" sz="2400" dirty="0" err="1"/>
              <a:t>Lenguajes</a:t>
            </a:r>
            <a:r>
              <a:rPr lang="en-US" altLang="en-US" sz="2400" dirty="0"/>
              <a:t> “puros”</a:t>
            </a:r>
          </a:p>
          <a:p>
            <a:pPr lvl="1"/>
            <a:r>
              <a:rPr lang="en-US" altLang="en-US" dirty="0" err="1"/>
              <a:t>Álgebra</a:t>
            </a:r>
            <a:r>
              <a:rPr lang="en-US" altLang="en-US" dirty="0"/>
              <a:t> </a:t>
            </a:r>
            <a:r>
              <a:rPr lang="en-US" altLang="en-US" dirty="0" err="1"/>
              <a:t>relacional</a:t>
            </a:r>
            <a:endParaRPr lang="en-US" altLang="en-US" dirty="0"/>
          </a:p>
          <a:p>
            <a:pPr lvl="1"/>
            <a:r>
              <a:rPr lang="en-US" altLang="en-US" dirty="0" err="1"/>
              <a:t>Cálculo</a:t>
            </a:r>
            <a:r>
              <a:rPr lang="en-US" altLang="en-US" dirty="0"/>
              <a:t> </a:t>
            </a:r>
            <a:r>
              <a:rPr lang="en-US" altLang="en-US" dirty="0" err="1"/>
              <a:t>relacional</a:t>
            </a:r>
            <a:r>
              <a:rPr lang="en-US" altLang="en-US" dirty="0"/>
              <a:t> de </a:t>
            </a:r>
            <a:r>
              <a:rPr lang="en-US" altLang="en-US" dirty="0" err="1"/>
              <a:t>tuplas</a:t>
            </a:r>
            <a:endParaRPr lang="en-US" altLang="en-US" dirty="0"/>
          </a:p>
          <a:p>
            <a:pPr lvl="1"/>
            <a:r>
              <a:rPr lang="en-US" altLang="en-US" dirty="0" err="1"/>
              <a:t>Cálculo</a:t>
            </a:r>
            <a:r>
              <a:rPr lang="en-US" altLang="en-US" dirty="0"/>
              <a:t> </a:t>
            </a:r>
            <a:r>
              <a:rPr lang="en-US" altLang="en-US" dirty="0" err="1"/>
              <a:t>relacional</a:t>
            </a:r>
            <a:r>
              <a:rPr lang="en-US" altLang="en-US" dirty="0"/>
              <a:t> de </a:t>
            </a:r>
            <a:r>
              <a:rPr lang="en-US" altLang="en-US" dirty="0" err="1"/>
              <a:t>dominio</a:t>
            </a:r>
            <a:endParaRPr lang="en-US" altLang="en-US" dirty="0"/>
          </a:p>
          <a:p>
            <a:pPr lvl="1"/>
            <a:endParaRPr lang="en-US" altLang="en-US" dirty="0"/>
          </a:p>
          <a:p>
            <a:r>
              <a:rPr lang="en-US" altLang="en-US" sz="2400" dirty="0"/>
              <a:t>Los 3 </a:t>
            </a:r>
            <a:r>
              <a:rPr lang="en-US" altLang="en-US" sz="2400" dirty="0" err="1"/>
              <a:t>lenguajes</a:t>
            </a:r>
            <a:r>
              <a:rPr lang="en-US" altLang="en-US" sz="2400" dirty="0"/>
              <a:t> puros </a:t>
            </a:r>
            <a:r>
              <a:rPr lang="en-US" altLang="en-US" sz="2400" dirty="0" err="1"/>
              <a:t>anteriores</a:t>
            </a:r>
            <a:r>
              <a:rPr lang="en-US" altLang="en-US" sz="2400" dirty="0"/>
              <a:t> son </a:t>
            </a:r>
            <a:r>
              <a:rPr lang="en-US" altLang="en-US" sz="2400" dirty="0" err="1"/>
              <a:t>equivalentes</a:t>
            </a:r>
            <a:r>
              <a:rPr lang="en-US" altLang="en-US" sz="2400" dirty="0"/>
              <a:t> </a:t>
            </a:r>
            <a:r>
              <a:rPr lang="en-US" altLang="en-US" sz="2400" dirty="0" err="1"/>
              <a:t>en</a:t>
            </a:r>
            <a:r>
              <a:rPr lang="en-US" altLang="en-US" sz="2400" dirty="0"/>
              <a:t> </a:t>
            </a:r>
            <a:r>
              <a:rPr lang="en-US" altLang="en-US" sz="2400" dirty="0" err="1"/>
              <a:t>potencia</a:t>
            </a:r>
            <a:endParaRPr lang="en-US" altLang="en-US" sz="2400" dirty="0"/>
          </a:p>
          <a:p>
            <a:endParaRPr lang="en-US" altLang="en-US" sz="2400" dirty="0"/>
          </a:p>
          <a:p>
            <a:r>
              <a:rPr lang="en-US" altLang="en-US" sz="2400" dirty="0"/>
              <a:t>Nos </a:t>
            </a:r>
            <a:r>
              <a:rPr lang="en-US" altLang="en-US" sz="2400" dirty="0" err="1"/>
              <a:t>interesa</a:t>
            </a:r>
            <a:r>
              <a:rPr lang="en-US" altLang="en-US" sz="2400" dirty="0"/>
              <a:t> </a:t>
            </a:r>
            <a:r>
              <a:rPr lang="en-US" altLang="en-US" sz="2400" dirty="0" err="1"/>
              <a:t>el</a:t>
            </a:r>
            <a:r>
              <a:rPr lang="en-US" altLang="en-US" sz="2400" dirty="0"/>
              <a:t> </a:t>
            </a:r>
            <a:r>
              <a:rPr lang="en-US" altLang="en-US" sz="2400" dirty="0" err="1"/>
              <a:t>álgebra</a:t>
            </a:r>
            <a:r>
              <a:rPr lang="en-US" altLang="en-US" sz="2400" dirty="0"/>
              <a:t> </a:t>
            </a:r>
            <a:r>
              <a:rPr lang="en-US" altLang="en-US" sz="2400" dirty="0" err="1"/>
              <a:t>relacional</a:t>
            </a:r>
            <a:r>
              <a:rPr lang="en-US" altLang="en-US" sz="2400" dirty="0"/>
              <a:t>.</a:t>
            </a:r>
          </a:p>
          <a:p>
            <a:pPr lvl="1"/>
            <a:r>
              <a:rPr lang="en-US" altLang="en-US" dirty="0" err="1"/>
              <a:t>Constade</a:t>
            </a:r>
            <a:r>
              <a:rPr lang="en-US" altLang="en-US" dirty="0"/>
              <a:t> 6 </a:t>
            </a:r>
            <a:r>
              <a:rPr lang="en-US" altLang="en-US" dirty="0" err="1"/>
              <a:t>operaciones</a:t>
            </a:r>
            <a:r>
              <a:rPr lang="en-US" altLang="en-US" dirty="0"/>
              <a:t> </a:t>
            </a:r>
            <a:r>
              <a:rPr lang="en-US" altLang="en-US" dirty="0" err="1"/>
              <a:t>básicas</a:t>
            </a:r>
            <a:r>
              <a:rPr lang="en-US" altLang="en-US" dirty="0"/>
              <a:t>.</a:t>
            </a:r>
          </a:p>
        </p:txBody>
      </p:sp>
      <p:sp>
        <p:nvSpPr>
          <p:cNvPr id="6" name="Rectángulo 5">
            <a:extLst>
              <a:ext uri="{FF2B5EF4-FFF2-40B4-BE49-F238E27FC236}">
                <a16:creationId xmlns:a16="http://schemas.microsoft.com/office/drawing/2014/main" id="{E3F3A987-202D-2F3F-6359-6041D20487B3}"/>
              </a:ext>
            </a:extLst>
          </p:cNvPr>
          <p:cNvSpPr/>
          <p:nvPr/>
        </p:nvSpPr>
        <p:spPr>
          <a:xfrm>
            <a:off x="1419007" y="429367"/>
            <a:ext cx="6775958" cy="584775"/>
          </a:xfrm>
          <a:prstGeom prst="rect">
            <a:avLst/>
          </a:prstGeom>
        </p:spPr>
        <p:txBody>
          <a:bodyPr wrap="none">
            <a:spAutoFit/>
          </a:bodyPr>
          <a:lstStyle/>
          <a:p>
            <a:r>
              <a:rPr lang="es-MX" sz="3200" b="1" dirty="0">
                <a:solidFill>
                  <a:schemeClr val="bg1"/>
                </a:solidFill>
                <a:cs typeface="Arial" panose="020B0604020202020204" pitchFamily="34" charset="0"/>
              </a:rPr>
              <a:t>LENGUAJES DE CONSULTA RELACIONAL</a:t>
            </a:r>
            <a:endParaRPr lang="es-CO" sz="3200" b="1" dirty="0">
              <a:solidFill>
                <a:schemeClr val="bg1"/>
              </a:solidFill>
              <a:cs typeface="Arial" panose="020B0604020202020204" pitchFamily="34" charset="0"/>
            </a:endParaRPr>
          </a:p>
        </p:txBody>
      </p:sp>
      <p:pic>
        <p:nvPicPr>
          <p:cNvPr id="7" name="Imagen 6" descr="Forma&#10;&#10;Descripción generada automáticamente con confianza baja">
            <a:extLst>
              <a:ext uri="{FF2B5EF4-FFF2-40B4-BE49-F238E27FC236}">
                <a16:creationId xmlns:a16="http://schemas.microsoft.com/office/drawing/2014/main" id="{4B28551C-4039-1A5E-8032-FC16C0DEAB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9118" y="4901283"/>
            <a:ext cx="1269363" cy="126936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1419007" y="1551833"/>
            <a:ext cx="10195631" cy="4876800"/>
          </a:xfrm>
        </p:spPr>
        <p:txBody>
          <a:bodyPr>
            <a:normAutofit/>
          </a:bodyPr>
          <a:lstStyle/>
          <a:p>
            <a:r>
              <a:rPr lang="es-MX" altLang="en-US" sz="2400" dirty="0"/>
              <a:t>Un lenguaje procedimental que consiste en un conjunto de operaciones que toman una o dos relaciones como entrada y producen una nueva relación como resultado.</a:t>
            </a:r>
          </a:p>
          <a:p>
            <a:endParaRPr lang="es-MX" altLang="en-US" sz="2400" dirty="0"/>
          </a:p>
          <a:p>
            <a:r>
              <a:rPr lang="es-MX" altLang="en-US" sz="2400" dirty="0"/>
              <a:t>Seis operadores básicos</a:t>
            </a:r>
          </a:p>
          <a:p>
            <a:pPr lvl="1"/>
            <a:r>
              <a:rPr lang="es-MX" altLang="en-US" dirty="0"/>
              <a:t>selección: </a:t>
            </a:r>
            <a:r>
              <a:rPr lang="en-US" altLang="en-US" dirty="0">
                <a:sym typeface="Symbol" panose="05050102010706020507" pitchFamily="18" charset="2"/>
              </a:rPr>
              <a:t></a:t>
            </a:r>
            <a:endParaRPr lang="es-MX" altLang="en-US" dirty="0"/>
          </a:p>
          <a:p>
            <a:pPr lvl="1"/>
            <a:r>
              <a:rPr lang="es-MX" altLang="en-US" dirty="0"/>
              <a:t>Proyección: </a:t>
            </a:r>
            <a:r>
              <a:rPr lang="en-US" altLang="en-US" dirty="0">
                <a:sym typeface="Symbol" panose="05050102010706020507" pitchFamily="18" charset="2"/>
              </a:rPr>
              <a:t></a:t>
            </a:r>
            <a:endParaRPr lang="es-MX" altLang="en-US" dirty="0"/>
          </a:p>
          <a:p>
            <a:pPr lvl="1"/>
            <a:r>
              <a:rPr lang="es-MX" altLang="en-US" dirty="0"/>
              <a:t>Unión: </a:t>
            </a:r>
            <a:r>
              <a:rPr lang="en-US" altLang="en-US" dirty="0">
                <a:sym typeface="Symbol" panose="05050102010706020507" pitchFamily="18" charset="2"/>
              </a:rPr>
              <a:t></a:t>
            </a:r>
            <a:endParaRPr lang="es-MX" altLang="en-US" dirty="0"/>
          </a:p>
          <a:p>
            <a:pPr lvl="1"/>
            <a:r>
              <a:rPr lang="es-MX" altLang="en-US" dirty="0"/>
              <a:t>Diferencia: -</a:t>
            </a:r>
          </a:p>
          <a:p>
            <a:pPr lvl="1"/>
            <a:r>
              <a:rPr lang="es-MX" altLang="en-US" dirty="0"/>
              <a:t>Producto cartesiano: x</a:t>
            </a:r>
          </a:p>
          <a:p>
            <a:pPr lvl="1"/>
            <a:r>
              <a:rPr lang="es-MX" altLang="en-US" dirty="0"/>
              <a:t>renombrar: </a:t>
            </a:r>
            <a:r>
              <a:rPr lang="en-US" altLang="en-US" i="1" dirty="0">
                <a:sym typeface="Symbol" panose="05050102010706020507" pitchFamily="18" charset="2"/>
              </a:rPr>
              <a:t></a:t>
            </a:r>
          </a:p>
        </p:txBody>
      </p:sp>
      <p:sp>
        <p:nvSpPr>
          <p:cNvPr id="6" name="Rectángulo 5">
            <a:extLst>
              <a:ext uri="{FF2B5EF4-FFF2-40B4-BE49-F238E27FC236}">
                <a16:creationId xmlns:a16="http://schemas.microsoft.com/office/drawing/2014/main" id="{669414E9-2C61-DF7A-3961-A2C90B3EB9F5}"/>
              </a:ext>
            </a:extLst>
          </p:cNvPr>
          <p:cNvSpPr/>
          <p:nvPr/>
        </p:nvSpPr>
        <p:spPr>
          <a:xfrm>
            <a:off x="1419007" y="429367"/>
            <a:ext cx="4100803" cy="584775"/>
          </a:xfrm>
          <a:prstGeom prst="rect">
            <a:avLst/>
          </a:prstGeom>
        </p:spPr>
        <p:txBody>
          <a:bodyPr wrap="none">
            <a:spAutoFit/>
          </a:bodyPr>
          <a:lstStyle/>
          <a:p>
            <a:r>
              <a:rPr lang="es-MX" sz="3200" b="1" dirty="0">
                <a:solidFill>
                  <a:schemeClr val="bg1"/>
                </a:solidFill>
                <a:cs typeface="Arial" panose="020B0604020202020204" pitchFamily="34" charset="0"/>
              </a:rPr>
              <a:t>ALGEBRA RELACIONAL</a:t>
            </a:r>
            <a:endParaRPr lang="es-CO" sz="3200" b="1" dirty="0">
              <a:solidFill>
                <a:schemeClr val="bg1"/>
              </a:solidFill>
              <a:cs typeface="Arial" panose="020B0604020202020204" pitchFamily="34" charset="0"/>
            </a:endParaRPr>
          </a:p>
        </p:txBody>
      </p:sp>
      <p:pic>
        <p:nvPicPr>
          <p:cNvPr id="7" name="Imagen 6" descr="Forma&#10;&#10;Descripción generada automáticamente con confianza baja">
            <a:extLst>
              <a:ext uri="{FF2B5EF4-FFF2-40B4-BE49-F238E27FC236}">
                <a16:creationId xmlns:a16="http://schemas.microsoft.com/office/drawing/2014/main" id="{451DA242-5787-00AB-ECD3-846D90355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9118" y="4901283"/>
            <a:ext cx="1269363" cy="126936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1854461" y="2457251"/>
            <a:ext cx="8483078" cy="3284126"/>
          </a:xfrm>
        </p:spPr>
        <p:txBody>
          <a:bodyPr>
            <a:normAutofit/>
          </a:bodyPr>
          <a:lstStyle/>
          <a:p>
            <a:pPr>
              <a:tabLst>
                <a:tab pos="1658938" algn="l"/>
                <a:tab pos="3149600" algn="ctr"/>
                <a:tab pos="3425825" algn="l"/>
              </a:tabLst>
            </a:pPr>
            <a:r>
              <a:rPr lang="es-MX" altLang="en-US" sz="2000" dirty="0"/>
              <a:t>La operación de </a:t>
            </a:r>
            <a:r>
              <a:rPr lang="es-MX" altLang="en-US" sz="2000" b="1" i="1" dirty="0" err="1">
                <a:solidFill>
                  <a:srgbClr val="002060"/>
                </a:solidFill>
              </a:rPr>
              <a:t>select</a:t>
            </a:r>
            <a:r>
              <a:rPr lang="es-MX" altLang="en-US" sz="2000" dirty="0"/>
              <a:t> selecciona tuplas que satisfacen un predicado dado.</a:t>
            </a:r>
          </a:p>
          <a:p>
            <a:pPr>
              <a:tabLst>
                <a:tab pos="1658938" algn="l"/>
                <a:tab pos="3149600" algn="ctr"/>
                <a:tab pos="3425825" algn="l"/>
              </a:tabLst>
            </a:pPr>
            <a:r>
              <a:rPr lang="es-MX" altLang="en-US" sz="2000" dirty="0"/>
              <a:t>Notación: </a:t>
            </a:r>
            <a:r>
              <a:rPr lang="en-US" altLang="en-US" sz="2000" i="1" dirty="0">
                <a:sym typeface="Symbol" panose="05050102010706020507" pitchFamily="18" charset="2"/>
              </a:rPr>
              <a:t></a:t>
            </a:r>
            <a:r>
              <a:rPr lang="en-US" altLang="en-US" sz="2000" dirty="0">
                <a:sym typeface="Symbol" panose="05050102010706020507" pitchFamily="18" charset="2"/>
              </a:rPr>
              <a:t> </a:t>
            </a:r>
            <a:r>
              <a:rPr lang="en-US" altLang="en-US" sz="2000" i="1" baseline="-25000" dirty="0">
                <a:sym typeface="Symbol" panose="05050102010706020507" pitchFamily="18" charset="2"/>
              </a:rPr>
              <a:t>p </a:t>
            </a:r>
            <a:r>
              <a:rPr lang="en-US" altLang="en-US" sz="2000" dirty="0">
                <a:sym typeface="Symbol" panose="05050102010706020507" pitchFamily="18" charset="2"/>
              </a:rPr>
              <a:t>(</a:t>
            </a:r>
            <a:r>
              <a:rPr lang="en-US" altLang="en-US" sz="2000" i="1" dirty="0">
                <a:sym typeface="Symbol" panose="05050102010706020507" pitchFamily="18" charset="2"/>
              </a:rPr>
              <a:t>r</a:t>
            </a:r>
            <a:r>
              <a:rPr lang="en-US" altLang="en-US" sz="2000" dirty="0">
                <a:sym typeface="Symbol" panose="05050102010706020507" pitchFamily="18" charset="2"/>
              </a:rPr>
              <a:t>) </a:t>
            </a:r>
          </a:p>
          <a:p>
            <a:pPr>
              <a:tabLst>
                <a:tab pos="1658938" algn="l"/>
                <a:tab pos="3149600" algn="ctr"/>
                <a:tab pos="3425825" algn="l"/>
              </a:tabLst>
            </a:pPr>
            <a:r>
              <a:rPr lang="es-MX" altLang="en-US" sz="2000" i="1" dirty="0"/>
              <a:t>p</a:t>
            </a:r>
            <a:r>
              <a:rPr lang="es-MX" altLang="en-US" sz="2000" dirty="0"/>
              <a:t> se llama el predicado de selección</a:t>
            </a:r>
          </a:p>
          <a:p>
            <a:pPr>
              <a:tabLst>
                <a:tab pos="1658938" algn="l"/>
                <a:tab pos="3149600" algn="ctr"/>
                <a:tab pos="3425825" algn="l"/>
              </a:tabLst>
            </a:pPr>
            <a:r>
              <a:rPr lang="es-MX" altLang="en-US" sz="2000" dirty="0"/>
              <a:t>Ejemplo: seleccionar aquellas tuplas de la relación </a:t>
            </a:r>
            <a:r>
              <a:rPr lang="es-MX" altLang="en-US" sz="2000" i="1" dirty="0"/>
              <a:t>instructor</a:t>
            </a:r>
            <a:r>
              <a:rPr lang="es-MX" altLang="en-US" sz="2000" dirty="0"/>
              <a:t> donde el instructor se encuentra en el departamento de “Física”.</a:t>
            </a:r>
          </a:p>
          <a:p>
            <a:pPr lvl="1">
              <a:tabLst>
                <a:tab pos="1658938" algn="l"/>
                <a:tab pos="3149600" algn="ctr"/>
                <a:tab pos="3425825" algn="l"/>
              </a:tabLst>
            </a:pPr>
            <a:r>
              <a:rPr lang="es-MX" altLang="en-US" sz="2000" dirty="0"/>
              <a:t>Consulta  </a:t>
            </a:r>
            <a:r>
              <a:rPr lang="en-US" altLang="en-US" sz="2000" i="1" dirty="0">
                <a:sym typeface="Symbol" panose="05050102010706020507" pitchFamily="18" charset="2"/>
              </a:rPr>
              <a:t></a:t>
            </a:r>
            <a:r>
              <a:rPr lang="en-US" altLang="en-US" sz="2000" dirty="0">
                <a:sym typeface="Symbol" panose="05050102010706020507" pitchFamily="18" charset="2"/>
              </a:rPr>
              <a:t> </a:t>
            </a:r>
            <a:r>
              <a:rPr lang="en-US" altLang="en-US" sz="2000" i="1" baseline="-25000" dirty="0" err="1">
                <a:sym typeface="Symbol" panose="05050102010706020507" pitchFamily="18" charset="2"/>
              </a:rPr>
              <a:t>dept_name</a:t>
            </a:r>
            <a:r>
              <a:rPr lang="en-US" altLang="en-US" sz="2000" i="1" baseline="-25000" dirty="0">
                <a:sym typeface="Symbol" panose="05050102010706020507" pitchFamily="18" charset="2"/>
              </a:rPr>
              <a:t>=</a:t>
            </a:r>
            <a:r>
              <a:rPr lang="ja-JP" altLang="en-US" sz="2000" i="1" baseline="-25000" dirty="0">
                <a:sym typeface="Symbol" panose="05050102010706020507" pitchFamily="18" charset="2"/>
              </a:rPr>
              <a:t>“</a:t>
            </a:r>
            <a:r>
              <a:rPr lang="en-US" altLang="ja-JP" sz="2000" i="1" baseline="-25000" dirty="0">
                <a:sym typeface="Symbol" panose="05050102010706020507" pitchFamily="18" charset="2"/>
              </a:rPr>
              <a:t>Physics” </a:t>
            </a:r>
            <a:r>
              <a:rPr lang="en-US" altLang="ja-JP" sz="2000" dirty="0">
                <a:sym typeface="Symbol" panose="05050102010706020507" pitchFamily="18" charset="2"/>
              </a:rPr>
              <a:t>(</a:t>
            </a:r>
            <a:r>
              <a:rPr lang="en-US" altLang="ja-JP" sz="2000" i="1" dirty="0">
                <a:sym typeface="Symbol" panose="05050102010706020507" pitchFamily="18" charset="2"/>
              </a:rPr>
              <a:t>instructor</a:t>
            </a:r>
            <a:r>
              <a:rPr lang="en-US" altLang="ja-JP" sz="2000" dirty="0">
                <a:sym typeface="Symbol" panose="05050102010706020507" pitchFamily="18" charset="2"/>
              </a:rPr>
              <a:t>)</a:t>
            </a:r>
            <a:endParaRPr lang="es-MX" altLang="en-US" sz="2000" dirty="0"/>
          </a:p>
          <a:p>
            <a:pPr lvl="1">
              <a:tabLst>
                <a:tab pos="1658938" algn="l"/>
                <a:tab pos="3149600" algn="ctr"/>
                <a:tab pos="3425825" algn="l"/>
              </a:tabLst>
            </a:pPr>
            <a:r>
              <a:rPr lang="es-MX" altLang="en-US" sz="2000" dirty="0"/>
              <a:t>Resultado</a:t>
            </a:r>
          </a:p>
          <a:p>
            <a:pPr>
              <a:tabLst>
                <a:tab pos="1658938" algn="l"/>
                <a:tab pos="3149600" algn="ctr"/>
                <a:tab pos="3425825" algn="l"/>
              </a:tabLst>
            </a:pPr>
            <a:endParaRPr lang="en-US" altLang="en-US" sz="2000" dirty="0"/>
          </a:p>
        </p:txBody>
      </p:sp>
      <p:pic>
        <p:nvPicPr>
          <p:cNvPr id="3" name="Graphic 2">
            <a:extLst>
              <a:ext uri="{FF2B5EF4-FFF2-40B4-BE49-F238E27FC236}">
                <a16:creationId xmlns:a16="http://schemas.microsoft.com/office/drawing/2014/main" id="{D0EA259D-031F-4208-A7F2-A15AE51650DB}"/>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31858"/>
          <a:stretch/>
        </p:blipFill>
        <p:spPr>
          <a:xfrm>
            <a:off x="3701843" y="5312141"/>
            <a:ext cx="4932139" cy="1223136"/>
          </a:xfrm>
          <a:prstGeom prst="rect">
            <a:avLst/>
          </a:prstGeom>
        </p:spPr>
      </p:pic>
      <p:sp>
        <p:nvSpPr>
          <p:cNvPr id="5" name="Rectángulo 4">
            <a:extLst>
              <a:ext uri="{FF2B5EF4-FFF2-40B4-BE49-F238E27FC236}">
                <a16:creationId xmlns:a16="http://schemas.microsoft.com/office/drawing/2014/main" id="{506DF8B8-5C66-082B-2435-8C71F106E8A2}"/>
              </a:ext>
            </a:extLst>
          </p:cNvPr>
          <p:cNvSpPr/>
          <p:nvPr/>
        </p:nvSpPr>
        <p:spPr>
          <a:xfrm>
            <a:off x="1419007" y="429367"/>
            <a:ext cx="4565673" cy="584775"/>
          </a:xfrm>
          <a:prstGeom prst="rect">
            <a:avLst/>
          </a:prstGeom>
        </p:spPr>
        <p:txBody>
          <a:bodyPr wrap="none">
            <a:spAutoFit/>
          </a:bodyPr>
          <a:lstStyle/>
          <a:p>
            <a:r>
              <a:rPr lang="es-MX" sz="3200" b="1" dirty="0">
                <a:solidFill>
                  <a:schemeClr val="bg1"/>
                </a:solidFill>
                <a:cs typeface="Arial" panose="020B0604020202020204" pitchFamily="34" charset="0"/>
              </a:rPr>
              <a:t>ALGEBRA RELACIONAL (2)</a:t>
            </a:r>
            <a:endParaRPr lang="es-CO" sz="3200" b="1" dirty="0">
              <a:solidFill>
                <a:schemeClr val="bg1"/>
              </a:solidFill>
              <a:cs typeface="Arial" panose="020B0604020202020204" pitchFamily="34" charset="0"/>
            </a:endParaRPr>
          </a:p>
        </p:txBody>
      </p:sp>
      <p:sp>
        <p:nvSpPr>
          <p:cNvPr id="8" name="Rectángulo 7">
            <a:extLst>
              <a:ext uri="{FF2B5EF4-FFF2-40B4-BE49-F238E27FC236}">
                <a16:creationId xmlns:a16="http://schemas.microsoft.com/office/drawing/2014/main" id="{ECC83D70-4EDE-D876-A4FC-0102069A5F2F}"/>
              </a:ext>
            </a:extLst>
          </p:cNvPr>
          <p:cNvSpPr/>
          <p:nvPr/>
        </p:nvSpPr>
        <p:spPr>
          <a:xfrm>
            <a:off x="1166641" y="1690144"/>
            <a:ext cx="3719864" cy="584775"/>
          </a:xfrm>
          <a:prstGeom prst="rect">
            <a:avLst/>
          </a:prstGeom>
        </p:spPr>
        <p:txBody>
          <a:bodyPr wrap="none">
            <a:spAutoFit/>
          </a:bodyPr>
          <a:lstStyle/>
          <a:p>
            <a:r>
              <a:rPr lang="es-MX" sz="3200" b="1" dirty="0">
                <a:cs typeface="Arial" panose="020B0604020202020204" pitchFamily="34" charset="0"/>
              </a:rPr>
              <a:t>Operación Selección</a:t>
            </a:r>
            <a:endParaRPr lang="es-CO" sz="3200" b="1" dirty="0">
              <a:cs typeface="Arial" panose="020B0604020202020204" pitchFamily="34" charset="0"/>
            </a:endParaRPr>
          </a:p>
        </p:txBody>
      </p:sp>
      <p:pic>
        <p:nvPicPr>
          <p:cNvPr id="9" name="Imagen 8" descr="Forma&#10;&#10;Descripción generada automáticamente con confianza baja">
            <a:extLst>
              <a:ext uri="{FF2B5EF4-FFF2-40B4-BE49-F238E27FC236}">
                <a16:creationId xmlns:a16="http://schemas.microsoft.com/office/drawing/2014/main" id="{E17CD681-8410-81F0-EEE5-47A1A5B246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19118" y="4901283"/>
            <a:ext cx="1269363" cy="126936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1419007" y="2391734"/>
            <a:ext cx="9958239" cy="4259604"/>
          </a:xfrm>
        </p:spPr>
        <p:txBody>
          <a:bodyPr>
            <a:noAutofit/>
          </a:bodyPr>
          <a:lstStyle/>
          <a:p>
            <a:pPr>
              <a:tabLst>
                <a:tab pos="1658938" algn="l"/>
                <a:tab pos="3149600" algn="ctr"/>
                <a:tab pos="3425825" algn="l"/>
              </a:tabLst>
            </a:pPr>
            <a:r>
              <a:rPr lang="es-MX" altLang="en-US" sz="2400" dirty="0">
                <a:sym typeface="Symbol" panose="05050102010706020507" pitchFamily="18" charset="2"/>
              </a:rPr>
              <a:t>Están permitidas la comparaciones usando</a:t>
            </a:r>
          </a:p>
          <a:p>
            <a:pPr marL="0" indent="0">
              <a:buNone/>
              <a:tabLst>
                <a:tab pos="1658938" algn="l"/>
                <a:tab pos="3149600" algn="ctr"/>
                <a:tab pos="3425825" algn="l"/>
              </a:tabLst>
            </a:pPr>
            <a:r>
              <a:rPr lang="es-MX" altLang="en-US" sz="2400" dirty="0">
                <a:sym typeface="Symbol" panose="05050102010706020507" pitchFamily="18" charset="2"/>
              </a:rPr>
              <a:t>                      =, , &gt;, , &lt;,         </a:t>
            </a:r>
          </a:p>
          <a:p>
            <a:pPr marL="0" indent="0">
              <a:buNone/>
              <a:tabLst>
                <a:tab pos="1658938" algn="l"/>
                <a:tab pos="3149600" algn="ctr"/>
                <a:tab pos="3425825" algn="l"/>
              </a:tabLst>
            </a:pPr>
            <a:r>
              <a:rPr lang="es-MX" altLang="en-US" sz="2400" dirty="0">
                <a:sym typeface="Symbol" panose="05050102010706020507" pitchFamily="18" charset="2"/>
              </a:rPr>
              <a:t>      en el predicado de selección.</a:t>
            </a:r>
          </a:p>
          <a:p>
            <a:pPr>
              <a:tabLst>
                <a:tab pos="1658938" algn="l"/>
                <a:tab pos="3149600" algn="ctr"/>
                <a:tab pos="3425825" algn="l"/>
              </a:tabLst>
            </a:pPr>
            <a:r>
              <a:rPr lang="es-MX" altLang="en-US" sz="2400" dirty="0">
                <a:sym typeface="Symbol" panose="05050102010706020507" pitchFamily="18" charset="2"/>
              </a:rPr>
              <a:t>Podemos combinar varios predicados en uno más grande usando los conectores: </a:t>
            </a:r>
          </a:p>
          <a:p>
            <a:pPr marL="0" indent="0">
              <a:buNone/>
              <a:tabLst>
                <a:tab pos="1658938" algn="l"/>
                <a:tab pos="3149600" algn="ctr"/>
                <a:tab pos="3425825" algn="l"/>
              </a:tabLst>
            </a:pPr>
            <a:r>
              <a:rPr lang="es-MX" altLang="en-US" sz="2400" dirty="0">
                <a:sym typeface="Symbol" panose="05050102010706020507" pitchFamily="18" charset="2"/>
              </a:rPr>
              <a:t>                    (y),  (o),  (no)</a:t>
            </a:r>
          </a:p>
          <a:p>
            <a:pPr marL="457200" lvl="1" indent="0">
              <a:buNone/>
              <a:tabLst>
                <a:tab pos="1658938" algn="l"/>
                <a:tab pos="3149600" algn="ctr"/>
                <a:tab pos="3425825" algn="l"/>
              </a:tabLst>
            </a:pPr>
            <a:r>
              <a:rPr lang="es-MX" altLang="en-US" dirty="0">
                <a:sym typeface="Symbol" panose="05050102010706020507" pitchFamily="18" charset="2"/>
              </a:rPr>
              <a:t>Ejemplo: </a:t>
            </a:r>
          </a:p>
          <a:p>
            <a:pPr marL="914400" lvl="2" indent="0">
              <a:buNone/>
              <a:tabLst>
                <a:tab pos="1658938" algn="l"/>
                <a:tab pos="3149600" algn="ctr"/>
                <a:tab pos="3425825" algn="l"/>
              </a:tabLst>
            </a:pPr>
            <a:r>
              <a:rPr lang="es-MX" altLang="en-US" sz="2400" dirty="0">
                <a:sym typeface="Symbol" panose="05050102010706020507" pitchFamily="18" charset="2"/>
              </a:rPr>
              <a:t>Encontrar los profesores de Física con salario mayor a $90.000, escribimos:  </a:t>
            </a:r>
          </a:p>
          <a:p>
            <a:pPr marL="0" indent="0">
              <a:buNone/>
              <a:tabLst>
                <a:tab pos="1658938" algn="l"/>
                <a:tab pos="3149600" algn="ctr"/>
                <a:tab pos="3425825" algn="l"/>
              </a:tabLst>
            </a:pPr>
            <a:r>
              <a:rPr lang="es-MX" altLang="en-US" sz="2400" dirty="0">
                <a:sym typeface="Symbol" panose="05050102010706020507" pitchFamily="18" charset="2"/>
              </a:rPr>
              <a:t>	</a:t>
            </a:r>
            <a:r>
              <a:rPr lang="en-US" altLang="en-US" sz="2400" i="1" dirty="0">
                <a:sym typeface="Symbol" panose="05050102010706020507" pitchFamily="18" charset="2"/>
              </a:rPr>
              <a:t> </a:t>
            </a:r>
            <a:r>
              <a:rPr lang="en-US" altLang="en-US" sz="2400" dirty="0">
                <a:sym typeface="Symbol" panose="05050102010706020507" pitchFamily="18" charset="2"/>
              </a:rPr>
              <a:t> </a:t>
            </a:r>
            <a:r>
              <a:rPr lang="en-US" altLang="en-US" sz="2400" i="1" baseline="-25000" dirty="0" err="1">
                <a:sym typeface="Symbol" panose="05050102010706020507" pitchFamily="18" charset="2"/>
              </a:rPr>
              <a:t>dept_name</a:t>
            </a:r>
            <a:r>
              <a:rPr lang="en-US" altLang="en-US" sz="2400" i="1" baseline="-25000" dirty="0">
                <a:sym typeface="Symbol" panose="05050102010706020507" pitchFamily="18" charset="2"/>
              </a:rPr>
              <a:t>=</a:t>
            </a:r>
            <a:r>
              <a:rPr lang="ja-JP" altLang="en-US" sz="2400" i="1" baseline="-25000" dirty="0">
                <a:sym typeface="Symbol" panose="05050102010706020507" pitchFamily="18" charset="2"/>
              </a:rPr>
              <a:t>“</a:t>
            </a:r>
            <a:r>
              <a:rPr lang="en-US" altLang="ja-JP" sz="2400" i="1" baseline="-25000" dirty="0">
                <a:sym typeface="Symbol" panose="05050102010706020507" pitchFamily="18" charset="2"/>
              </a:rPr>
              <a:t>Physics</a:t>
            </a:r>
            <a:r>
              <a:rPr lang="ja-JP" altLang="en-US" sz="2400" i="1" baseline="-25000" dirty="0">
                <a:sym typeface="Symbol" panose="05050102010706020507" pitchFamily="18" charset="2"/>
              </a:rPr>
              <a:t>” </a:t>
            </a:r>
            <a:r>
              <a:rPr lang="en-US" altLang="en-US" sz="2400" dirty="0">
                <a:sym typeface="Symbol" panose="05050102010706020507" pitchFamily="18" charset="2"/>
              </a:rPr>
              <a:t></a:t>
            </a:r>
            <a:r>
              <a:rPr lang="ja-JP" altLang="en-US" sz="2400" i="1" baseline="-25000" dirty="0">
                <a:sym typeface="Symbol" panose="05050102010706020507" pitchFamily="18" charset="2"/>
              </a:rPr>
              <a:t> </a:t>
            </a:r>
            <a:r>
              <a:rPr lang="en-US" altLang="ja-JP" sz="2400" i="1" baseline="-25000" dirty="0">
                <a:sym typeface="Symbol" panose="05050102010706020507" pitchFamily="18" charset="2"/>
              </a:rPr>
              <a:t>salary &gt;</a:t>
            </a:r>
            <a:r>
              <a:rPr lang="en-US" altLang="ja-JP" sz="2400" i="1" dirty="0">
                <a:sym typeface="Symbol" panose="05050102010706020507" pitchFamily="18" charset="2"/>
              </a:rPr>
              <a:t> </a:t>
            </a:r>
            <a:r>
              <a:rPr lang="en-US" altLang="ja-JP" sz="2400" i="1" baseline="-25000" dirty="0">
                <a:sym typeface="Symbol" panose="05050102010706020507" pitchFamily="18" charset="2"/>
              </a:rPr>
              <a:t>90,000</a:t>
            </a:r>
            <a:r>
              <a:rPr lang="en-US" altLang="ja-JP" sz="2400" i="1" dirty="0">
                <a:sym typeface="Symbol" panose="05050102010706020507" pitchFamily="18" charset="2"/>
              </a:rPr>
              <a:t> </a:t>
            </a:r>
            <a:r>
              <a:rPr lang="en-US" altLang="ja-JP" sz="2400" dirty="0">
                <a:sym typeface="Symbol" panose="05050102010706020507" pitchFamily="18" charset="2"/>
              </a:rPr>
              <a:t>(</a:t>
            </a:r>
            <a:r>
              <a:rPr lang="en-US" altLang="ja-JP" sz="2400" i="1" dirty="0">
                <a:sym typeface="Symbol" panose="05050102010706020507" pitchFamily="18" charset="2"/>
              </a:rPr>
              <a:t>instructor</a:t>
            </a:r>
            <a:r>
              <a:rPr lang="en-US" altLang="ja-JP" sz="2400" dirty="0">
                <a:sym typeface="Symbol" panose="05050102010706020507" pitchFamily="18" charset="2"/>
              </a:rPr>
              <a:t>) </a:t>
            </a:r>
            <a:endParaRPr lang="en-US" altLang="en-US" sz="2400" dirty="0">
              <a:sym typeface="Symbol" panose="05050102010706020507" pitchFamily="18" charset="2"/>
            </a:endParaRPr>
          </a:p>
        </p:txBody>
      </p:sp>
      <p:sp>
        <p:nvSpPr>
          <p:cNvPr id="6" name="Rectángulo 5">
            <a:extLst>
              <a:ext uri="{FF2B5EF4-FFF2-40B4-BE49-F238E27FC236}">
                <a16:creationId xmlns:a16="http://schemas.microsoft.com/office/drawing/2014/main" id="{B03AAD0F-E362-6AEA-D791-CC42AB02482D}"/>
              </a:ext>
            </a:extLst>
          </p:cNvPr>
          <p:cNvSpPr/>
          <p:nvPr/>
        </p:nvSpPr>
        <p:spPr>
          <a:xfrm>
            <a:off x="1419007" y="429367"/>
            <a:ext cx="4565673" cy="584775"/>
          </a:xfrm>
          <a:prstGeom prst="rect">
            <a:avLst/>
          </a:prstGeom>
        </p:spPr>
        <p:txBody>
          <a:bodyPr wrap="none">
            <a:spAutoFit/>
          </a:bodyPr>
          <a:lstStyle/>
          <a:p>
            <a:r>
              <a:rPr lang="es-MX" sz="3200" b="1" dirty="0">
                <a:solidFill>
                  <a:schemeClr val="bg1"/>
                </a:solidFill>
                <a:cs typeface="Arial" panose="020B0604020202020204" pitchFamily="34" charset="0"/>
              </a:rPr>
              <a:t>ALGEBRA RELACIONAL (3)</a:t>
            </a:r>
            <a:endParaRPr lang="es-CO" sz="3200" b="1" dirty="0">
              <a:solidFill>
                <a:schemeClr val="bg1"/>
              </a:solidFill>
              <a:cs typeface="Arial" panose="020B0604020202020204" pitchFamily="34" charset="0"/>
            </a:endParaRPr>
          </a:p>
        </p:txBody>
      </p:sp>
      <p:sp>
        <p:nvSpPr>
          <p:cNvPr id="7" name="Rectángulo 6">
            <a:extLst>
              <a:ext uri="{FF2B5EF4-FFF2-40B4-BE49-F238E27FC236}">
                <a16:creationId xmlns:a16="http://schemas.microsoft.com/office/drawing/2014/main" id="{A2912B45-D605-FBA6-C01A-18EC240A9145}"/>
              </a:ext>
            </a:extLst>
          </p:cNvPr>
          <p:cNvSpPr/>
          <p:nvPr/>
        </p:nvSpPr>
        <p:spPr>
          <a:xfrm>
            <a:off x="1166641" y="1690144"/>
            <a:ext cx="3719864" cy="584775"/>
          </a:xfrm>
          <a:prstGeom prst="rect">
            <a:avLst/>
          </a:prstGeom>
        </p:spPr>
        <p:txBody>
          <a:bodyPr wrap="none">
            <a:spAutoFit/>
          </a:bodyPr>
          <a:lstStyle/>
          <a:p>
            <a:r>
              <a:rPr lang="es-MX" sz="3200" b="1" dirty="0">
                <a:cs typeface="Arial" panose="020B0604020202020204" pitchFamily="34" charset="0"/>
              </a:rPr>
              <a:t>Operación Selección</a:t>
            </a:r>
            <a:endParaRPr lang="es-CO" sz="3200" b="1" dirty="0">
              <a:cs typeface="Arial" panose="020B0604020202020204" pitchFamily="34" charset="0"/>
            </a:endParaRPr>
          </a:p>
        </p:txBody>
      </p:sp>
      <p:pic>
        <p:nvPicPr>
          <p:cNvPr id="8" name="Imagen 7" descr="Forma&#10;&#10;Descripción generada automáticamente con confianza baja">
            <a:extLst>
              <a:ext uri="{FF2B5EF4-FFF2-40B4-BE49-F238E27FC236}">
                <a16:creationId xmlns:a16="http://schemas.microsoft.com/office/drawing/2014/main" id="{F30E69E8-F961-AA08-E6AE-F6911F9E3C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9118" y="4901283"/>
            <a:ext cx="1269363" cy="1269363"/>
          </a:xfrm>
          <a:prstGeom prst="rect">
            <a:avLst/>
          </a:prstGeom>
        </p:spPr>
      </p:pic>
    </p:spTree>
    <p:extLst>
      <p:ext uri="{BB962C8B-B14F-4D97-AF65-F5344CB8AC3E}">
        <p14:creationId xmlns:p14="http://schemas.microsoft.com/office/powerpoint/2010/main" val="2150831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1333709" y="2499349"/>
            <a:ext cx="9958239" cy="3268406"/>
          </a:xfrm>
        </p:spPr>
        <p:txBody>
          <a:bodyPr>
            <a:noAutofit/>
          </a:bodyPr>
          <a:lstStyle/>
          <a:p>
            <a:pPr>
              <a:tabLst>
                <a:tab pos="1658938" algn="l"/>
                <a:tab pos="3149600" algn="ctr"/>
                <a:tab pos="3425825" algn="l"/>
              </a:tabLst>
            </a:pPr>
            <a:r>
              <a:rPr lang="es-MX" altLang="en-US" sz="2400" dirty="0">
                <a:sym typeface="Symbol" panose="05050102010706020507" pitchFamily="18" charset="2"/>
              </a:rPr>
              <a:t>El predicado seleccionado puede incluir comparaciones entre dos atributos.</a:t>
            </a:r>
          </a:p>
          <a:p>
            <a:pPr marL="0" indent="0">
              <a:buNone/>
              <a:tabLst>
                <a:tab pos="1658938" algn="l"/>
                <a:tab pos="3149600" algn="ctr"/>
                <a:tab pos="3425825" algn="l"/>
              </a:tabLst>
            </a:pPr>
            <a:r>
              <a:rPr lang="es-MX" altLang="en-US" sz="2400" dirty="0">
                <a:sym typeface="Symbol" panose="05050102010706020507" pitchFamily="18" charset="2"/>
              </a:rPr>
              <a:t>	Ejemplo:</a:t>
            </a:r>
          </a:p>
          <a:p>
            <a:pPr marL="1828800" lvl="4" indent="0">
              <a:buNone/>
              <a:tabLst>
                <a:tab pos="1658938" algn="l"/>
                <a:tab pos="3149600" algn="ctr"/>
                <a:tab pos="3425825" algn="l"/>
              </a:tabLst>
            </a:pPr>
            <a:r>
              <a:rPr lang="es-MX" altLang="en-US" sz="2400" dirty="0">
                <a:sym typeface="Symbol" panose="05050102010706020507" pitchFamily="18" charset="2"/>
              </a:rPr>
              <a:t>Busque todos los departamentos cuyo nombre sea el mismo que el nombre de su edificio:  </a:t>
            </a:r>
          </a:p>
          <a:p>
            <a:pPr marL="0" indent="0" algn="ctr">
              <a:buNone/>
              <a:tabLst>
                <a:tab pos="1658938" algn="l"/>
                <a:tab pos="3149600" algn="ctr"/>
                <a:tab pos="3425825" algn="l"/>
              </a:tabLst>
            </a:pPr>
            <a:r>
              <a:rPr lang="en-US" altLang="en-US" sz="2400" i="1" dirty="0">
                <a:sym typeface="Symbol" panose="05050102010706020507" pitchFamily="18" charset="2"/>
              </a:rPr>
              <a:t> </a:t>
            </a:r>
            <a:r>
              <a:rPr lang="en-US" altLang="en-US" sz="2400" dirty="0">
                <a:sym typeface="Symbol" panose="05050102010706020507" pitchFamily="18" charset="2"/>
              </a:rPr>
              <a:t> </a:t>
            </a:r>
            <a:r>
              <a:rPr lang="en-US" altLang="en-US" sz="2400" i="1" baseline="-25000" dirty="0" err="1">
                <a:sym typeface="Symbol" panose="05050102010706020507" pitchFamily="18" charset="2"/>
              </a:rPr>
              <a:t>dept_name</a:t>
            </a:r>
            <a:r>
              <a:rPr lang="en-US" altLang="en-US" sz="2400" i="1" baseline="-25000" dirty="0">
                <a:sym typeface="Symbol" panose="05050102010706020507" pitchFamily="18" charset="2"/>
              </a:rPr>
              <a:t>=</a:t>
            </a:r>
            <a:r>
              <a:rPr lang="en-US" altLang="ja-JP" sz="2400" i="1" baseline="-25000" dirty="0">
                <a:sym typeface="Symbol" panose="05050102010706020507" pitchFamily="18" charset="2"/>
              </a:rPr>
              <a:t>building</a:t>
            </a:r>
            <a:r>
              <a:rPr lang="en-US" altLang="ja-JP" sz="2400" i="1" dirty="0">
                <a:sym typeface="Symbol" panose="05050102010706020507" pitchFamily="18" charset="2"/>
              </a:rPr>
              <a:t> </a:t>
            </a:r>
            <a:r>
              <a:rPr lang="ja-JP" altLang="en-US" sz="2400" i="1" baseline="-25000" dirty="0">
                <a:sym typeface="Symbol" panose="05050102010706020507" pitchFamily="18" charset="2"/>
              </a:rPr>
              <a:t> </a:t>
            </a:r>
            <a:r>
              <a:rPr lang="en-US" altLang="ja-JP" sz="2400" dirty="0">
                <a:sym typeface="Symbol" panose="05050102010706020507" pitchFamily="18" charset="2"/>
              </a:rPr>
              <a:t>(</a:t>
            </a:r>
            <a:r>
              <a:rPr lang="en-US" altLang="ja-JP" sz="2400" i="1" dirty="0">
                <a:sym typeface="Symbol" panose="05050102010706020507" pitchFamily="18" charset="2"/>
              </a:rPr>
              <a:t>department</a:t>
            </a:r>
            <a:r>
              <a:rPr lang="en-US" altLang="ja-JP" sz="2400" dirty="0">
                <a:sym typeface="Symbol" panose="05050102010706020507" pitchFamily="18" charset="2"/>
              </a:rPr>
              <a:t>)</a:t>
            </a:r>
            <a:endParaRPr lang="en-US" altLang="en-US" sz="2400" dirty="0">
              <a:sym typeface="Symbol" panose="05050102010706020507" pitchFamily="18" charset="2"/>
            </a:endParaRPr>
          </a:p>
        </p:txBody>
      </p:sp>
      <p:sp>
        <p:nvSpPr>
          <p:cNvPr id="6" name="Rectángulo 5">
            <a:extLst>
              <a:ext uri="{FF2B5EF4-FFF2-40B4-BE49-F238E27FC236}">
                <a16:creationId xmlns:a16="http://schemas.microsoft.com/office/drawing/2014/main" id="{B03AAD0F-E362-6AEA-D791-CC42AB02482D}"/>
              </a:ext>
            </a:extLst>
          </p:cNvPr>
          <p:cNvSpPr/>
          <p:nvPr/>
        </p:nvSpPr>
        <p:spPr>
          <a:xfrm>
            <a:off x="1419007" y="429367"/>
            <a:ext cx="4565673" cy="584775"/>
          </a:xfrm>
          <a:prstGeom prst="rect">
            <a:avLst/>
          </a:prstGeom>
        </p:spPr>
        <p:txBody>
          <a:bodyPr wrap="none">
            <a:spAutoFit/>
          </a:bodyPr>
          <a:lstStyle/>
          <a:p>
            <a:r>
              <a:rPr lang="es-MX" sz="3200" b="1" dirty="0">
                <a:solidFill>
                  <a:schemeClr val="bg1"/>
                </a:solidFill>
                <a:cs typeface="Arial" panose="020B0604020202020204" pitchFamily="34" charset="0"/>
              </a:rPr>
              <a:t>ALGEBRA RELACIONAL (4)</a:t>
            </a:r>
            <a:endParaRPr lang="es-CO" sz="3200" b="1" dirty="0">
              <a:solidFill>
                <a:schemeClr val="bg1"/>
              </a:solidFill>
              <a:cs typeface="Arial" panose="020B0604020202020204" pitchFamily="34" charset="0"/>
            </a:endParaRPr>
          </a:p>
        </p:txBody>
      </p:sp>
      <p:sp>
        <p:nvSpPr>
          <p:cNvPr id="7" name="Rectángulo 6">
            <a:extLst>
              <a:ext uri="{FF2B5EF4-FFF2-40B4-BE49-F238E27FC236}">
                <a16:creationId xmlns:a16="http://schemas.microsoft.com/office/drawing/2014/main" id="{A2912B45-D605-FBA6-C01A-18EC240A9145}"/>
              </a:ext>
            </a:extLst>
          </p:cNvPr>
          <p:cNvSpPr/>
          <p:nvPr/>
        </p:nvSpPr>
        <p:spPr>
          <a:xfrm>
            <a:off x="1166641" y="1690144"/>
            <a:ext cx="3719864" cy="584775"/>
          </a:xfrm>
          <a:prstGeom prst="rect">
            <a:avLst/>
          </a:prstGeom>
        </p:spPr>
        <p:txBody>
          <a:bodyPr wrap="none">
            <a:spAutoFit/>
          </a:bodyPr>
          <a:lstStyle/>
          <a:p>
            <a:r>
              <a:rPr lang="es-MX" sz="3200" b="1" dirty="0">
                <a:cs typeface="Arial" panose="020B0604020202020204" pitchFamily="34" charset="0"/>
              </a:rPr>
              <a:t>Operación Selección</a:t>
            </a:r>
            <a:endParaRPr lang="es-CO" sz="3200" b="1" dirty="0">
              <a:cs typeface="Arial" panose="020B0604020202020204" pitchFamily="34" charset="0"/>
            </a:endParaRPr>
          </a:p>
        </p:txBody>
      </p:sp>
      <p:pic>
        <p:nvPicPr>
          <p:cNvPr id="5" name="Imagen 4" descr="Forma&#10;&#10;Descripción generada automáticamente con confianza baja">
            <a:extLst>
              <a:ext uri="{FF2B5EF4-FFF2-40B4-BE49-F238E27FC236}">
                <a16:creationId xmlns:a16="http://schemas.microsoft.com/office/drawing/2014/main" id="{8443CB1E-72F0-DD15-90C4-A87063361F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9118" y="4901283"/>
            <a:ext cx="1269363" cy="1269363"/>
          </a:xfrm>
          <a:prstGeom prst="rect">
            <a:avLst/>
          </a:prstGeom>
        </p:spPr>
      </p:pic>
    </p:spTree>
    <p:extLst>
      <p:ext uri="{BB962C8B-B14F-4D97-AF65-F5344CB8AC3E}">
        <p14:creationId xmlns:p14="http://schemas.microsoft.com/office/powerpoint/2010/main" val="2778240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a:xfrm>
            <a:off x="1976029" y="2380427"/>
            <a:ext cx="8882275" cy="4153714"/>
          </a:xfrm>
        </p:spPr>
        <p:txBody>
          <a:bodyPr>
            <a:noAutofit/>
          </a:bodyPr>
          <a:lstStyle/>
          <a:p>
            <a:pPr>
              <a:lnSpc>
                <a:spcPct val="120000"/>
              </a:lnSpc>
              <a:tabLst>
                <a:tab pos="3257550" algn="ctr"/>
              </a:tabLst>
            </a:pPr>
            <a:r>
              <a:rPr lang="es-MX" altLang="en-US" sz="2000" dirty="0"/>
              <a:t>Una operación unaria que devuelve la relación de su argumento, </a:t>
            </a:r>
            <a:r>
              <a:rPr lang="es-MX" altLang="en-US" sz="2000" b="1" i="1" dirty="0"/>
              <a:t>con ciertos atributos omitidos</a:t>
            </a:r>
            <a:r>
              <a:rPr lang="es-MX" altLang="en-US" sz="2000" dirty="0"/>
              <a:t>.</a:t>
            </a:r>
          </a:p>
          <a:p>
            <a:pPr>
              <a:lnSpc>
                <a:spcPct val="120000"/>
              </a:lnSpc>
              <a:tabLst>
                <a:tab pos="3257550" algn="ctr"/>
              </a:tabLst>
            </a:pPr>
            <a:r>
              <a:rPr lang="es-MX" altLang="en-US" sz="2000" dirty="0"/>
              <a:t>Notación:     </a:t>
            </a:r>
          </a:p>
          <a:p>
            <a:pPr marL="914400" lvl="2" indent="0">
              <a:lnSpc>
                <a:spcPct val="120000"/>
              </a:lnSpc>
              <a:buNone/>
              <a:tabLst>
                <a:tab pos="3257550" algn="ctr"/>
              </a:tabLst>
            </a:pPr>
            <a:r>
              <a:rPr lang="en-US" altLang="en-US" dirty="0">
                <a:sym typeface="Symbol" panose="05050102010706020507" pitchFamily="18" charset="2"/>
              </a:rPr>
              <a:t>	 </a:t>
            </a:r>
            <a:r>
              <a:rPr lang="en-US" altLang="en-US" i="1" baseline="-25000" dirty="0">
                <a:sym typeface="Symbol" panose="05050102010706020507" pitchFamily="18" charset="2"/>
              </a:rPr>
              <a:t>A</a:t>
            </a:r>
            <a:r>
              <a:rPr lang="en-US" altLang="en-US" i="1" baseline="-50000" dirty="0">
                <a:sym typeface="Symbol" panose="05050102010706020507" pitchFamily="18" charset="2"/>
              </a:rPr>
              <a:t>1</a:t>
            </a:r>
            <a:r>
              <a:rPr lang="en-US" altLang="en-US" i="1" baseline="-25000" dirty="0">
                <a:sym typeface="Symbol" panose="05050102010706020507" pitchFamily="18" charset="2"/>
              </a:rPr>
              <a:t>,A</a:t>
            </a:r>
            <a:r>
              <a:rPr lang="en-US" altLang="en-US" i="1" baseline="-50000" dirty="0">
                <a:sym typeface="Symbol" panose="05050102010706020507" pitchFamily="18" charset="2"/>
              </a:rPr>
              <a:t>2</a:t>
            </a:r>
            <a:r>
              <a:rPr lang="en-US" altLang="en-US" i="1" baseline="-25000" dirty="0">
                <a:sym typeface="Symbol" panose="05050102010706020507" pitchFamily="18" charset="2"/>
              </a:rPr>
              <a:t>,A</a:t>
            </a:r>
            <a:r>
              <a:rPr lang="en-US" altLang="en-US" i="1" baseline="-50000" dirty="0">
                <a:sym typeface="Symbol" panose="05050102010706020507" pitchFamily="18" charset="2"/>
              </a:rPr>
              <a:t>3</a:t>
            </a:r>
            <a:r>
              <a:rPr lang="en-US" altLang="en-US" i="1" baseline="-25000" dirty="0">
                <a:sym typeface="Symbol" panose="05050102010706020507" pitchFamily="18" charset="2"/>
              </a:rPr>
              <a:t> ….A</a:t>
            </a:r>
            <a:r>
              <a:rPr lang="en-US" altLang="en-US" i="1" baseline="-50000" dirty="0">
                <a:sym typeface="Symbol" panose="05050102010706020507" pitchFamily="18" charset="2"/>
              </a:rPr>
              <a:t>k</a:t>
            </a:r>
            <a:r>
              <a:rPr lang="en-US" altLang="en-US" i="1" baseline="-25000" dirty="0">
                <a:sym typeface="Symbol" panose="05050102010706020507" pitchFamily="18" charset="2"/>
              </a:rPr>
              <a:t> </a:t>
            </a:r>
            <a:r>
              <a:rPr lang="en-US" altLang="en-US" baseline="-25000" dirty="0"/>
              <a:t> </a:t>
            </a:r>
            <a:r>
              <a:rPr lang="en-US" altLang="en-US" dirty="0"/>
              <a:t>(</a:t>
            </a:r>
            <a:r>
              <a:rPr lang="en-US" altLang="en-US" i="1" dirty="0"/>
              <a:t>r</a:t>
            </a:r>
            <a:r>
              <a:rPr lang="en-US" altLang="ja-JP" dirty="0">
                <a:sym typeface="Symbol" panose="05050102010706020507" pitchFamily="18" charset="2"/>
              </a:rPr>
              <a:t>)</a:t>
            </a:r>
            <a:r>
              <a:rPr lang="es-MX" altLang="en-US" dirty="0"/>
              <a:t> </a:t>
            </a:r>
          </a:p>
          <a:p>
            <a:pPr marL="914400" lvl="2" indent="0">
              <a:lnSpc>
                <a:spcPct val="120000"/>
              </a:lnSpc>
              <a:buNone/>
              <a:tabLst>
                <a:tab pos="3257550" algn="ctr"/>
              </a:tabLst>
            </a:pPr>
            <a:r>
              <a:rPr lang="es-MX" altLang="en-US" dirty="0"/>
              <a:t>donde </a:t>
            </a:r>
            <a:r>
              <a:rPr lang="es-MX" altLang="en-US" i="1" dirty="0"/>
              <a:t>A1</a:t>
            </a:r>
            <a:r>
              <a:rPr lang="es-MX" altLang="en-US" dirty="0"/>
              <a:t>, </a:t>
            </a:r>
            <a:r>
              <a:rPr lang="es-MX" altLang="en-US" i="1" dirty="0"/>
              <a:t>A2</a:t>
            </a:r>
            <a:r>
              <a:rPr lang="es-MX" altLang="en-US" dirty="0"/>
              <a:t>, …, </a:t>
            </a:r>
            <a:r>
              <a:rPr lang="es-MX" altLang="en-US" i="1" dirty="0" err="1"/>
              <a:t>Ak</a:t>
            </a:r>
            <a:r>
              <a:rPr lang="es-MX" altLang="en-US" dirty="0"/>
              <a:t> son nombres de atributos y </a:t>
            </a:r>
            <a:r>
              <a:rPr lang="es-MX" altLang="en-US" i="1" dirty="0"/>
              <a:t>r</a:t>
            </a:r>
            <a:r>
              <a:rPr lang="es-MX" altLang="en-US" dirty="0"/>
              <a:t> es un nombre de relación.</a:t>
            </a:r>
          </a:p>
          <a:p>
            <a:pPr>
              <a:lnSpc>
                <a:spcPct val="120000"/>
              </a:lnSpc>
              <a:tabLst>
                <a:tab pos="3257550" algn="ctr"/>
              </a:tabLst>
            </a:pPr>
            <a:r>
              <a:rPr lang="es-MX" altLang="en-US" sz="2000" dirty="0"/>
              <a:t>El resultado se define como la relación de </a:t>
            </a:r>
            <a:r>
              <a:rPr lang="es-MX" altLang="en-US" sz="2000" i="1" dirty="0"/>
              <a:t>k</a:t>
            </a:r>
            <a:r>
              <a:rPr lang="es-MX" altLang="en-US" sz="2000" dirty="0"/>
              <a:t> columnas obtenida al borrar las columnas que </a:t>
            </a:r>
            <a:r>
              <a:rPr lang="es-MX" altLang="en-US" sz="2000" b="1" dirty="0"/>
              <a:t>no</a:t>
            </a:r>
            <a:r>
              <a:rPr lang="es-MX" altLang="en-US" sz="2000" dirty="0"/>
              <a:t> están listadas</a:t>
            </a:r>
          </a:p>
          <a:p>
            <a:pPr>
              <a:lnSpc>
                <a:spcPct val="120000"/>
              </a:lnSpc>
              <a:tabLst>
                <a:tab pos="3257550" algn="ctr"/>
              </a:tabLst>
            </a:pPr>
            <a:r>
              <a:rPr lang="es-MX" altLang="en-US" sz="2000" dirty="0"/>
              <a:t>Filas duplicadas eliminadas del resultado, ya que las relaciones son conjuntos</a:t>
            </a:r>
            <a:endParaRPr lang="en-US" altLang="en-US" sz="2000" dirty="0"/>
          </a:p>
        </p:txBody>
      </p:sp>
      <p:sp>
        <p:nvSpPr>
          <p:cNvPr id="4" name="Rectángulo 3">
            <a:extLst>
              <a:ext uri="{FF2B5EF4-FFF2-40B4-BE49-F238E27FC236}">
                <a16:creationId xmlns:a16="http://schemas.microsoft.com/office/drawing/2014/main" id="{B7C90949-7590-4D4F-32A1-AF1ABAFB1A31}"/>
              </a:ext>
            </a:extLst>
          </p:cNvPr>
          <p:cNvSpPr/>
          <p:nvPr/>
        </p:nvSpPr>
        <p:spPr>
          <a:xfrm>
            <a:off x="1419007" y="429367"/>
            <a:ext cx="4565673" cy="584775"/>
          </a:xfrm>
          <a:prstGeom prst="rect">
            <a:avLst/>
          </a:prstGeom>
        </p:spPr>
        <p:txBody>
          <a:bodyPr wrap="none">
            <a:spAutoFit/>
          </a:bodyPr>
          <a:lstStyle/>
          <a:p>
            <a:r>
              <a:rPr lang="es-MX" sz="3200" b="1" dirty="0">
                <a:solidFill>
                  <a:schemeClr val="bg1"/>
                </a:solidFill>
                <a:cs typeface="Arial" panose="020B0604020202020204" pitchFamily="34" charset="0"/>
              </a:rPr>
              <a:t>ALGEBRA RELACIONAL (4)</a:t>
            </a:r>
            <a:endParaRPr lang="es-CO" sz="3200" b="1" dirty="0">
              <a:solidFill>
                <a:schemeClr val="bg1"/>
              </a:solidFill>
              <a:cs typeface="Arial" panose="020B0604020202020204" pitchFamily="34" charset="0"/>
            </a:endParaRPr>
          </a:p>
        </p:txBody>
      </p:sp>
      <p:sp>
        <p:nvSpPr>
          <p:cNvPr id="7" name="Rectángulo 6">
            <a:extLst>
              <a:ext uri="{FF2B5EF4-FFF2-40B4-BE49-F238E27FC236}">
                <a16:creationId xmlns:a16="http://schemas.microsoft.com/office/drawing/2014/main" id="{9EB72A8E-1A37-2041-4A7C-B7FD8E0D437E}"/>
              </a:ext>
            </a:extLst>
          </p:cNvPr>
          <p:cNvSpPr/>
          <p:nvPr/>
        </p:nvSpPr>
        <p:spPr>
          <a:xfrm>
            <a:off x="1166641" y="1690144"/>
            <a:ext cx="3985130" cy="584775"/>
          </a:xfrm>
          <a:prstGeom prst="rect">
            <a:avLst/>
          </a:prstGeom>
        </p:spPr>
        <p:txBody>
          <a:bodyPr wrap="none">
            <a:spAutoFit/>
          </a:bodyPr>
          <a:lstStyle/>
          <a:p>
            <a:r>
              <a:rPr lang="es-MX" sz="3200" b="1" dirty="0">
                <a:cs typeface="Arial" panose="020B0604020202020204" pitchFamily="34" charset="0"/>
              </a:rPr>
              <a:t>Operación Proyección</a:t>
            </a:r>
            <a:endParaRPr lang="es-CO" sz="3200" b="1" dirty="0">
              <a:cs typeface="Arial" panose="020B0604020202020204" pitchFamily="34" charset="0"/>
            </a:endParaRPr>
          </a:p>
        </p:txBody>
      </p:sp>
      <p:pic>
        <p:nvPicPr>
          <p:cNvPr id="8" name="Imagen 7" descr="Forma&#10;&#10;Descripción generada automáticamente con confianza baja">
            <a:extLst>
              <a:ext uri="{FF2B5EF4-FFF2-40B4-BE49-F238E27FC236}">
                <a16:creationId xmlns:a16="http://schemas.microsoft.com/office/drawing/2014/main" id="{E0B7734B-96C7-E83F-4733-4A66B254DD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9118" y="4901283"/>
            <a:ext cx="1269363" cy="12693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BD53C976-A973-469C-BECF-E3D60AD911C0}"/>
              </a:ext>
            </a:extLst>
          </p:cNvPr>
          <p:cNvSpPr/>
          <p:nvPr/>
        </p:nvSpPr>
        <p:spPr>
          <a:xfrm>
            <a:off x="1394847" y="508147"/>
            <a:ext cx="2267159" cy="584775"/>
          </a:xfrm>
          <a:prstGeom prst="rect">
            <a:avLst/>
          </a:prstGeom>
        </p:spPr>
        <p:txBody>
          <a:bodyPr wrap="none">
            <a:spAutoFit/>
          </a:bodyPr>
          <a:lstStyle/>
          <a:p>
            <a:r>
              <a:rPr lang="es-CO" sz="3200" b="1" dirty="0">
                <a:solidFill>
                  <a:schemeClr val="bg1"/>
                </a:solidFill>
                <a:cs typeface="Arial" panose="020B0604020202020204" pitchFamily="34" charset="0"/>
              </a:rPr>
              <a:t>CONTENIDO</a:t>
            </a:r>
            <a:endParaRPr lang="es-CO" sz="3200" dirty="0">
              <a:solidFill>
                <a:schemeClr val="bg1"/>
              </a:solidFill>
              <a:cs typeface="Arial" panose="020B0604020202020204" pitchFamily="34" charset="0"/>
            </a:endParaRPr>
          </a:p>
        </p:txBody>
      </p:sp>
      <p:graphicFrame>
        <p:nvGraphicFramePr>
          <p:cNvPr id="13" name="Diagrama 12">
            <a:extLst>
              <a:ext uri="{FF2B5EF4-FFF2-40B4-BE49-F238E27FC236}">
                <a16:creationId xmlns:a16="http://schemas.microsoft.com/office/drawing/2014/main" id="{6E733748-AE3A-425C-9E82-D8363661FC09}"/>
              </a:ext>
            </a:extLst>
          </p:cNvPr>
          <p:cNvGraphicFramePr/>
          <p:nvPr>
            <p:extLst>
              <p:ext uri="{D42A27DB-BD31-4B8C-83A1-F6EECF244321}">
                <p14:modId xmlns:p14="http://schemas.microsoft.com/office/powerpoint/2010/main" val="3082538360"/>
              </p:ext>
            </p:extLst>
          </p:nvPr>
        </p:nvGraphicFramePr>
        <p:xfrm>
          <a:off x="2334306" y="1484904"/>
          <a:ext cx="7523388" cy="5306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Marcador de número de diapositiva 5">
            <a:extLst>
              <a:ext uri="{FF2B5EF4-FFF2-40B4-BE49-F238E27FC236}">
                <a16:creationId xmlns:a16="http://schemas.microsoft.com/office/drawing/2014/main" id="{D57034D4-7759-2EEB-7FF5-B5D352B797F0}"/>
              </a:ext>
            </a:extLst>
          </p:cNvPr>
          <p:cNvSpPr>
            <a:spLocks noGrp="1"/>
          </p:cNvSpPr>
          <p:nvPr>
            <p:ph type="sldNum" sz="quarter" idx="12"/>
          </p:nvPr>
        </p:nvSpPr>
        <p:spPr/>
        <p:txBody>
          <a:bodyPr/>
          <a:lstStyle/>
          <a:p>
            <a:fld id="{C0D896ED-989B-460F-B2B2-92A1AF2FE55A}" type="slidenum">
              <a:rPr lang="es-CO" smtClean="0"/>
              <a:t>2</a:t>
            </a:fld>
            <a:endParaRPr lang="es-CO"/>
          </a:p>
        </p:txBody>
      </p:sp>
    </p:spTree>
    <p:extLst>
      <p:ext uri="{BB962C8B-B14F-4D97-AF65-F5344CB8AC3E}">
        <p14:creationId xmlns:p14="http://schemas.microsoft.com/office/powerpoint/2010/main" val="2557686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a:xfrm>
            <a:off x="2239518" y="2167045"/>
            <a:ext cx="7912353" cy="1567751"/>
          </a:xfrm>
        </p:spPr>
        <p:txBody>
          <a:bodyPr>
            <a:noAutofit/>
          </a:bodyPr>
          <a:lstStyle/>
          <a:p>
            <a:pPr>
              <a:tabLst>
                <a:tab pos="3257550" algn="ctr"/>
              </a:tabLst>
            </a:pPr>
            <a:r>
              <a:rPr lang="es-MX" altLang="en-US" sz="2000" dirty="0"/>
              <a:t>Ejemplo: eliminar el atributo </a:t>
            </a:r>
            <a:r>
              <a:rPr lang="es-MX" altLang="en-US" sz="2000" i="1" dirty="0" err="1"/>
              <a:t>dept_name</a:t>
            </a:r>
            <a:r>
              <a:rPr lang="es-MX" altLang="en-US" sz="2000" i="1" dirty="0"/>
              <a:t> </a:t>
            </a:r>
            <a:r>
              <a:rPr lang="es-MX" altLang="en-US" sz="2000" dirty="0"/>
              <a:t>del </a:t>
            </a:r>
            <a:r>
              <a:rPr lang="es-MX" altLang="en-US" sz="2000" i="1" dirty="0"/>
              <a:t>instructor</a:t>
            </a:r>
          </a:p>
          <a:p>
            <a:pPr lvl="1">
              <a:tabLst>
                <a:tab pos="3257550" algn="ctr"/>
              </a:tabLst>
            </a:pPr>
            <a:r>
              <a:rPr lang="es-MX" altLang="en-US" sz="2000" dirty="0"/>
              <a:t>Consulta: </a:t>
            </a:r>
          </a:p>
          <a:p>
            <a:pPr marL="457200" lvl="1" indent="0">
              <a:buNone/>
              <a:tabLst>
                <a:tab pos="3257550" algn="ctr"/>
              </a:tabLst>
            </a:pPr>
            <a:r>
              <a:rPr lang="en-US" altLang="en-US" sz="2000" dirty="0"/>
              <a:t>	 </a:t>
            </a:r>
            <a:r>
              <a:rPr lang="en-US" altLang="en-US" sz="2000" dirty="0">
                <a:sym typeface="Symbol" panose="05050102010706020507" pitchFamily="18" charset="2"/>
              </a:rPr>
              <a:t></a:t>
            </a:r>
            <a:r>
              <a:rPr lang="en-US" altLang="en-US" sz="2000" i="1" baseline="-25000" dirty="0"/>
              <a:t>ID, name, salary</a:t>
            </a:r>
            <a:r>
              <a:rPr lang="en-US" altLang="en-US" sz="2000" dirty="0"/>
              <a:t> (</a:t>
            </a:r>
            <a:r>
              <a:rPr lang="en-US" altLang="en-US" sz="2000" i="1" dirty="0"/>
              <a:t>instructor</a:t>
            </a:r>
            <a:r>
              <a:rPr lang="en-US" altLang="en-US" sz="2000" dirty="0"/>
              <a:t>) </a:t>
            </a:r>
            <a:endParaRPr lang="es-MX" altLang="en-US" sz="2000" dirty="0"/>
          </a:p>
          <a:p>
            <a:pPr lvl="1">
              <a:tabLst>
                <a:tab pos="3257550" algn="ctr"/>
              </a:tabLst>
            </a:pPr>
            <a:endParaRPr lang="es-MX" altLang="en-US" sz="2000" dirty="0"/>
          </a:p>
          <a:p>
            <a:pPr lvl="1">
              <a:tabLst>
                <a:tab pos="3257550" algn="ctr"/>
              </a:tabLst>
            </a:pPr>
            <a:r>
              <a:rPr lang="es-MX" altLang="en-US" sz="2000" dirty="0"/>
              <a:t>Resultado</a:t>
            </a:r>
            <a:endParaRPr lang="en-US" altLang="en-US" sz="2000" dirty="0"/>
          </a:p>
        </p:txBody>
      </p:sp>
      <p:pic>
        <p:nvPicPr>
          <p:cNvPr id="3" name="Graphic 2">
            <a:extLst>
              <a:ext uri="{FF2B5EF4-FFF2-40B4-BE49-F238E27FC236}">
                <a16:creationId xmlns:a16="http://schemas.microsoft.com/office/drawing/2014/main" id="{78A827ED-B175-4A55-B05F-235A354E778B}"/>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9823"/>
          <a:stretch/>
        </p:blipFill>
        <p:spPr>
          <a:xfrm>
            <a:off x="3876345" y="3197394"/>
            <a:ext cx="4216669" cy="3749887"/>
          </a:xfrm>
          <a:prstGeom prst="rect">
            <a:avLst/>
          </a:prstGeom>
        </p:spPr>
      </p:pic>
      <p:sp>
        <p:nvSpPr>
          <p:cNvPr id="5" name="Rectángulo 4">
            <a:extLst>
              <a:ext uri="{FF2B5EF4-FFF2-40B4-BE49-F238E27FC236}">
                <a16:creationId xmlns:a16="http://schemas.microsoft.com/office/drawing/2014/main" id="{04C570D4-398B-100E-B6B2-C388239D11FE}"/>
              </a:ext>
            </a:extLst>
          </p:cNvPr>
          <p:cNvSpPr/>
          <p:nvPr/>
        </p:nvSpPr>
        <p:spPr>
          <a:xfrm>
            <a:off x="1419007" y="429367"/>
            <a:ext cx="4565673" cy="584775"/>
          </a:xfrm>
          <a:prstGeom prst="rect">
            <a:avLst/>
          </a:prstGeom>
        </p:spPr>
        <p:txBody>
          <a:bodyPr wrap="none">
            <a:spAutoFit/>
          </a:bodyPr>
          <a:lstStyle/>
          <a:p>
            <a:r>
              <a:rPr lang="es-MX" sz="3200" b="1" dirty="0">
                <a:solidFill>
                  <a:schemeClr val="bg1"/>
                </a:solidFill>
                <a:cs typeface="Arial" panose="020B0604020202020204" pitchFamily="34" charset="0"/>
              </a:rPr>
              <a:t>ALGEBRA RELACIONAL (5)</a:t>
            </a:r>
            <a:endParaRPr lang="es-CO" sz="3200" b="1" dirty="0">
              <a:solidFill>
                <a:schemeClr val="bg1"/>
              </a:solidFill>
              <a:cs typeface="Arial" panose="020B0604020202020204" pitchFamily="34" charset="0"/>
            </a:endParaRPr>
          </a:p>
        </p:txBody>
      </p:sp>
      <p:sp>
        <p:nvSpPr>
          <p:cNvPr id="6" name="Rectángulo 5">
            <a:extLst>
              <a:ext uri="{FF2B5EF4-FFF2-40B4-BE49-F238E27FC236}">
                <a16:creationId xmlns:a16="http://schemas.microsoft.com/office/drawing/2014/main" id="{CB33CA66-A1E1-3A9C-2AE6-92219472F61C}"/>
              </a:ext>
            </a:extLst>
          </p:cNvPr>
          <p:cNvSpPr/>
          <p:nvPr/>
        </p:nvSpPr>
        <p:spPr>
          <a:xfrm>
            <a:off x="1184225" y="1582270"/>
            <a:ext cx="3985130" cy="584775"/>
          </a:xfrm>
          <a:prstGeom prst="rect">
            <a:avLst/>
          </a:prstGeom>
        </p:spPr>
        <p:txBody>
          <a:bodyPr wrap="none">
            <a:spAutoFit/>
          </a:bodyPr>
          <a:lstStyle/>
          <a:p>
            <a:r>
              <a:rPr lang="es-MX" sz="3200" b="1" dirty="0">
                <a:cs typeface="Arial" panose="020B0604020202020204" pitchFamily="34" charset="0"/>
              </a:rPr>
              <a:t>Operación Proyección</a:t>
            </a:r>
            <a:endParaRPr lang="es-CO" sz="3200" b="1" dirty="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1311936" y="2291508"/>
            <a:ext cx="9345487" cy="4137125"/>
          </a:xfrm>
        </p:spPr>
        <p:txBody>
          <a:bodyPr>
            <a:normAutofit/>
          </a:bodyPr>
          <a:lstStyle/>
          <a:p>
            <a:r>
              <a:rPr lang="es-ES" altLang="en-US" sz="2000" dirty="0"/>
              <a:t>El resultado de una operación de álgebra relacional es una relación y, por lo tanto, las operaciones de álgebra relacional se pueden componer juntas en una expresión de álgebra relacional.</a:t>
            </a:r>
          </a:p>
          <a:p>
            <a:r>
              <a:rPr lang="es-ES" altLang="en-US" sz="2000" dirty="0"/>
              <a:t>Considere la consulta “Encuentre los nombres de todos los instructores en el departamento de Física.”</a:t>
            </a:r>
          </a:p>
          <a:p>
            <a:pPr marL="0" indent="0" algn="ctr">
              <a:buNone/>
            </a:pPr>
            <a:r>
              <a:rPr lang="en-US" altLang="en-US" sz="2400" dirty="0">
                <a:sym typeface="Symbol" panose="05050102010706020507" pitchFamily="18" charset="2"/>
              </a:rPr>
              <a:t></a:t>
            </a:r>
            <a:r>
              <a:rPr lang="en-US" altLang="en-US" sz="2400" i="1" baseline="-25000" dirty="0">
                <a:sym typeface="Symbol" panose="05050102010706020507" pitchFamily="18" charset="2"/>
              </a:rPr>
              <a:t>name</a:t>
            </a:r>
            <a:r>
              <a:rPr lang="en-US" altLang="en-US" sz="2400" dirty="0"/>
              <a:t>(</a:t>
            </a:r>
            <a:r>
              <a:rPr lang="en-US" altLang="en-US" sz="2400" i="1" dirty="0">
                <a:sym typeface="Symbol" panose="05050102010706020507" pitchFamily="18" charset="2"/>
              </a:rPr>
              <a:t></a:t>
            </a:r>
            <a:r>
              <a:rPr lang="en-US" altLang="en-US" sz="2400" dirty="0">
                <a:sym typeface="Symbol" panose="05050102010706020507" pitchFamily="18" charset="2"/>
              </a:rPr>
              <a:t> </a:t>
            </a:r>
            <a:r>
              <a:rPr lang="en-US" altLang="en-US" sz="2400" i="1" baseline="-25000" dirty="0" err="1">
                <a:sym typeface="Symbol" panose="05050102010706020507" pitchFamily="18" charset="2"/>
              </a:rPr>
              <a:t>dept_name</a:t>
            </a:r>
            <a:r>
              <a:rPr lang="en-US" altLang="en-US" sz="2400" i="1" dirty="0">
                <a:sym typeface="Symbol" panose="05050102010706020507" pitchFamily="18" charset="2"/>
              </a:rPr>
              <a:t> </a:t>
            </a:r>
            <a:r>
              <a:rPr lang="en-US" altLang="en-US" sz="2400" i="1" baseline="-25000" dirty="0">
                <a:sym typeface="Symbol" panose="05050102010706020507" pitchFamily="18" charset="2"/>
              </a:rPr>
              <a:t>=</a:t>
            </a:r>
            <a:r>
              <a:rPr lang="ja-JP" altLang="en-US" sz="2400" i="1" baseline="-25000" dirty="0">
                <a:sym typeface="Symbol" panose="05050102010706020507" pitchFamily="18" charset="2"/>
              </a:rPr>
              <a:t>“</a:t>
            </a:r>
            <a:r>
              <a:rPr lang="en-US" altLang="ja-JP" sz="2400" i="1" baseline="-25000" dirty="0">
                <a:sym typeface="Symbol" panose="05050102010706020507" pitchFamily="18" charset="2"/>
              </a:rPr>
              <a:t>Physics</a:t>
            </a:r>
            <a:r>
              <a:rPr lang="ja-JP" altLang="en-US" sz="2400" i="1" baseline="-25000" dirty="0">
                <a:sym typeface="Symbol" panose="05050102010706020507" pitchFamily="18" charset="2"/>
              </a:rPr>
              <a:t>”</a:t>
            </a:r>
            <a:r>
              <a:rPr lang="en-US" altLang="ja-JP" sz="2400" i="1" baseline="-25000" dirty="0">
                <a:sym typeface="Symbol" panose="05050102010706020507" pitchFamily="18" charset="2"/>
              </a:rPr>
              <a:t> </a:t>
            </a:r>
            <a:r>
              <a:rPr lang="en-US" altLang="ja-JP" sz="2400" i="1" dirty="0">
                <a:sym typeface="Symbol" panose="05050102010706020507" pitchFamily="18" charset="2"/>
              </a:rPr>
              <a:t> </a:t>
            </a:r>
            <a:r>
              <a:rPr lang="en-US" altLang="ja-JP" sz="2400" dirty="0">
                <a:sym typeface="Symbol" panose="05050102010706020507" pitchFamily="18" charset="2"/>
              </a:rPr>
              <a:t>(</a:t>
            </a:r>
            <a:r>
              <a:rPr lang="en-US" altLang="ja-JP" sz="2400" i="1" dirty="0">
                <a:sym typeface="Symbol" panose="05050102010706020507" pitchFamily="18" charset="2"/>
              </a:rPr>
              <a:t>instructor</a:t>
            </a:r>
            <a:r>
              <a:rPr lang="en-US" altLang="ja-JP" sz="2400" dirty="0">
                <a:sym typeface="Symbol" panose="05050102010706020507" pitchFamily="18" charset="2"/>
              </a:rPr>
              <a:t>))</a:t>
            </a:r>
          </a:p>
          <a:p>
            <a:pPr marL="0" indent="0">
              <a:buNone/>
            </a:pPr>
            <a:endParaRPr lang="es-ES" altLang="en-US" sz="2000" dirty="0"/>
          </a:p>
          <a:p>
            <a:r>
              <a:rPr lang="es-ES" altLang="en-US" sz="2000" dirty="0"/>
              <a:t>En lugar de dar el nombre de una relación como argumento de la operación de proyección, damos una expresión que se evalúa como una relación.</a:t>
            </a:r>
            <a:endParaRPr lang="en-US" altLang="en-US" sz="2000" dirty="0">
              <a:sym typeface="Symbol" panose="05050102010706020507" pitchFamily="18" charset="2"/>
            </a:endParaRPr>
          </a:p>
          <a:p>
            <a:pPr>
              <a:tabLst>
                <a:tab pos="1658938" algn="l"/>
                <a:tab pos="3149600" algn="ctr"/>
                <a:tab pos="3425825" algn="l"/>
              </a:tabLst>
            </a:pPr>
            <a:endParaRPr lang="en-US" altLang="en-US" sz="2000" dirty="0">
              <a:sym typeface="Symbol" panose="05050102010706020507" pitchFamily="18" charset="2"/>
            </a:endParaRPr>
          </a:p>
        </p:txBody>
      </p:sp>
      <p:sp>
        <p:nvSpPr>
          <p:cNvPr id="4" name="Rectángulo 3">
            <a:extLst>
              <a:ext uri="{FF2B5EF4-FFF2-40B4-BE49-F238E27FC236}">
                <a16:creationId xmlns:a16="http://schemas.microsoft.com/office/drawing/2014/main" id="{D36B60CC-FAA9-C5A3-449E-95AFD6037476}"/>
              </a:ext>
            </a:extLst>
          </p:cNvPr>
          <p:cNvSpPr/>
          <p:nvPr/>
        </p:nvSpPr>
        <p:spPr>
          <a:xfrm>
            <a:off x="1419007" y="429367"/>
            <a:ext cx="4565673" cy="584775"/>
          </a:xfrm>
          <a:prstGeom prst="rect">
            <a:avLst/>
          </a:prstGeom>
        </p:spPr>
        <p:txBody>
          <a:bodyPr wrap="none">
            <a:spAutoFit/>
          </a:bodyPr>
          <a:lstStyle/>
          <a:p>
            <a:r>
              <a:rPr lang="es-MX" sz="3200" b="1" dirty="0">
                <a:solidFill>
                  <a:schemeClr val="bg1"/>
                </a:solidFill>
                <a:cs typeface="Arial" panose="020B0604020202020204" pitchFamily="34" charset="0"/>
              </a:rPr>
              <a:t>ALGEBRA RELACIONAL (6)</a:t>
            </a:r>
            <a:endParaRPr lang="es-CO" sz="3200" b="1" dirty="0">
              <a:solidFill>
                <a:schemeClr val="bg1"/>
              </a:solidFill>
              <a:cs typeface="Arial" panose="020B0604020202020204" pitchFamily="34" charset="0"/>
            </a:endParaRPr>
          </a:p>
        </p:txBody>
      </p:sp>
      <p:sp>
        <p:nvSpPr>
          <p:cNvPr id="7" name="Rectángulo 6">
            <a:extLst>
              <a:ext uri="{FF2B5EF4-FFF2-40B4-BE49-F238E27FC236}">
                <a16:creationId xmlns:a16="http://schemas.microsoft.com/office/drawing/2014/main" id="{B9537EBC-B5AD-F027-17AF-AA887838FEB4}"/>
              </a:ext>
            </a:extLst>
          </p:cNvPr>
          <p:cNvSpPr/>
          <p:nvPr/>
        </p:nvSpPr>
        <p:spPr>
          <a:xfrm>
            <a:off x="1184225" y="1582270"/>
            <a:ext cx="6792565" cy="584775"/>
          </a:xfrm>
          <a:prstGeom prst="rect">
            <a:avLst/>
          </a:prstGeom>
        </p:spPr>
        <p:txBody>
          <a:bodyPr wrap="none">
            <a:spAutoFit/>
          </a:bodyPr>
          <a:lstStyle/>
          <a:p>
            <a:r>
              <a:rPr lang="es-MX" sz="3200" b="1" dirty="0">
                <a:cs typeface="Arial" panose="020B0604020202020204" pitchFamily="34" charset="0"/>
              </a:rPr>
              <a:t>Operaciones Relacionales Compuestas</a:t>
            </a:r>
            <a:endParaRPr lang="es-CO" sz="3200" b="1" dirty="0">
              <a:cs typeface="Arial" panose="020B0604020202020204" pitchFamily="34" charset="0"/>
            </a:endParaRPr>
          </a:p>
        </p:txBody>
      </p:sp>
      <p:pic>
        <p:nvPicPr>
          <p:cNvPr id="5" name="Imagen 4" descr="Forma&#10;&#10;Descripción generada automáticamente con confianza baja">
            <a:extLst>
              <a:ext uri="{FF2B5EF4-FFF2-40B4-BE49-F238E27FC236}">
                <a16:creationId xmlns:a16="http://schemas.microsoft.com/office/drawing/2014/main" id="{656FD239-5702-762F-1E7D-A19FBAA56A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9118" y="4901283"/>
            <a:ext cx="1269363" cy="126936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1553380" y="2360004"/>
            <a:ext cx="9386370" cy="4068629"/>
          </a:xfrm>
        </p:spPr>
        <p:txBody>
          <a:bodyPr>
            <a:noAutofit/>
          </a:bodyPr>
          <a:lstStyle/>
          <a:p>
            <a:pPr>
              <a:tabLst>
                <a:tab pos="3149600" algn="ctr"/>
              </a:tabLst>
            </a:pPr>
            <a:r>
              <a:rPr lang="es-ES" altLang="en-US" sz="2000" dirty="0"/>
              <a:t>La operación de producto cartesiano (denotada por X) nos permite combinar información de dos relaciones cualesquiera.</a:t>
            </a:r>
          </a:p>
          <a:p>
            <a:pPr marL="457200" lvl="1" indent="0">
              <a:buNone/>
              <a:tabLst>
                <a:tab pos="3149600" algn="ctr"/>
              </a:tabLst>
            </a:pPr>
            <a:r>
              <a:rPr lang="es-ES" altLang="en-US" sz="2000" dirty="0"/>
              <a:t>	Ejemplo: el producto cartesiano de las relaciones instructor y enseña se escribe como:</a:t>
            </a:r>
          </a:p>
          <a:p>
            <a:pPr marL="914400" lvl="2" indent="0" algn="ctr">
              <a:buNone/>
              <a:tabLst>
                <a:tab pos="3149600" algn="ctr"/>
              </a:tabLst>
            </a:pPr>
            <a:r>
              <a:rPr lang="en-US" altLang="en-US" i="1" dirty="0"/>
              <a:t>instructor</a:t>
            </a:r>
            <a:r>
              <a:rPr lang="en-US" altLang="en-US" dirty="0"/>
              <a:t>  X  </a:t>
            </a:r>
            <a:r>
              <a:rPr lang="en-US" altLang="en-US" i="1" dirty="0"/>
              <a:t>teaches</a:t>
            </a:r>
          </a:p>
          <a:p>
            <a:pPr marL="914400" lvl="2" indent="0" algn="ctr">
              <a:buNone/>
              <a:tabLst>
                <a:tab pos="3149600" algn="ctr"/>
              </a:tabLst>
            </a:pPr>
            <a:endParaRPr lang="en-US" altLang="en-US" i="1" dirty="0"/>
          </a:p>
          <a:p>
            <a:pPr>
              <a:tabLst>
                <a:tab pos="3149600" algn="ctr"/>
              </a:tabLst>
            </a:pPr>
            <a:r>
              <a:rPr lang="es-ES" altLang="en-US" sz="2000" dirty="0"/>
              <a:t>Se construye una tupla del resultado a partir de cada posible par de tuplas: una de la relación instructor y otra de la relación enseña </a:t>
            </a:r>
          </a:p>
          <a:p>
            <a:pPr>
              <a:tabLst>
                <a:tab pos="3149600" algn="ctr"/>
              </a:tabLst>
            </a:pPr>
            <a:r>
              <a:rPr lang="es-ES" altLang="en-US" sz="2000" dirty="0"/>
              <a:t>Dado que el ID del instructor aparece en ambas relaciones, se distingue la fuente de cada atributo adjuntando el nombre de la relación de la que proviene originalmente el atributo.</a:t>
            </a:r>
          </a:p>
          <a:p>
            <a:pPr lvl="1">
              <a:tabLst>
                <a:tab pos="3149600" algn="ctr"/>
              </a:tabLst>
            </a:pPr>
            <a:r>
              <a:rPr lang="en-US" altLang="en-US" sz="2000" i="1" dirty="0"/>
              <a:t>instructor.ID</a:t>
            </a:r>
          </a:p>
          <a:p>
            <a:pPr lvl="1">
              <a:tabLst>
                <a:tab pos="3149600" algn="ctr"/>
              </a:tabLst>
            </a:pPr>
            <a:r>
              <a:rPr lang="en-US" altLang="en-US" sz="2000" i="1" dirty="0"/>
              <a:t>teaches.ID</a:t>
            </a:r>
            <a:endParaRPr lang="en-US" altLang="en-US" sz="2000" dirty="0">
              <a:sym typeface="Symbol" panose="05050102010706020507" pitchFamily="18" charset="2"/>
            </a:endParaRPr>
          </a:p>
        </p:txBody>
      </p:sp>
      <p:sp>
        <p:nvSpPr>
          <p:cNvPr id="4" name="Rectángulo 3">
            <a:extLst>
              <a:ext uri="{FF2B5EF4-FFF2-40B4-BE49-F238E27FC236}">
                <a16:creationId xmlns:a16="http://schemas.microsoft.com/office/drawing/2014/main" id="{A896442E-6980-515D-7F6D-6BE8E9FBCB66}"/>
              </a:ext>
            </a:extLst>
          </p:cNvPr>
          <p:cNvSpPr/>
          <p:nvPr/>
        </p:nvSpPr>
        <p:spPr>
          <a:xfrm>
            <a:off x="1419007" y="429367"/>
            <a:ext cx="4565673" cy="584775"/>
          </a:xfrm>
          <a:prstGeom prst="rect">
            <a:avLst/>
          </a:prstGeom>
        </p:spPr>
        <p:txBody>
          <a:bodyPr wrap="none">
            <a:spAutoFit/>
          </a:bodyPr>
          <a:lstStyle/>
          <a:p>
            <a:r>
              <a:rPr lang="es-MX" sz="3200" b="1" dirty="0">
                <a:solidFill>
                  <a:schemeClr val="bg1"/>
                </a:solidFill>
                <a:cs typeface="Arial" panose="020B0604020202020204" pitchFamily="34" charset="0"/>
              </a:rPr>
              <a:t>ALGEBRA RELACIONAL (7)</a:t>
            </a:r>
            <a:endParaRPr lang="es-CO" sz="3200" b="1" dirty="0">
              <a:solidFill>
                <a:schemeClr val="bg1"/>
              </a:solidFill>
              <a:cs typeface="Arial" panose="020B0604020202020204" pitchFamily="34" charset="0"/>
            </a:endParaRPr>
          </a:p>
        </p:txBody>
      </p:sp>
      <p:sp>
        <p:nvSpPr>
          <p:cNvPr id="5" name="Rectángulo 4">
            <a:extLst>
              <a:ext uri="{FF2B5EF4-FFF2-40B4-BE49-F238E27FC236}">
                <a16:creationId xmlns:a16="http://schemas.microsoft.com/office/drawing/2014/main" id="{97B612A9-60B4-E15F-AC33-2A5C08A0EB1B}"/>
              </a:ext>
            </a:extLst>
          </p:cNvPr>
          <p:cNvSpPr/>
          <p:nvPr/>
        </p:nvSpPr>
        <p:spPr>
          <a:xfrm>
            <a:off x="1184225" y="1582270"/>
            <a:ext cx="5587748" cy="584775"/>
          </a:xfrm>
          <a:prstGeom prst="rect">
            <a:avLst/>
          </a:prstGeom>
        </p:spPr>
        <p:txBody>
          <a:bodyPr wrap="none">
            <a:spAutoFit/>
          </a:bodyPr>
          <a:lstStyle/>
          <a:p>
            <a:r>
              <a:rPr lang="es-MX" sz="3200" b="1" dirty="0">
                <a:cs typeface="Arial" panose="020B0604020202020204" pitchFamily="34" charset="0"/>
              </a:rPr>
              <a:t>Operación Producto Cartesiano</a:t>
            </a:r>
            <a:endParaRPr lang="es-CO" sz="3200" b="1" dirty="0">
              <a:cs typeface="Arial" panose="020B0604020202020204" pitchFamily="34" charset="0"/>
            </a:endParaRPr>
          </a:p>
        </p:txBody>
      </p:sp>
      <p:pic>
        <p:nvPicPr>
          <p:cNvPr id="8" name="Imagen 7" descr="Forma&#10;&#10;Descripción generada automáticamente con confianza baja">
            <a:extLst>
              <a:ext uri="{FF2B5EF4-FFF2-40B4-BE49-F238E27FC236}">
                <a16:creationId xmlns:a16="http://schemas.microsoft.com/office/drawing/2014/main" id="{38F92449-BFA8-CEB5-54C2-9C1902FC77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9118" y="4901283"/>
            <a:ext cx="1269363" cy="126936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a:xfrm>
            <a:off x="3366254" y="2070025"/>
            <a:ext cx="5459492" cy="343876"/>
          </a:xfrm>
        </p:spPr>
        <p:txBody>
          <a:bodyPr>
            <a:noAutofit/>
          </a:bodyPr>
          <a:lstStyle/>
          <a:p>
            <a:r>
              <a:rPr lang="en-US" altLang="en-US" sz="2000" dirty="0" err="1"/>
              <a:t>Resultado</a:t>
            </a:r>
            <a:r>
              <a:rPr lang="en-US" altLang="en-US" sz="2000" dirty="0"/>
              <a:t> product </a:t>
            </a:r>
            <a:r>
              <a:rPr lang="en-US" altLang="en-US" sz="2000" dirty="0" err="1"/>
              <a:t>cartesiano</a:t>
            </a:r>
            <a:r>
              <a:rPr lang="en-US" altLang="en-US" sz="2000" dirty="0"/>
              <a:t> </a:t>
            </a:r>
            <a:r>
              <a:rPr lang="en-US" altLang="en-US" sz="2000" i="1" dirty="0"/>
              <a:t>Instructor X Teaches</a:t>
            </a:r>
          </a:p>
        </p:txBody>
      </p:sp>
      <p:pic>
        <p:nvPicPr>
          <p:cNvPr id="4" name="Graphic 3">
            <a:extLst>
              <a:ext uri="{FF2B5EF4-FFF2-40B4-BE49-F238E27FC236}">
                <a16:creationId xmlns:a16="http://schemas.microsoft.com/office/drawing/2014/main" id="{E425A146-DF78-4629-A7BE-AFD77542715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2" b="30497"/>
          <a:stretch/>
        </p:blipFill>
        <p:spPr>
          <a:xfrm>
            <a:off x="3180561" y="2316880"/>
            <a:ext cx="5459492" cy="4436460"/>
          </a:xfrm>
          <a:prstGeom prst="rect">
            <a:avLst/>
          </a:prstGeom>
        </p:spPr>
      </p:pic>
      <p:sp>
        <p:nvSpPr>
          <p:cNvPr id="5" name="Rectángulo 4">
            <a:extLst>
              <a:ext uri="{FF2B5EF4-FFF2-40B4-BE49-F238E27FC236}">
                <a16:creationId xmlns:a16="http://schemas.microsoft.com/office/drawing/2014/main" id="{7C8F265C-1280-B87B-7139-6D7A33618FB4}"/>
              </a:ext>
            </a:extLst>
          </p:cNvPr>
          <p:cNvSpPr/>
          <p:nvPr/>
        </p:nvSpPr>
        <p:spPr>
          <a:xfrm>
            <a:off x="1419007" y="429367"/>
            <a:ext cx="4565673" cy="584775"/>
          </a:xfrm>
          <a:prstGeom prst="rect">
            <a:avLst/>
          </a:prstGeom>
        </p:spPr>
        <p:txBody>
          <a:bodyPr wrap="none">
            <a:spAutoFit/>
          </a:bodyPr>
          <a:lstStyle/>
          <a:p>
            <a:r>
              <a:rPr lang="es-MX" sz="3200" b="1" dirty="0">
                <a:solidFill>
                  <a:schemeClr val="bg1"/>
                </a:solidFill>
                <a:cs typeface="Arial" panose="020B0604020202020204" pitchFamily="34" charset="0"/>
              </a:rPr>
              <a:t>ALGEBRA RELACIONAL (8)</a:t>
            </a:r>
            <a:endParaRPr lang="es-CO" sz="3200" b="1" dirty="0">
              <a:solidFill>
                <a:schemeClr val="bg1"/>
              </a:solidFill>
              <a:cs typeface="Arial" panose="020B0604020202020204" pitchFamily="34" charset="0"/>
            </a:endParaRPr>
          </a:p>
        </p:txBody>
      </p:sp>
      <p:sp>
        <p:nvSpPr>
          <p:cNvPr id="6" name="Rectángulo 5">
            <a:extLst>
              <a:ext uri="{FF2B5EF4-FFF2-40B4-BE49-F238E27FC236}">
                <a16:creationId xmlns:a16="http://schemas.microsoft.com/office/drawing/2014/main" id="{CED5163C-7A1C-1BF8-3014-8949C2BC99C0}"/>
              </a:ext>
            </a:extLst>
          </p:cNvPr>
          <p:cNvSpPr/>
          <p:nvPr/>
        </p:nvSpPr>
        <p:spPr>
          <a:xfrm>
            <a:off x="1184225" y="1582270"/>
            <a:ext cx="5587748" cy="584775"/>
          </a:xfrm>
          <a:prstGeom prst="rect">
            <a:avLst/>
          </a:prstGeom>
        </p:spPr>
        <p:txBody>
          <a:bodyPr wrap="none">
            <a:spAutoFit/>
          </a:bodyPr>
          <a:lstStyle/>
          <a:p>
            <a:r>
              <a:rPr lang="es-MX" sz="3200" b="1" dirty="0">
                <a:cs typeface="Arial" panose="020B0604020202020204" pitchFamily="34" charset="0"/>
              </a:rPr>
              <a:t>Operación Producto Cartesiano</a:t>
            </a:r>
            <a:endParaRPr lang="es-CO" sz="3200" b="1" dirty="0">
              <a:cs typeface="Arial" panose="020B0604020202020204" pitchFamily="34" charset="0"/>
            </a:endParaRPr>
          </a:p>
        </p:txBody>
      </p:sp>
    </p:spTree>
    <p:extLst>
      <p:ext uri="{BB962C8B-B14F-4D97-AF65-F5344CB8AC3E}">
        <p14:creationId xmlns:p14="http://schemas.microsoft.com/office/powerpoint/2010/main" val="137113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1419339" y="2167045"/>
            <a:ext cx="9353321" cy="4465109"/>
          </a:xfrm>
        </p:spPr>
        <p:txBody>
          <a:bodyPr>
            <a:noAutofit/>
          </a:bodyPr>
          <a:lstStyle/>
          <a:p>
            <a:pPr>
              <a:tabLst>
                <a:tab pos="3149600" algn="ctr"/>
              </a:tabLst>
            </a:pPr>
            <a:r>
              <a:rPr lang="es-ES" altLang="en-US" sz="2200" dirty="0"/>
              <a:t>El producto cartesiano </a:t>
            </a:r>
          </a:p>
          <a:p>
            <a:pPr marL="0" indent="0" algn="ctr">
              <a:buNone/>
              <a:tabLst>
                <a:tab pos="3149600" algn="ctr"/>
              </a:tabLst>
            </a:pPr>
            <a:r>
              <a:rPr lang="en-US" altLang="en-US" sz="2200" i="1" dirty="0"/>
              <a:t>instructor</a:t>
            </a:r>
            <a:r>
              <a:rPr lang="en-US" altLang="en-US" sz="2200" dirty="0"/>
              <a:t>  X  </a:t>
            </a:r>
            <a:r>
              <a:rPr lang="en-US" altLang="en-US" sz="2200" i="1" dirty="0"/>
              <a:t>teaches </a:t>
            </a:r>
          </a:p>
          <a:p>
            <a:pPr>
              <a:tabLst>
                <a:tab pos="3149600" algn="ctr"/>
              </a:tabLst>
            </a:pPr>
            <a:r>
              <a:rPr lang="es-ES" altLang="en-US" sz="2200" dirty="0"/>
              <a:t>Asocia cada tupla de instructor con cada tupla de enseña sin lógica aparente. Es decir, la mayoría de las filas resultantes tienen información sobre instructores que verdaderamente </a:t>
            </a:r>
            <a:r>
              <a:rPr lang="es-ES" altLang="en-US" sz="2200" b="1" dirty="0"/>
              <a:t>NO</a:t>
            </a:r>
            <a:r>
              <a:rPr lang="es-ES" altLang="en-US" sz="2200" dirty="0"/>
              <a:t> impartieron un curso.</a:t>
            </a:r>
          </a:p>
          <a:p>
            <a:pPr>
              <a:tabLst>
                <a:tab pos="3149600" algn="ctr"/>
              </a:tabLst>
            </a:pPr>
            <a:r>
              <a:rPr lang="es-ES" altLang="en-US" sz="2200" dirty="0"/>
              <a:t>Para obtener solo las tuplas de </a:t>
            </a:r>
            <a:r>
              <a:rPr lang="en-US" altLang="en-US" sz="2200" dirty="0"/>
              <a:t>“</a:t>
            </a:r>
            <a:r>
              <a:rPr lang="en-US" altLang="en-US" sz="2200" i="1" dirty="0"/>
              <a:t>instructor</a:t>
            </a:r>
            <a:r>
              <a:rPr lang="en-US" altLang="en-US" sz="2200" dirty="0"/>
              <a:t>  X  </a:t>
            </a:r>
            <a:r>
              <a:rPr lang="en-US" altLang="en-US" sz="2200" i="1" dirty="0"/>
              <a:t>teaches” </a:t>
            </a:r>
            <a:r>
              <a:rPr lang="es-ES" altLang="en-US" sz="2200" dirty="0"/>
              <a:t>que pertenecen a los instructores y los cursos que impartieron, se aplica una operación de selección sobre las condiciones de los campos base del producto, es decir: </a:t>
            </a:r>
          </a:p>
          <a:p>
            <a:pPr algn="ctr">
              <a:buFont typeface="Symbol" panose="05050102010706020507" pitchFamily="18" charset="2"/>
              <a:buChar char="s"/>
              <a:tabLst>
                <a:tab pos="3149600" algn="ctr"/>
              </a:tabLst>
            </a:pPr>
            <a:r>
              <a:rPr lang="en-US" altLang="en-US" sz="2200" i="1" baseline="-25000" dirty="0">
                <a:sym typeface="Symbol" panose="05050102010706020507" pitchFamily="18" charset="2"/>
              </a:rPr>
              <a:t>instructor.id =  teaches.id</a:t>
            </a:r>
            <a:r>
              <a:rPr lang="en-US" altLang="ja-JP" sz="2200" i="1" baseline="-25000" dirty="0">
                <a:sym typeface="Symbol" panose="05050102010706020507" pitchFamily="18" charset="2"/>
              </a:rPr>
              <a:t> </a:t>
            </a:r>
            <a:r>
              <a:rPr lang="en-US" altLang="ja-JP" sz="2200" i="1" dirty="0">
                <a:sym typeface="Symbol" panose="05050102010706020507" pitchFamily="18" charset="2"/>
              </a:rPr>
              <a:t> </a:t>
            </a:r>
            <a:r>
              <a:rPr lang="en-US" altLang="ja-JP" sz="2200" dirty="0">
                <a:sym typeface="Symbol" panose="05050102010706020507" pitchFamily="18" charset="2"/>
              </a:rPr>
              <a:t>(</a:t>
            </a:r>
            <a:r>
              <a:rPr lang="en-US" altLang="ja-JP" sz="2200" i="1" dirty="0">
                <a:sym typeface="Symbol" panose="05050102010706020507" pitchFamily="18" charset="2"/>
              </a:rPr>
              <a:t>instructor  </a:t>
            </a:r>
            <a:r>
              <a:rPr lang="en-US" altLang="ja-JP" sz="2200" dirty="0">
                <a:sym typeface="Symbol" panose="05050102010706020507" pitchFamily="18" charset="2"/>
              </a:rPr>
              <a:t>x</a:t>
            </a:r>
            <a:r>
              <a:rPr lang="en-US" altLang="ja-JP" sz="2200" i="1" dirty="0">
                <a:sym typeface="Symbol" panose="05050102010706020507" pitchFamily="18" charset="2"/>
              </a:rPr>
              <a:t> teaches </a:t>
            </a:r>
            <a:r>
              <a:rPr lang="en-US" altLang="ja-JP" sz="2200" dirty="0">
                <a:sym typeface="Symbol" panose="05050102010706020507" pitchFamily="18" charset="2"/>
              </a:rPr>
              <a:t>))</a:t>
            </a:r>
          </a:p>
          <a:p>
            <a:pPr algn="ctr">
              <a:buFont typeface="Symbol" panose="05050102010706020507" pitchFamily="18" charset="2"/>
              <a:buChar char="s"/>
              <a:tabLst>
                <a:tab pos="3149600" algn="ctr"/>
              </a:tabLst>
            </a:pPr>
            <a:endParaRPr lang="en-US" altLang="ja-JP" sz="2200" dirty="0">
              <a:sym typeface="Symbol" panose="05050102010706020507" pitchFamily="18" charset="2"/>
            </a:endParaRPr>
          </a:p>
          <a:p>
            <a:pPr>
              <a:tabLst>
                <a:tab pos="3149600" algn="ctr"/>
              </a:tabLst>
            </a:pPr>
            <a:r>
              <a:rPr lang="es-ES" altLang="en-US" sz="2200" dirty="0"/>
              <a:t>De esa manera </a:t>
            </a:r>
            <a:r>
              <a:rPr lang="es-ES" altLang="en-US" sz="2200" b="1" dirty="0"/>
              <a:t>solo</a:t>
            </a:r>
            <a:r>
              <a:rPr lang="es-ES" altLang="en-US" sz="2200" dirty="0"/>
              <a:t> obtenemos aquellas tuplas de </a:t>
            </a:r>
            <a:r>
              <a:rPr lang="en-US" altLang="en-US" sz="2200" dirty="0"/>
              <a:t>“</a:t>
            </a:r>
            <a:r>
              <a:rPr lang="en-US" altLang="en-US" sz="2200" i="1" dirty="0"/>
              <a:t>instructor</a:t>
            </a:r>
            <a:r>
              <a:rPr lang="en-US" altLang="en-US" sz="2200" dirty="0"/>
              <a:t>  X  </a:t>
            </a:r>
            <a:r>
              <a:rPr lang="en-US" altLang="en-US" sz="2200" i="1" dirty="0"/>
              <a:t>teaches</a:t>
            </a:r>
            <a:r>
              <a:rPr lang="en-US" altLang="en-US" sz="2200" dirty="0"/>
              <a:t> “</a:t>
            </a:r>
            <a:r>
              <a:rPr lang="es-ES" altLang="en-US" sz="2200" dirty="0"/>
              <a:t> que pertenecen a los instructores y los cursos que impartieron específicamente.</a:t>
            </a:r>
            <a:endParaRPr lang="en-US" altLang="ja-JP" sz="2200" dirty="0">
              <a:sym typeface="Symbol" panose="05050102010706020507" pitchFamily="18" charset="2"/>
            </a:endParaRPr>
          </a:p>
        </p:txBody>
      </p:sp>
      <p:sp>
        <p:nvSpPr>
          <p:cNvPr id="4" name="Rectángulo 3">
            <a:extLst>
              <a:ext uri="{FF2B5EF4-FFF2-40B4-BE49-F238E27FC236}">
                <a16:creationId xmlns:a16="http://schemas.microsoft.com/office/drawing/2014/main" id="{0A466573-650D-CC23-7948-33BE5F930AD0}"/>
              </a:ext>
            </a:extLst>
          </p:cNvPr>
          <p:cNvSpPr/>
          <p:nvPr/>
        </p:nvSpPr>
        <p:spPr>
          <a:xfrm>
            <a:off x="1419007" y="429367"/>
            <a:ext cx="4565673" cy="584775"/>
          </a:xfrm>
          <a:prstGeom prst="rect">
            <a:avLst/>
          </a:prstGeom>
        </p:spPr>
        <p:txBody>
          <a:bodyPr wrap="none">
            <a:spAutoFit/>
          </a:bodyPr>
          <a:lstStyle/>
          <a:p>
            <a:r>
              <a:rPr lang="es-MX" sz="3200" b="1" dirty="0">
                <a:solidFill>
                  <a:schemeClr val="bg1"/>
                </a:solidFill>
                <a:cs typeface="Arial" panose="020B0604020202020204" pitchFamily="34" charset="0"/>
              </a:rPr>
              <a:t>ALGEBRA RELACIONAL (9)</a:t>
            </a:r>
            <a:endParaRPr lang="es-CO" sz="3200" b="1" dirty="0">
              <a:solidFill>
                <a:schemeClr val="bg1"/>
              </a:solidFill>
              <a:cs typeface="Arial" panose="020B0604020202020204" pitchFamily="34" charset="0"/>
            </a:endParaRPr>
          </a:p>
        </p:txBody>
      </p:sp>
      <p:sp>
        <p:nvSpPr>
          <p:cNvPr id="5" name="Rectángulo 4">
            <a:extLst>
              <a:ext uri="{FF2B5EF4-FFF2-40B4-BE49-F238E27FC236}">
                <a16:creationId xmlns:a16="http://schemas.microsoft.com/office/drawing/2014/main" id="{B833ABCB-9293-F4A4-16AD-2EC75436C628}"/>
              </a:ext>
            </a:extLst>
          </p:cNvPr>
          <p:cNvSpPr/>
          <p:nvPr/>
        </p:nvSpPr>
        <p:spPr>
          <a:xfrm>
            <a:off x="1184225" y="1582270"/>
            <a:ext cx="3184654" cy="584775"/>
          </a:xfrm>
          <a:prstGeom prst="rect">
            <a:avLst/>
          </a:prstGeom>
        </p:spPr>
        <p:txBody>
          <a:bodyPr wrap="none">
            <a:spAutoFit/>
          </a:bodyPr>
          <a:lstStyle/>
          <a:p>
            <a:r>
              <a:rPr lang="es-MX" sz="3200" b="1" dirty="0">
                <a:cs typeface="Arial" panose="020B0604020202020204" pitchFamily="34" charset="0"/>
              </a:rPr>
              <a:t>Operación Juntar</a:t>
            </a:r>
            <a:endParaRPr lang="es-CO" sz="3200" b="1" dirty="0">
              <a:cs typeface="Arial" panose="020B0604020202020204" pitchFamily="34" charset="0"/>
            </a:endParaRPr>
          </a:p>
        </p:txBody>
      </p:sp>
      <p:pic>
        <p:nvPicPr>
          <p:cNvPr id="8" name="Imagen 7" descr="Forma&#10;&#10;Descripción generada automáticamente con confianza baja">
            <a:extLst>
              <a:ext uri="{FF2B5EF4-FFF2-40B4-BE49-F238E27FC236}">
                <a16:creationId xmlns:a16="http://schemas.microsoft.com/office/drawing/2014/main" id="{AEC1FA4C-710F-51C4-8220-1672F4314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9118" y="4901283"/>
            <a:ext cx="1269363" cy="126936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3669460" y="2183451"/>
            <a:ext cx="5066916" cy="658902"/>
          </a:xfrm>
        </p:spPr>
        <p:txBody>
          <a:bodyPr/>
          <a:lstStyle/>
          <a:p>
            <a:pPr marL="0" indent="0">
              <a:buNone/>
            </a:pPr>
            <a:r>
              <a:rPr lang="en-US" altLang="en-US" i="1" dirty="0">
                <a:sym typeface="Symbol" panose="05050102010706020507" pitchFamily="18" charset="2"/>
              </a:rPr>
              <a:t></a:t>
            </a:r>
            <a:r>
              <a:rPr lang="en-US" altLang="en-US" dirty="0">
                <a:sym typeface="Symbol" panose="05050102010706020507" pitchFamily="18" charset="2"/>
              </a:rPr>
              <a:t> </a:t>
            </a:r>
            <a:r>
              <a:rPr lang="en-US" altLang="en-US" i="1" baseline="-25000" dirty="0">
                <a:sym typeface="Symbol" panose="05050102010706020507" pitchFamily="18" charset="2"/>
              </a:rPr>
              <a:t>instructor.id =  teaches.id</a:t>
            </a:r>
            <a:r>
              <a:rPr lang="en-US" altLang="ja-JP" i="1" baseline="-25000" dirty="0">
                <a:sym typeface="Symbol" panose="05050102010706020507" pitchFamily="18" charset="2"/>
              </a:rPr>
              <a:t> </a:t>
            </a:r>
            <a:r>
              <a:rPr lang="en-US" altLang="ja-JP" sz="1700" dirty="0">
                <a:sym typeface="Symbol" panose="05050102010706020507" pitchFamily="18" charset="2"/>
              </a:rPr>
              <a:t>(</a:t>
            </a:r>
            <a:r>
              <a:rPr lang="en-US" altLang="ja-JP" sz="1700" i="1" dirty="0">
                <a:sym typeface="Symbol" panose="05050102010706020507" pitchFamily="18" charset="2"/>
              </a:rPr>
              <a:t>instructor  </a:t>
            </a:r>
            <a:r>
              <a:rPr lang="en-US" altLang="ja-JP" sz="1700" dirty="0">
                <a:sym typeface="Symbol" panose="05050102010706020507" pitchFamily="18" charset="2"/>
              </a:rPr>
              <a:t>x</a:t>
            </a:r>
            <a:r>
              <a:rPr lang="en-US" altLang="ja-JP" sz="1700" i="1" dirty="0">
                <a:sym typeface="Symbol" panose="05050102010706020507" pitchFamily="18" charset="2"/>
              </a:rPr>
              <a:t> teaches</a:t>
            </a:r>
            <a:r>
              <a:rPr lang="en-US" altLang="ja-JP" sz="1700" dirty="0">
                <a:sym typeface="Symbol" panose="05050102010706020507" pitchFamily="18" charset="2"/>
              </a:rPr>
              <a:t>))</a:t>
            </a:r>
            <a:r>
              <a:rPr lang="en-US" altLang="en-US" sz="1700" dirty="0"/>
              <a:t> </a:t>
            </a:r>
          </a:p>
          <a:p>
            <a:pPr>
              <a:buNone/>
            </a:pPr>
            <a:endParaRPr lang="en-US" altLang="en-US" dirty="0">
              <a:solidFill>
                <a:schemeClr val="bg1">
                  <a:lumMod val="50000"/>
                </a:schemeClr>
              </a:solidFill>
            </a:endParaRPr>
          </a:p>
        </p:txBody>
      </p:sp>
      <p:pic>
        <p:nvPicPr>
          <p:cNvPr id="4" name="Graphic 3">
            <a:extLst>
              <a:ext uri="{FF2B5EF4-FFF2-40B4-BE49-F238E27FC236}">
                <a16:creationId xmlns:a16="http://schemas.microsoft.com/office/drawing/2014/main" id="{54514E8B-ADB7-4B47-B765-99E7784E865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1" b="12878"/>
          <a:stretch/>
        </p:blipFill>
        <p:spPr>
          <a:xfrm>
            <a:off x="2387845" y="2723401"/>
            <a:ext cx="7416310" cy="4134599"/>
          </a:xfrm>
          <a:prstGeom prst="rect">
            <a:avLst/>
          </a:prstGeom>
        </p:spPr>
      </p:pic>
      <p:sp>
        <p:nvSpPr>
          <p:cNvPr id="5" name="Rectángulo 4">
            <a:extLst>
              <a:ext uri="{FF2B5EF4-FFF2-40B4-BE49-F238E27FC236}">
                <a16:creationId xmlns:a16="http://schemas.microsoft.com/office/drawing/2014/main" id="{DFC2BF28-7044-E352-C80B-D2BFBE554728}"/>
              </a:ext>
            </a:extLst>
          </p:cNvPr>
          <p:cNvSpPr/>
          <p:nvPr/>
        </p:nvSpPr>
        <p:spPr>
          <a:xfrm>
            <a:off x="1184225" y="1582270"/>
            <a:ext cx="3091680" cy="584775"/>
          </a:xfrm>
          <a:prstGeom prst="rect">
            <a:avLst/>
          </a:prstGeom>
        </p:spPr>
        <p:txBody>
          <a:bodyPr wrap="none">
            <a:spAutoFit/>
          </a:bodyPr>
          <a:lstStyle/>
          <a:p>
            <a:r>
              <a:rPr lang="es-MX" sz="3200" b="1" dirty="0">
                <a:cs typeface="Arial" panose="020B0604020202020204" pitchFamily="34" charset="0"/>
              </a:rPr>
              <a:t>Operación Juntar</a:t>
            </a:r>
            <a:endParaRPr lang="es-CO" sz="3200" b="1" dirty="0">
              <a:cs typeface="Arial" panose="020B0604020202020204" pitchFamily="34" charset="0"/>
            </a:endParaRPr>
          </a:p>
        </p:txBody>
      </p:sp>
      <p:sp>
        <p:nvSpPr>
          <p:cNvPr id="8" name="Rectángulo 7">
            <a:extLst>
              <a:ext uri="{FF2B5EF4-FFF2-40B4-BE49-F238E27FC236}">
                <a16:creationId xmlns:a16="http://schemas.microsoft.com/office/drawing/2014/main" id="{33B434F2-A8FB-4BC7-8BE7-6EC6F33003DD}"/>
              </a:ext>
            </a:extLst>
          </p:cNvPr>
          <p:cNvSpPr/>
          <p:nvPr/>
        </p:nvSpPr>
        <p:spPr>
          <a:xfrm>
            <a:off x="1419007" y="429367"/>
            <a:ext cx="4774064" cy="584775"/>
          </a:xfrm>
          <a:prstGeom prst="rect">
            <a:avLst/>
          </a:prstGeom>
        </p:spPr>
        <p:txBody>
          <a:bodyPr wrap="none">
            <a:spAutoFit/>
          </a:bodyPr>
          <a:lstStyle/>
          <a:p>
            <a:r>
              <a:rPr lang="es-MX" sz="3200" b="1" dirty="0">
                <a:solidFill>
                  <a:schemeClr val="bg1"/>
                </a:solidFill>
                <a:cs typeface="Arial" panose="020B0604020202020204" pitchFamily="34" charset="0"/>
              </a:rPr>
              <a:t>ALGEBRA RELACIONAL (10)</a:t>
            </a:r>
            <a:endParaRPr lang="es-CO" sz="3200" b="1" dirty="0">
              <a:solidFill>
                <a:schemeClr val="bg1"/>
              </a:solidFill>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170" name="Rectangle 3"/>
              <p:cNvSpPr>
                <a:spLocks noGrp="1" noChangeArrowheads="1"/>
              </p:cNvSpPr>
              <p:nvPr>
                <p:ph type="body" idx="1"/>
              </p:nvPr>
            </p:nvSpPr>
            <p:spPr>
              <a:xfrm>
                <a:off x="1299991" y="2279449"/>
                <a:ext cx="10069416" cy="4319656"/>
              </a:xfrm>
            </p:spPr>
            <p:txBody>
              <a:bodyPr>
                <a:noAutofit/>
              </a:bodyPr>
              <a:lstStyle/>
              <a:p>
                <a:pPr>
                  <a:tabLst>
                    <a:tab pos="3149600" algn="ctr"/>
                  </a:tabLst>
                </a:pPr>
                <a:r>
                  <a:rPr lang="en-US" altLang="en-US" sz="2000" dirty="0" err="1"/>
                  <a:t>Formalmente</a:t>
                </a:r>
                <a:r>
                  <a:rPr lang="en-US" altLang="en-US" sz="2000" dirty="0"/>
                  <a:t> l</a:t>
                </a:r>
                <a:r>
                  <a:rPr lang="es-ES" altLang="en-US" sz="2000" dirty="0"/>
                  <a:t>a operación juntar permite combinar una operación de selección y una operación de producto cartesiano en una sola expresión algebraica.</a:t>
                </a:r>
              </a:p>
              <a:p>
                <a:pPr>
                  <a:tabLst>
                    <a:tab pos="3149600" algn="ctr"/>
                  </a:tabLst>
                </a:pPr>
                <a:r>
                  <a:rPr lang="es-ES" altLang="en-US" sz="2000" dirty="0"/>
                  <a:t>Considere las relaciones r (R) y s (S)</a:t>
                </a:r>
              </a:p>
              <a:p>
                <a:pPr>
                  <a:tabLst>
                    <a:tab pos="3149600" algn="ctr"/>
                  </a:tabLst>
                </a:pPr>
                <a:r>
                  <a:rPr lang="es-ES" altLang="en-US" sz="2000" dirty="0"/>
                  <a:t>Sea “</a:t>
                </a:r>
                <a:r>
                  <a:rPr lang="es-ES" altLang="en-US" sz="2000" i="1" dirty="0"/>
                  <a:t>theta</a:t>
                </a:r>
                <a:r>
                  <a:rPr lang="es-ES" altLang="en-US" sz="2000" dirty="0"/>
                  <a:t>” un predicado sobre atributos en el esquema R “intersección” S. </a:t>
                </a:r>
              </a:p>
              <a:p>
                <a:pPr>
                  <a:tabLst>
                    <a:tab pos="3149600" algn="ctr"/>
                  </a:tabLst>
                </a:pPr>
                <a:r>
                  <a:rPr lang="es-ES" altLang="en-US" sz="2000" dirty="0"/>
                  <a:t>La operación de intersección </a:t>
                </a:r>
                <a:r>
                  <a:rPr lang="es-ES" altLang="en-US" sz="2000" i="1" dirty="0"/>
                  <a:t>r ⋈_𝜃 s </a:t>
                </a:r>
                <a:r>
                  <a:rPr lang="es-ES" altLang="en-US" sz="2000" dirty="0"/>
                  <a:t>se define de la siguiente manera:  </a:t>
                </a:r>
              </a:p>
              <a:p>
                <a:pPr marL="0" indent="0">
                  <a:buNone/>
                  <a:tabLst>
                    <a:tab pos="3149600" algn="ctr"/>
                  </a:tabLst>
                </a:pPr>
                <a14:m>
                  <m:oMathPara xmlns:m="http://schemas.openxmlformats.org/officeDocument/2006/math">
                    <m:oMathParaPr>
                      <m:jc m:val="centerGroup"/>
                    </m:oMathParaPr>
                    <m:oMath xmlns:m="http://schemas.openxmlformats.org/officeDocument/2006/math">
                      <m:r>
                        <a:rPr lang="en-US" sz="2400" i="1" smtClean="0"/>
                        <m:t>𝑟</m:t>
                      </m:r>
                      <m:sSub>
                        <m:sSubPr>
                          <m:ctrlPr>
                            <a:rPr lang="en-US" sz="2400" i="1"/>
                          </m:ctrlPr>
                        </m:sSubPr>
                        <m:e>
                          <m:r>
                            <a:rPr lang="en-US" sz="2400" i="1"/>
                            <m:t>⋈</m:t>
                          </m:r>
                        </m:e>
                        <m:sub>
                          <m:r>
                            <a:rPr lang="en-US" sz="2400" i="1"/>
                            <m:t>𝜃</m:t>
                          </m:r>
                        </m:sub>
                      </m:sSub>
                      <m:r>
                        <a:rPr lang="en-US" sz="2400" i="1"/>
                        <m:t>𝑠</m:t>
                      </m:r>
                      <m:r>
                        <a:rPr lang="en-US" sz="2400" i="1"/>
                        <m:t>=</m:t>
                      </m:r>
                      <m:sSub>
                        <m:sSubPr>
                          <m:ctrlPr>
                            <a:rPr lang="en-US" sz="2400" i="1"/>
                          </m:ctrlPr>
                        </m:sSubPr>
                        <m:e>
                          <m:r>
                            <a:rPr lang="en-US" sz="2400" i="1"/>
                            <m:t>𝜎</m:t>
                          </m:r>
                        </m:e>
                        <m:sub>
                          <m:r>
                            <a:rPr lang="en-US" sz="2400" i="1"/>
                            <m:t>𝜃</m:t>
                          </m:r>
                        </m:sub>
                      </m:sSub>
                      <m:r>
                        <a:rPr lang="en-US" sz="2400" b="0" i="1" smtClean="0"/>
                        <m:t> </m:t>
                      </m:r>
                      <m:r>
                        <a:rPr lang="en-US" sz="2400" i="1"/>
                        <m:t>(</m:t>
                      </m:r>
                      <m:r>
                        <a:rPr lang="en-US" sz="2400" i="1"/>
                        <m:t>𝑟</m:t>
                      </m:r>
                      <m:r>
                        <a:rPr lang="en-US" sz="2400" i="1"/>
                        <m:t> × </m:t>
                      </m:r>
                      <m:r>
                        <a:rPr lang="en-US" sz="2400" i="1"/>
                        <m:t>𝑠</m:t>
                      </m:r>
                      <m:r>
                        <a:rPr lang="en-US" sz="2400" i="1"/>
                        <m:t>)</m:t>
                      </m:r>
                    </m:oMath>
                  </m:oMathPara>
                </a14:m>
                <a:endParaRPr lang="en-US" altLang="ja-JP" sz="2400" dirty="0">
                  <a:sym typeface="Symbol" panose="05050102010706020507" pitchFamily="18" charset="2"/>
                </a:endParaRPr>
              </a:p>
              <a:p>
                <a:pPr>
                  <a:tabLst>
                    <a:tab pos="3149600" algn="ctr"/>
                  </a:tabLst>
                </a:pPr>
                <a:r>
                  <a:rPr lang="es-ES" altLang="en-US" sz="2000" dirty="0"/>
                  <a:t>De este modo, la expresión             </a:t>
                </a:r>
              </a:p>
              <a:p>
                <a:pPr marL="0" indent="0" algn="ctr">
                  <a:buNone/>
                  <a:tabLst>
                    <a:tab pos="3149600" algn="ctr"/>
                  </a:tabLst>
                </a:pPr>
                <a:r>
                  <a:rPr lang="en-US" altLang="en-US" sz="2000" i="1" dirty="0">
                    <a:sym typeface="Symbol" panose="05050102010706020507" pitchFamily="18" charset="2"/>
                  </a:rPr>
                  <a:t></a:t>
                </a:r>
                <a:r>
                  <a:rPr lang="en-US" altLang="en-US" sz="2000" dirty="0">
                    <a:sym typeface="Symbol" panose="05050102010706020507" pitchFamily="18" charset="2"/>
                  </a:rPr>
                  <a:t> </a:t>
                </a:r>
                <a:r>
                  <a:rPr lang="en-US" altLang="en-US" sz="2000" i="1" baseline="-25000" dirty="0">
                    <a:sym typeface="Symbol" panose="05050102010706020507" pitchFamily="18" charset="2"/>
                  </a:rPr>
                  <a:t>instructor.id =  teaches.id</a:t>
                </a:r>
                <a:r>
                  <a:rPr lang="en-US" altLang="ja-JP" sz="2000" i="1" baseline="-25000" dirty="0">
                    <a:sym typeface="Symbol" panose="05050102010706020507" pitchFamily="18" charset="2"/>
                  </a:rPr>
                  <a:t>  </a:t>
                </a:r>
                <a:r>
                  <a:rPr lang="en-US" altLang="ja-JP" sz="2000" dirty="0">
                    <a:sym typeface="Symbol" panose="05050102010706020507" pitchFamily="18" charset="2"/>
                  </a:rPr>
                  <a:t>(</a:t>
                </a:r>
                <a:r>
                  <a:rPr lang="en-US" altLang="ja-JP" sz="2000" i="1" dirty="0">
                    <a:sym typeface="Symbol" panose="05050102010706020507" pitchFamily="18" charset="2"/>
                  </a:rPr>
                  <a:t>instructor  </a:t>
                </a:r>
                <a:r>
                  <a:rPr lang="en-US" altLang="ja-JP" sz="2000" dirty="0">
                    <a:sym typeface="Symbol" panose="05050102010706020507" pitchFamily="18" charset="2"/>
                  </a:rPr>
                  <a:t>x</a:t>
                </a:r>
                <a:r>
                  <a:rPr lang="en-US" altLang="ja-JP" sz="2000" i="1" dirty="0">
                    <a:sym typeface="Symbol" panose="05050102010706020507" pitchFamily="18" charset="2"/>
                  </a:rPr>
                  <a:t> teaches </a:t>
                </a:r>
                <a:r>
                  <a:rPr lang="en-US" altLang="ja-JP" sz="2000" dirty="0">
                    <a:sym typeface="Symbol" panose="05050102010706020507" pitchFamily="18" charset="2"/>
                  </a:rPr>
                  <a:t>))</a:t>
                </a:r>
                <a:endParaRPr lang="es-ES" altLang="en-US" sz="2000" dirty="0"/>
              </a:p>
              <a:p>
                <a:pPr>
                  <a:tabLst>
                    <a:tab pos="3149600" algn="ctr"/>
                  </a:tabLst>
                </a:pPr>
                <a:r>
                  <a:rPr lang="es-ES" altLang="en-US" sz="2000" dirty="0"/>
                  <a:t>Puede rescribirse formalmente y de manera equivalente como</a:t>
                </a:r>
              </a:p>
              <a:p>
                <a:pPr marL="0" indent="0" algn="ctr">
                  <a:buNone/>
                  <a:tabLst>
                    <a:tab pos="3149600" algn="ctr"/>
                  </a:tabLst>
                </a:pPr>
                <a:r>
                  <a:rPr lang="en-US" altLang="en-US" sz="2000" i="1" dirty="0">
                    <a:sym typeface="Symbol" panose="05050102010706020507" pitchFamily="18" charset="2"/>
                  </a:rPr>
                  <a:t>instructor</a:t>
                </a:r>
                <a:r>
                  <a:rPr lang="en-US" altLang="en-US" sz="2000" dirty="0">
                    <a:sym typeface="Symbol" panose="05050102010706020507" pitchFamily="18" charset="2"/>
                  </a:rPr>
                  <a:t> </a:t>
                </a:r>
                <a14:m>
                  <m:oMath xmlns:m="http://schemas.openxmlformats.org/officeDocument/2006/math">
                    <m:sSub>
                      <m:sSubPr>
                        <m:ctrlPr>
                          <a:rPr lang="en-US" sz="2000" i="1"/>
                        </m:ctrlPr>
                      </m:sSubPr>
                      <m:e>
                        <m:r>
                          <a:rPr lang="en-US" sz="2000" i="1"/>
                          <m:t>⋈</m:t>
                        </m:r>
                      </m:e>
                      <m:sub>
                        <m:r>
                          <a:rPr lang="en-US" sz="2000" i="1"/>
                          <m:t> </m:t>
                        </m:r>
                      </m:sub>
                    </m:sSub>
                  </m:oMath>
                </a14:m>
                <a:r>
                  <a:rPr lang="en-US" sz="2000" i="1" baseline="-25000" dirty="0"/>
                  <a:t>Instructor.id = teaches.id</a:t>
                </a:r>
                <a:r>
                  <a:rPr lang="en-US" sz="2000" baseline="-25000" dirty="0"/>
                  <a:t> </a:t>
                </a:r>
                <a:r>
                  <a:rPr lang="en-US" sz="2000" i="1" dirty="0"/>
                  <a:t>teaches</a:t>
                </a:r>
                <a:r>
                  <a:rPr lang="en-US" sz="2000" dirty="0"/>
                  <a:t>.</a:t>
                </a:r>
              </a:p>
              <a:p>
                <a:pPr>
                  <a:tabLst>
                    <a:tab pos="3149600" algn="ctr"/>
                  </a:tabLst>
                </a:pPr>
                <a:endParaRPr lang="en-US" altLang="ja-JP" sz="2000" dirty="0">
                  <a:sym typeface="Symbol" panose="05050102010706020507" pitchFamily="18" charset="2"/>
                </a:endParaRPr>
              </a:p>
            </p:txBody>
          </p:sp>
        </mc:Choice>
        <mc:Fallback>
          <p:sp>
            <p:nvSpPr>
              <p:cNvPr id="7170" name="Rectangle 3"/>
              <p:cNvSpPr>
                <a:spLocks noGrp="1" noRot="1" noChangeAspect="1" noMove="1" noResize="1" noEditPoints="1" noAdjustHandles="1" noChangeArrowheads="1" noChangeShapeType="1" noTextEdit="1"/>
              </p:cNvSpPr>
              <p:nvPr>
                <p:ph type="body" idx="1"/>
              </p:nvPr>
            </p:nvSpPr>
            <p:spPr>
              <a:xfrm>
                <a:off x="1299991" y="2279449"/>
                <a:ext cx="10069416" cy="4319656"/>
              </a:xfrm>
              <a:blipFill>
                <a:blip r:embed="rId3"/>
                <a:stretch>
                  <a:fillRect l="-545" t="-1551"/>
                </a:stretch>
              </a:blipFill>
            </p:spPr>
            <p:txBody>
              <a:bodyPr/>
              <a:lstStyle/>
              <a:p>
                <a:r>
                  <a:rPr lang="es-CO">
                    <a:noFill/>
                  </a:rPr>
                  <a:t> </a:t>
                </a:r>
              </a:p>
            </p:txBody>
          </p:sp>
        </mc:Fallback>
      </mc:AlternateContent>
      <p:sp>
        <p:nvSpPr>
          <p:cNvPr id="6" name="Rectángulo 5">
            <a:extLst>
              <a:ext uri="{FF2B5EF4-FFF2-40B4-BE49-F238E27FC236}">
                <a16:creationId xmlns:a16="http://schemas.microsoft.com/office/drawing/2014/main" id="{C2F0C78A-FAC0-35BD-996B-F06362C8832B}"/>
              </a:ext>
            </a:extLst>
          </p:cNvPr>
          <p:cNvSpPr/>
          <p:nvPr/>
        </p:nvSpPr>
        <p:spPr>
          <a:xfrm>
            <a:off x="1184225" y="1582270"/>
            <a:ext cx="3091680" cy="584775"/>
          </a:xfrm>
          <a:prstGeom prst="rect">
            <a:avLst/>
          </a:prstGeom>
        </p:spPr>
        <p:txBody>
          <a:bodyPr wrap="none">
            <a:spAutoFit/>
          </a:bodyPr>
          <a:lstStyle/>
          <a:p>
            <a:r>
              <a:rPr lang="es-MX" sz="3200" b="1" dirty="0">
                <a:cs typeface="Arial" panose="020B0604020202020204" pitchFamily="34" charset="0"/>
              </a:rPr>
              <a:t>Operación Juntar</a:t>
            </a:r>
            <a:endParaRPr lang="es-CO" sz="3200" b="1" dirty="0">
              <a:cs typeface="Arial" panose="020B0604020202020204" pitchFamily="34" charset="0"/>
            </a:endParaRPr>
          </a:p>
        </p:txBody>
      </p:sp>
      <p:sp>
        <p:nvSpPr>
          <p:cNvPr id="7" name="Rectángulo 6">
            <a:extLst>
              <a:ext uri="{FF2B5EF4-FFF2-40B4-BE49-F238E27FC236}">
                <a16:creationId xmlns:a16="http://schemas.microsoft.com/office/drawing/2014/main" id="{2E47AEB3-589D-E611-18A8-540B857ADC3A}"/>
              </a:ext>
            </a:extLst>
          </p:cNvPr>
          <p:cNvSpPr/>
          <p:nvPr/>
        </p:nvSpPr>
        <p:spPr>
          <a:xfrm>
            <a:off x="1419007" y="429367"/>
            <a:ext cx="4774064" cy="584775"/>
          </a:xfrm>
          <a:prstGeom prst="rect">
            <a:avLst/>
          </a:prstGeom>
        </p:spPr>
        <p:txBody>
          <a:bodyPr wrap="none">
            <a:spAutoFit/>
          </a:bodyPr>
          <a:lstStyle/>
          <a:p>
            <a:r>
              <a:rPr lang="es-MX" sz="3200" b="1" dirty="0">
                <a:solidFill>
                  <a:schemeClr val="bg1"/>
                </a:solidFill>
                <a:cs typeface="Arial" panose="020B0604020202020204" pitchFamily="34" charset="0"/>
              </a:rPr>
              <a:t>ALGEBRA RELACIONAL (11)</a:t>
            </a:r>
            <a:endParaRPr lang="es-CO" sz="3200" b="1" dirty="0">
              <a:solidFill>
                <a:schemeClr val="bg1"/>
              </a:solidFill>
              <a:cs typeface="Arial" panose="020B0604020202020204" pitchFamily="34" charset="0"/>
            </a:endParaRPr>
          </a:p>
        </p:txBody>
      </p:sp>
      <p:pic>
        <p:nvPicPr>
          <p:cNvPr id="8" name="Imagen 7" descr="Forma&#10;&#10;Descripción generada automáticamente con confianza baja">
            <a:extLst>
              <a:ext uri="{FF2B5EF4-FFF2-40B4-BE49-F238E27FC236}">
                <a16:creationId xmlns:a16="http://schemas.microsoft.com/office/drawing/2014/main" id="{A9171D94-BBA8-91C3-B6B8-CE2D16E10B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9118" y="4901283"/>
            <a:ext cx="1269363" cy="126936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1323474" y="2346504"/>
            <a:ext cx="10407315" cy="4318991"/>
          </a:xfrm>
        </p:spPr>
        <p:txBody>
          <a:bodyPr>
            <a:noAutofit/>
          </a:bodyPr>
          <a:lstStyle/>
          <a:p>
            <a:pPr>
              <a:tabLst>
                <a:tab pos="2965450" algn="ctr"/>
              </a:tabLst>
            </a:pPr>
            <a:r>
              <a:rPr lang="es-ES" altLang="en-US" sz="2000" dirty="0"/>
              <a:t>La operación unión permite unir dos relaciones </a:t>
            </a:r>
          </a:p>
          <a:p>
            <a:pPr>
              <a:tabLst>
                <a:tab pos="2965450" algn="ctr"/>
              </a:tabLst>
            </a:pPr>
            <a:r>
              <a:rPr lang="es-ES" altLang="en-US" sz="2000" dirty="0"/>
              <a:t>Notación: </a:t>
            </a:r>
            <a:r>
              <a:rPr lang="en-US" altLang="en-US" sz="2000" i="1" dirty="0"/>
              <a:t>r </a:t>
            </a:r>
            <a:r>
              <a:rPr lang="en-US" altLang="en-US" sz="2000" dirty="0"/>
              <a:t> </a:t>
            </a:r>
            <a:r>
              <a:rPr lang="en-US" altLang="en-US" sz="2000" dirty="0">
                <a:sym typeface="Symbol" panose="05050102010706020507" pitchFamily="18" charset="2"/>
              </a:rPr>
              <a:t> </a:t>
            </a:r>
            <a:r>
              <a:rPr lang="en-US" altLang="en-US" sz="2000" i="1" dirty="0">
                <a:sym typeface="Symbol" panose="05050102010706020507" pitchFamily="18" charset="2"/>
              </a:rPr>
              <a:t>s</a:t>
            </a:r>
            <a:endParaRPr lang="en-US" altLang="en-US" sz="2000" dirty="0">
              <a:sym typeface="Symbol" panose="05050102010706020507" pitchFamily="18" charset="2"/>
            </a:endParaRPr>
          </a:p>
          <a:p>
            <a:pPr>
              <a:tabLst>
                <a:tab pos="2965450" algn="ctr"/>
              </a:tabLst>
            </a:pPr>
            <a:r>
              <a:rPr lang="es-ES" altLang="en-US" sz="2000" dirty="0"/>
              <a:t>Para que </a:t>
            </a:r>
            <a:r>
              <a:rPr lang="en-US" altLang="en-US" sz="2000" i="1" dirty="0"/>
              <a:t>r </a:t>
            </a:r>
            <a:r>
              <a:rPr lang="en-US" altLang="en-US" sz="2000" dirty="0"/>
              <a:t> </a:t>
            </a:r>
            <a:r>
              <a:rPr lang="en-US" altLang="en-US" sz="2000" dirty="0">
                <a:sym typeface="Symbol" panose="05050102010706020507" pitchFamily="18" charset="2"/>
              </a:rPr>
              <a:t> </a:t>
            </a:r>
            <a:r>
              <a:rPr lang="en-US" altLang="en-US" sz="2000" i="1" dirty="0">
                <a:sym typeface="Symbol" panose="05050102010706020507" pitchFamily="18" charset="2"/>
              </a:rPr>
              <a:t>s</a:t>
            </a:r>
            <a:r>
              <a:rPr lang="es-ES" altLang="en-US" sz="2000" dirty="0"/>
              <a:t> sea válido.</a:t>
            </a:r>
          </a:p>
          <a:p>
            <a:pPr marL="628650" lvl="1" indent="-171450">
              <a:buFont typeface="+mj-lt"/>
              <a:buAutoNum type="arabicPeriod"/>
              <a:tabLst>
                <a:tab pos="2965450" algn="ctr"/>
              </a:tabLst>
            </a:pPr>
            <a:r>
              <a:rPr lang="es-ES" altLang="en-US" sz="2000" dirty="0"/>
              <a:t> </a:t>
            </a:r>
            <a:r>
              <a:rPr lang="es-ES" altLang="en-US" sz="2000" i="1" dirty="0"/>
              <a:t>r, s </a:t>
            </a:r>
            <a:r>
              <a:rPr lang="es-ES" altLang="en-US" sz="2000" dirty="0"/>
              <a:t>deben tener la misma </a:t>
            </a:r>
            <a:r>
              <a:rPr lang="es-ES" altLang="en-US" sz="2000" b="1" i="1" dirty="0">
                <a:solidFill>
                  <a:srgbClr val="002060"/>
                </a:solidFill>
              </a:rPr>
              <a:t>aridad</a:t>
            </a:r>
            <a:r>
              <a:rPr lang="es-ES" altLang="en-US" sz="2000" dirty="0"/>
              <a:t> (mismo número de atributos)</a:t>
            </a:r>
          </a:p>
          <a:p>
            <a:pPr marL="628650" lvl="1" indent="-171450">
              <a:buFont typeface="+mj-lt"/>
              <a:buAutoNum type="arabicPeriod"/>
              <a:tabLst>
                <a:tab pos="2965450" algn="ctr"/>
              </a:tabLst>
            </a:pPr>
            <a:r>
              <a:rPr lang="es-ES" altLang="en-US" sz="2000" dirty="0"/>
              <a:t> Los dominios de atributos deben ser </a:t>
            </a:r>
            <a:r>
              <a:rPr lang="es-ES" altLang="en-US" sz="2000" b="1" i="1" dirty="0">
                <a:solidFill>
                  <a:srgbClr val="002060"/>
                </a:solidFill>
              </a:rPr>
              <a:t>compatibles</a:t>
            </a:r>
            <a:r>
              <a:rPr lang="es-ES" altLang="en-US" sz="2000" dirty="0"/>
              <a:t> </a:t>
            </a:r>
          </a:p>
          <a:p>
            <a:pPr marL="914400" lvl="2" indent="0">
              <a:buNone/>
              <a:tabLst>
                <a:tab pos="2965450" algn="ctr"/>
              </a:tabLst>
            </a:pPr>
            <a:r>
              <a:rPr lang="es-ES" altLang="en-US" dirty="0"/>
              <a:t>ejemplo: la 2da columna de </a:t>
            </a:r>
            <a:r>
              <a:rPr lang="es-ES" altLang="en-US" i="1" dirty="0"/>
              <a:t>r</a:t>
            </a:r>
            <a:r>
              <a:rPr lang="es-ES" altLang="en-US" dirty="0"/>
              <a:t> trata con el mismo tipo de valores que la 2da columna de </a:t>
            </a:r>
            <a:r>
              <a:rPr lang="es-ES" altLang="en-US" i="1" dirty="0"/>
              <a:t>s</a:t>
            </a:r>
          </a:p>
          <a:p>
            <a:pPr marL="0" indent="0">
              <a:buNone/>
              <a:tabLst>
                <a:tab pos="2965450" algn="ctr"/>
              </a:tabLst>
            </a:pPr>
            <a:r>
              <a:rPr lang="es-ES" altLang="en-US" sz="2000" dirty="0"/>
              <a:t>	Ejemplo: Encontrar todos los cursos impartidos en el semestre de otoño de 2017, o en el semestre de primavera de 2018, o en ambos </a:t>
            </a:r>
          </a:p>
          <a:p>
            <a:pPr marL="0" indent="0" algn="ctr">
              <a:lnSpc>
                <a:spcPct val="140000"/>
              </a:lnSpc>
              <a:buNone/>
              <a:tabLst>
                <a:tab pos="2965450" algn="ctr"/>
              </a:tabLst>
            </a:pPr>
            <a:r>
              <a:rPr lang="en-US" altLang="en-US" dirty="0"/>
              <a:t>  </a:t>
            </a:r>
            <a:r>
              <a:rPr lang="en-US" altLang="en-US" dirty="0">
                <a:sym typeface="Symbol" panose="05050102010706020507" pitchFamily="18" charset="2"/>
              </a:rPr>
              <a:t></a:t>
            </a:r>
            <a:r>
              <a:rPr lang="en-US" altLang="en-US" i="1" baseline="-25000" dirty="0" err="1"/>
              <a:t>course_id</a:t>
            </a:r>
            <a:r>
              <a:rPr lang="en-US" altLang="en-US" dirty="0"/>
              <a:t> (</a:t>
            </a:r>
            <a:r>
              <a:rPr lang="en-US" altLang="en-US" i="1" dirty="0">
                <a:sym typeface="Symbol" panose="05050102010706020507" pitchFamily="18" charset="2"/>
              </a:rPr>
              <a:t></a:t>
            </a:r>
            <a:r>
              <a:rPr lang="en-US" altLang="en-US" dirty="0">
                <a:sym typeface="Symbol" panose="05050102010706020507" pitchFamily="18" charset="2"/>
              </a:rPr>
              <a:t> </a:t>
            </a:r>
            <a:r>
              <a:rPr lang="en-US" altLang="en-US" i="1" baseline="-25000" dirty="0">
                <a:sym typeface="Symbol" panose="05050102010706020507" pitchFamily="18" charset="2"/>
              </a:rPr>
              <a:t>semester=</a:t>
            </a:r>
            <a:r>
              <a:rPr lang="ja-JP" altLang="en-US" i="1" baseline="-25000" dirty="0">
                <a:sym typeface="Symbol" panose="05050102010706020507" pitchFamily="18" charset="2"/>
              </a:rPr>
              <a:t>“</a:t>
            </a:r>
            <a:r>
              <a:rPr lang="en-US" altLang="ja-JP" i="1" baseline="-25000" dirty="0">
                <a:sym typeface="Symbol" panose="05050102010706020507" pitchFamily="18" charset="2"/>
              </a:rPr>
              <a:t>Fall</a:t>
            </a:r>
            <a:r>
              <a:rPr lang="ja-JP" altLang="en-US" i="1" baseline="-25000" dirty="0">
                <a:sym typeface="Symbol" panose="05050102010706020507" pitchFamily="18" charset="2"/>
              </a:rPr>
              <a:t>”</a:t>
            </a:r>
            <a:r>
              <a:rPr lang="en-US" altLang="ja-JP" i="1" baseline="-25000" dirty="0">
                <a:sym typeface="Symbol" panose="05050102010706020507" pitchFamily="18" charset="2"/>
              </a:rPr>
              <a:t>  </a:t>
            </a:r>
            <a:r>
              <a:rPr lang="el-GR" altLang="ja-JP" i="1" baseline="-25000" dirty="0">
                <a:sym typeface="Symbol" panose="05050102010706020507" pitchFamily="18" charset="2"/>
              </a:rPr>
              <a:t>Λ</a:t>
            </a:r>
            <a:r>
              <a:rPr lang="en-US" altLang="ja-JP" i="1" baseline="-25000" dirty="0">
                <a:sym typeface="Symbol" panose="05050102010706020507" pitchFamily="18" charset="2"/>
              </a:rPr>
              <a:t> year=2017 </a:t>
            </a:r>
            <a:r>
              <a:rPr lang="en-US" altLang="ja-JP" dirty="0">
                <a:sym typeface="Symbol" panose="05050102010706020507" pitchFamily="18" charset="2"/>
              </a:rPr>
              <a:t>(</a:t>
            </a:r>
            <a:r>
              <a:rPr lang="en-US" altLang="ja-JP" i="1" dirty="0">
                <a:sym typeface="Symbol" panose="05050102010706020507" pitchFamily="18" charset="2"/>
              </a:rPr>
              <a:t>section</a:t>
            </a:r>
            <a:r>
              <a:rPr lang="en-US" altLang="ja-JP" dirty="0">
                <a:sym typeface="Symbol" panose="05050102010706020507" pitchFamily="18" charset="2"/>
              </a:rPr>
              <a:t>))    </a:t>
            </a:r>
            <a:br>
              <a:rPr lang="en-US" altLang="ja-JP" dirty="0">
                <a:sym typeface="Symbol" panose="05050102010706020507" pitchFamily="18" charset="2"/>
              </a:rPr>
            </a:br>
            <a:r>
              <a:rPr lang="en-US" altLang="ja-JP" dirty="0">
                <a:sym typeface="Symbol" panose="05050102010706020507" pitchFamily="18" charset="2"/>
              </a:rPr>
              <a:t> </a:t>
            </a:r>
            <a:r>
              <a:rPr lang="en-US" altLang="ja-JP" i="1" baseline="-25000" dirty="0" err="1"/>
              <a:t>course_id</a:t>
            </a:r>
            <a:r>
              <a:rPr lang="en-US" altLang="ja-JP" dirty="0"/>
              <a:t> (</a:t>
            </a:r>
            <a:r>
              <a:rPr lang="en-US" altLang="ja-JP" i="1" dirty="0">
                <a:sym typeface="Symbol" panose="05050102010706020507" pitchFamily="18" charset="2"/>
              </a:rPr>
              <a:t></a:t>
            </a:r>
            <a:r>
              <a:rPr lang="en-US" altLang="ja-JP" dirty="0">
                <a:sym typeface="Symbol" panose="05050102010706020507" pitchFamily="18" charset="2"/>
              </a:rPr>
              <a:t> </a:t>
            </a:r>
            <a:r>
              <a:rPr lang="en-US" altLang="ja-JP" i="1" baseline="-25000" dirty="0">
                <a:sym typeface="Symbol" panose="05050102010706020507" pitchFamily="18" charset="2"/>
              </a:rPr>
              <a:t>semester=</a:t>
            </a:r>
            <a:r>
              <a:rPr lang="ja-JP" altLang="en-US" i="1" baseline="-25000" dirty="0">
                <a:sym typeface="Symbol" panose="05050102010706020507" pitchFamily="18" charset="2"/>
              </a:rPr>
              <a:t>“</a:t>
            </a:r>
            <a:r>
              <a:rPr lang="en-US" altLang="ja-JP" i="1" baseline="-25000" dirty="0">
                <a:sym typeface="Symbol" panose="05050102010706020507" pitchFamily="18" charset="2"/>
              </a:rPr>
              <a:t>Spring</a:t>
            </a:r>
            <a:r>
              <a:rPr lang="ja-JP" altLang="en-US" i="1" baseline="-25000" dirty="0">
                <a:sym typeface="Symbol" panose="05050102010706020507" pitchFamily="18" charset="2"/>
              </a:rPr>
              <a:t>”</a:t>
            </a:r>
            <a:r>
              <a:rPr lang="en-US" altLang="ja-JP" i="1" baseline="-25000" dirty="0">
                <a:sym typeface="Symbol" panose="05050102010706020507" pitchFamily="18" charset="2"/>
              </a:rPr>
              <a:t>  </a:t>
            </a:r>
            <a:r>
              <a:rPr lang="el-GR" altLang="ja-JP" i="1" baseline="-25000" dirty="0">
                <a:sym typeface="Symbol" panose="05050102010706020507" pitchFamily="18" charset="2"/>
              </a:rPr>
              <a:t>Λ</a:t>
            </a:r>
            <a:r>
              <a:rPr lang="en-US" altLang="ja-JP" i="1" baseline="-25000" dirty="0">
                <a:sym typeface="Symbol" panose="05050102010706020507" pitchFamily="18" charset="2"/>
              </a:rPr>
              <a:t> year=2018 </a:t>
            </a:r>
            <a:r>
              <a:rPr lang="en-US" altLang="ja-JP" dirty="0">
                <a:sym typeface="Symbol" panose="05050102010706020507" pitchFamily="18" charset="2"/>
              </a:rPr>
              <a:t>(</a:t>
            </a:r>
            <a:r>
              <a:rPr lang="en-US" altLang="ja-JP" i="1" dirty="0">
                <a:sym typeface="Symbol" panose="05050102010706020507" pitchFamily="18" charset="2"/>
              </a:rPr>
              <a:t>section</a:t>
            </a:r>
            <a:r>
              <a:rPr lang="en-US" altLang="ja-JP" dirty="0">
                <a:sym typeface="Symbol" panose="05050102010706020507" pitchFamily="18" charset="2"/>
              </a:rPr>
              <a:t>))</a:t>
            </a:r>
          </a:p>
          <a:p>
            <a:pPr>
              <a:lnSpc>
                <a:spcPct val="140000"/>
              </a:lnSpc>
              <a:tabLst>
                <a:tab pos="2965450" algn="ctr"/>
              </a:tabLst>
            </a:pPr>
            <a:endParaRPr lang="en-US" altLang="en-US" dirty="0"/>
          </a:p>
          <a:p>
            <a:pPr>
              <a:lnSpc>
                <a:spcPct val="140000"/>
              </a:lnSpc>
              <a:buNone/>
              <a:tabLst>
                <a:tab pos="2965450" algn="ctr"/>
              </a:tabLst>
            </a:pPr>
            <a:endParaRPr lang="en-US" altLang="en-US" sz="2000" i="1" dirty="0"/>
          </a:p>
        </p:txBody>
      </p:sp>
      <p:sp>
        <p:nvSpPr>
          <p:cNvPr id="6" name="Rectángulo 5">
            <a:extLst>
              <a:ext uri="{FF2B5EF4-FFF2-40B4-BE49-F238E27FC236}">
                <a16:creationId xmlns:a16="http://schemas.microsoft.com/office/drawing/2014/main" id="{7E870B25-D4AD-257D-E614-7CD884B519A9}"/>
              </a:ext>
            </a:extLst>
          </p:cNvPr>
          <p:cNvSpPr/>
          <p:nvPr/>
        </p:nvSpPr>
        <p:spPr>
          <a:xfrm>
            <a:off x="1184225" y="1582270"/>
            <a:ext cx="3155607" cy="584775"/>
          </a:xfrm>
          <a:prstGeom prst="rect">
            <a:avLst/>
          </a:prstGeom>
        </p:spPr>
        <p:txBody>
          <a:bodyPr wrap="none">
            <a:spAutoFit/>
          </a:bodyPr>
          <a:lstStyle/>
          <a:p>
            <a:r>
              <a:rPr lang="es-MX" sz="3200" b="1" dirty="0">
                <a:cs typeface="Arial" panose="020B0604020202020204" pitchFamily="34" charset="0"/>
              </a:rPr>
              <a:t>Operación Unión</a:t>
            </a:r>
            <a:endParaRPr lang="es-CO" sz="3200" b="1" dirty="0">
              <a:cs typeface="Arial" panose="020B0604020202020204" pitchFamily="34" charset="0"/>
            </a:endParaRPr>
          </a:p>
        </p:txBody>
      </p:sp>
      <p:sp>
        <p:nvSpPr>
          <p:cNvPr id="7" name="Rectángulo 6">
            <a:extLst>
              <a:ext uri="{FF2B5EF4-FFF2-40B4-BE49-F238E27FC236}">
                <a16:creationId xmlns:a16="http://schemas.microsoft.com/office/drawing/2014/main" id="{BEB449EA-1D66-0A6C-9FAC-31E8E61FEE85}"/>
              </a:ext>
            </a:extLst>
          </p:cNvPr>
          <p:cNvSpPr/>
          <p:nvPr/>
        </p:nvSpPr>
        <p:spPr>
          <a:xfrm>
            <a:off x="1419007" y="429367"/>
            <a:ext cx="4774064" cy="584775"/>
          </a:xfrm>
          <a:prstGeom prst="rect">
            <a:avLst/>
          </a:prstGeom>
        </p:spPr>
        <p:txBody>
          <a:bodyPr wrap="none">
            <a:spAutoFit/>
          </a:bodyPr>
          <a:lstStyle/>
          <a:p>
            <a:r>
              <a:rPr lang="es-MX" sz="3200" b="1" dirty="0">
                <a:solidFill>
                  <a:schemeClr val="bg1"/>
                </a:solidFill>
                <a:cs typeface="Arial" panose="020B0604020202020204" pitchFamily="34" charset="0"/>
              </a:rPr>
              <a:t>ALGEBRA RELACIONAL (12)</a:t>
            </a:r>
            <a:endParaRPr lang="es-CO" sz="3200" b="1" dirty="0">
              <a:solidFill>
                <a:schemeClr val="bg1"/>
              </a:solidFill>
              <a:cs typeface="Arial" panose="020B0604020202020204" pitchFamily="34" charset="0"/>
            </a:endParaRPr>
          </a:p>
        </p:txBody>
      </p:sp>
      <p:pic>
        <p:nvPicPr>
          <p:cNvPr id="8" name="Imagen 7" descr="Forma&#10;&#10;Descripción generada automáticamente con confianza baja">
            <a:extLst>
              <a:ext uri="{FF2B5EF4-FFF2-40B4-BE49-F238E27FC236}">
                <a16:creationId xmlns:a16="http://schemas.microsoft.com/office/drawing/2014/main" id="{21EE271A-89D7-7D24-080E-20CFC3106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9118" y="4901283"/>
            <a:ext cx="1269363" cy="126936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2255647" y="2182482"/>
            <a:ext cx="7680706" cy="1372678"/>
          </a:xfrm>
        </p:spPr>
        <p:txBody>
          <a:bodyPr>
            <a:normAutofit/>
          </a:bodyPr>
          <a:lstStyle/>
          <a:p>
            <a:pPr marL="0" indent="0" algn="ctr">
              <a:lnSpc>
                <a:spcPct val="140000"/>
              </a:lnSpc>
              <a:buNone/>
              <a:tabLst>
                <a:tab pos="2965450" algn="ctr"/>
              </a:tabLst>
            </a:pPr>
            <a:r>
              <a:rPr lang="en-US" altLang="en-US" sz="1700" dirty="0"/>
              <a:t>   </a:t>
            </a:r>
            <a:r>
              <a:rPr lang="en-US" altLang="en-US" dirty="0">
                <a:sym typeface="Symbol" panose="05050102010706020507" pitchFamily="18" charset="2"/>
              </a:rPr>
              <a:t></a:t>
            </a:r>
            <a:r>
              <a:rPr lang="en-US" altLang="en-US" i="1" baseline="-25000" dirty="0" err="1"/>
              <a:t>course_id</a:t>
            </a:r>
            <a:r>
              <a:rPr lang="en-US" altLang="en-US" dirty="0"/>
              <a:t> (</a:t>
            </a:r>
            <a:r>
              <a:rPr lang="en-US" altLang="en-US" i="1" dirty="0">
                <a:sym typeface="Symbol" panose="05050102010706020507" pitchFamily="18" charset="2"/>
              </a:rPr>
              <a:t></a:t>
            </a:r>
            <a:r>
              <a:rPr lang="en-US" altLang="en-US" dirty="0">
                <a:sym typeface="Symbol" panose="05050102010706020507" pitchFamily="18" charset="2"/>
              </a:rPr>
              <a:t> </a:t>
            </a:r>
            <a:r>
              <a:rPr lang="en-US" altLang="en-US" i="1" baseline="-25000" dirty="0">
                <a:sym typeface="Symbol" panose="05050102010706020507" pitchFamily="18" charset="2"/>
              </a:rPr>
              <a:t>semester=</a:t>
            </a:r>
            <a:r>
              <a:rPr lang="ja-JP" altLang="en-US" i="1" baseline="-25000" dirty="0">
                <a:sym typeface="Symbol" panose="05050102010706020507" pitchFamily="18" charset="2"/>
              </a:rPr>
              <a:t>“</a:t>
            </a:r>
            <a:r>
              <a:rPr lang="en-US" altLang="ja-JP" i="1" baseline="-25000" dirty="0">
                <a:sym typeface="Symbol" panose="05050102010706020507" pitchFamily="18" charset="2"/>
              </a:rPr>
              <a:t>Fall</a:t>
            </a:r>
            <a:r>
              <a:rPr lang="ja-JP" altLang="en-US" i="1" baseline="-25000" dirty="0">
                <a:sym typeface="Symbol" panose="05050102010706020507" pitchFamily="18" charset="2"/>
              </a:rPr>
              <a:t>”</a:t>
            </a:r>
            <a:r>
              <a:rPr lang="en-US" altLang="ja-JP" i="1" baseline="-25000" dirty="0">
                <a:sym typeface="Symbol" panose="05050102010706020507" pitchFamily="18" charset="2"/>
              </a:rPr>
              <a:t>  </a:t>
            </a:r>
            <a:r>
              <a:rPr lang="el-GR" altLang="ja-JP" i="1" baseline="-25000" dirty="0">
                <a:sym typeface="Symbol" panose="05050102010706020507" pitchFamily="18" charset="2"/>
              </a:rPr>
              <a:t>Λ</a:t>
            </a:r>
            <a:r>
              <a:rPr lang="en-US" altLang="ja-JP" i="1" baseline="-25000" dirty="0">
                <a:sym typeface="Symbol" panose="05050102010706020507" pitchFamily="18" charset="2"/>
              </a:rPr>
              <a:t> year=2017 </a:t>
            </a:r>
            <a:r>
              <a:rPr lang="en-US" altLang="ja-JP" sz="1700" dirty="0">
                <a:sym typeface="Symbol" panose="05050102010706020507" pitchFamily="18" charset="2"/>
              </a:rPr>
              <a:t>(</a:t>
            </a:r>
            <a:r>
              <a:rPr lang="en-US" altLang="ja-JP" sz="1700" i="1" dirty="0">
                <a:sym typeface="Symbol" panose="05050102010706020507" pitchFamily="18" charset="2"/>
              </a:rPr>
              <a:t>section</a:t>
            </a:r>
            <a:r>
              <a:rPr lang="en-US" altLang="ja-JP" sz="1700" dirty="0">
                <a:sym typeface="Symbol" panose="05050102010706020507" pitchFamily="18" charset="2"/>
              </a:rPr>
              <a:t>))    </a:t>
            </a:r>
            <a:br>
              <a:rPr lang="en-US" altLang="ja-JP" sz="1700" dirty="0">
                <a:sym typeface="Symbol" panose="05050102010706020507" pitchFamily="18" charset="2"/>
              </a:rPr>
            </a:br>
            <a:r>
              <a:rPr lang="en-US" altLang="ja-JP" dirty="0">
                <a:sym typeface="Symbol" panose="05050102010706020507" pitchFamily="18" charset="2"/>
              </a:rPr>
              <a:t>  </a:t>
            </a:r>
            <a:r>
              <a:rPr lang="en-US" altLang="ja-JP" i="1" baseline="-25000" dirty="0" err="1"/>
              <a:t>course_id</a:t>
            </a:r>
            <a:r>
              <a:rPr lang="en-US" altLang="ja-JP" dirty="0"/>
              <a:t> (</a:t>
            </a:r>
            <a:r>
              <a:rPr lang="en-US" altLang="ja-JP" i="1" dirty="0">
                <a:sym typeface="Symbol" panose="05050102010706020507" pitchFamily="18" charset="2"/>
              </a:rPr>
              <a:t></a:t>
            </a:r>
            <a:r>
              <a:rPr lang="en-US" altLang="ja-JP" dirty="0">
                <a:sym typeface="Symbol" panose="05050102010706020507" pitchFamily="18" charset="2"/>
              </a:rPr>
              <a:t> </a:t>
            </a:r>
            <a:r>
              <a:rPr lang="en-US" altLang="ja-JP" i="1" baseline="-25000" dirty="0">
                <a:sym typeface="Symbol" panose="05050102010706020507" pitchFamily="18" charset="2"/>
              </a:rPr>
              <a:t>semester=</a:t>
            </a:r>
            <a:r>
              <a:rPr lang="ja-JP" altLang="en-US" i="1" baseline="-25000" dirty="0">
                <a:sym typeface="Symbol" panose="05050102010706020507" pitchFamily="18" charset="2"/>
              </a:rPr>
              <a:t>“</a:t>
            </a:r>
            <a:r>
              <a:rPr lang="en-US" altLang="ja-JP" i="1" baseline="-25000" dirty="0">
                <a:sym typeface="Symbol" panose="05050102010706020507" pitchFamily="18" charset="2"/>
              </a:rPr>
              <a:t>Spring</a:t>
            </a:r>
            <a:r>
              <a:rPr lang="ja-JP" altLang="en-US" i="1" baseline="-25000" dirty="0">
                <a:sym typeface="Symbol" panose="05050102010706020507" pitchFamily="18" charset="2"/>
              </a:rPr>
              <a:t>”</a:t>
            </a:r>
            <a:r>
              <a:rPr lang="en-US" altLang="ja-JP" i="1" baseline="-25000" dirty="0">
                <a:sym typeface="Symbol" panose="05050102010706020507" pitchFamily="18" charset="2"/>
              </a:rPr>
              <a:t>  </a:t>
            </a:r>
            <a:r>
              <a:rPr lang="el-GR" altLang="ja-JP" i="1" baseline="-25000" dirty="0">
                <a:sym typeface="Symbol" panose="05050102010706020507" pitchFamily="18" charset="2"/>
              </a:rPr>
              <a:t>Λ</a:t>
            </a:r>
            <a:r>
              <a:rPr lang="en-US" altLang="ja-JP" i="1" baseline="-25000" dirty="0">
                <a:sym typeface="Symbol" panose="05050102010706020507" pitchFamily="18" charset="2"/>
              </a:rPr>
              <a:t> year=2018 </a:t>
            </a:r>
            <a:r>
              <a:rPr lang="en-US" altLang="ja-JP" sz="1700" dirty="0">
                <a:sym typeface="Symbol" panose="05050102010706020507" pitchFamily="18" charset="2"/>
              </a:rPr>
              <a:t>(</a:t>
            </a:r>
            <a:r>
              <a:rPr lang="en-US" altLang="ja-JP" sz="1700" i="1" dirty="0">
                <a:sym typeface="Symbol" panose="05050102010706020507" pitchFamily="18" charset="2"/>
              </a:rPr>
              <a:t>section</a:t>
            </a:r>
            <a:r>
              <a:rPr lang="en-US" altLang="ja-JP" sz="1700" dirty="0">
                <a:sym typeface="Symbol" panose="05050102010706020507" pitchFamily="18" charset="2"/>
              </a:rPr>
              <a:t>))</a:t>
            </a:r>
          </a:p>
          <a:p>
            <a:pPr>
              <a:lnSpc>
                <a:spcPct val="140000"/>
              </a:lnSpc>
              <a:tabLst>
                <a:tab pos="2965450" algn="ctr"/>
              </a:tabLst>
            </a:pPr>
            <a:endParaRPr lang="en-US" altLang="en-US" dirty="0"/>
          </a:p>
          <a:p>
            <a:pPr>
              <a:lnSpc>
                <a:spcPct val="140000"/>
              </a:lnSpc>
              <a:buNone/>
              <a:tabLst>
                <a:tab pos="2965450" algn="ctr"/>
              </a:tabLst>
            </a:pPr>
            <a:endParaRPr lang="en-US" altLang="en-US" i="1" dirty="0"/>
          </a:p>
        </p:txBody>
      </p:sp>
      <p:pic>
        <p:nvPicPr>
          <p:cNvPr id="3" name="Graphic 2">
            <a:extLst>
              <a:ext uri="{FF2B5EF4-FFF2-40B4-BE49-F238E27FC236}">
                <a16:creationId xmlns:a16="http://schemas.microsoft.com/office/drawing/2014/main" id="{E046BBCE-73BA-4F9A-A63C-4CE16E87A82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37449" r="37780" b="13863"/>
          <a:stretch/>
        </p:blipFill>
        <p:spPr>
          <a:xfrm>
            <a:off x="4864874" y="3750447"/>
            <a:ext cx="1818732" cy="2874770"/>
          </a:xfrm>
          <a:prstGeom prst="rect">
            <a:avLst/>
          </a:prstGeom>
        </p:spPr>
      </p:pic>
      <p:sp>
        <p:nvSpPr>
          <p:cNvPr id="7" name="Rectángulo 6">
            <a:extLst>
              <a:ext uri="{FF2B5EF4-FFF2-40B4-BE49-F238E27FC236}">
                <a16:creationId xmlns:a16="http://schemas.microsoft.com/office/drawing/2014/main" id="{F26CAF04-C308-619B-4FCE-05CD5CAFEA39}"/>
              </a:ext>
            </a:extLst>
          </p:cNvPr>
          <p:cNvSpPr/>
          <p:nvPr/>
        </p:nvSpPr>
        <p:spPr>
          <a:xfrm>
            <a:off x="1184225" y="1582270"/>
            <a:ext cx="3155607" cy="584775"/>
          </a:xfrm>
          <a:prstGeom prst="rect">
            <a:avLst/>
          </a:prstGeom>
        </p:spPr>
        <p:txBody>
          <a:bodyPr wrap="none">
            <a:spAutoFit/>
          </a:bodyPr>
          <a:lstStyle/>
          <a:p>
            <a:r>
              <a:rPr lang="es-MX" sz="3200" b="1" dirty="0">
                <a:cs typeface="Arial" panose="020B0604020202020204" pitchFamily="34" charset="0"/>
              </a:rPr>
              <a:t>Operación Unión</a:t>
            </a:r>
            <a:endParaRPr lang="es-CO" sz="3200" b="1" dirty="0">
              <a:cs typeface="Arial" panose="020B0604020202020204" pitchFamily="34" charset="0"/>
            </a:endParaRPr>
          </a:p>
        </p:txBody>
      </p:sp>
      <p:sp>
        <p:nvSpPr>
          <p:cNvPr id="8" name="Rectángulo 7">
            <a:extLst>
              <a:ext uri="{FF2B5EF4-FFF2-40B4-BE49-F238E27FC236}">
                <a16:creationId xmlns:a16="http://schemas.microsoft.com/office/drawing/2014/main" id="{EE60F270-D8BD-F274-8B63-77C41EA16599}"/>
              </a:ext>
            </a:extLst>
          </p:cNvPr>
          <p:cNvSpPr/>
          <p:nvPr/>
        </p:nvSpPr>
        <p:spPr>
          <a:xfrm>
            <a:off x="1419007" y="429367"/>
            <a:ext cx="4774064" cy="584775"/>
          </a:xfrm>
          <a:prstGeom prst="rect">
            <a:avLst/>
          </a:prstGeom>
        </p:spPr>
        <p:txBody>
          <a:bodyPr wrap="none">
            <a:spAutoFit/>
          </a:bodyPr>
          <a:lstStyle/>
          <a:p>
            <a:r>
              <a:rPr lang="es-MX" sz="3200" b="1" dirty="0">
                <a:solidFill>
                  <a:schemeClr val="bg1"/>
                </a:solidFill>
                <a:cs typeface="Arial" panose="020B0604020202020204" pitchFamily="34" charset="0"/>
              </a:rPr>
              <a:t>ALGEBRA RELACIONAL (13)</a:t>
            </a:r>
            <a:endParaRPr lang="es-CO" sz="3200" b="1" dirty="0">
              <a:solidFill>
                <a:schemeClr val="bg1"/>
              </a:solidFill>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1586115" y="2208911"/>
            <a:ext cx="9266369" cy="3932999"/>
          </a:xfrm>
        </p:spPr>
        <p:txBody>
          <a:bodyPr>
            <a:noAutofit/>
          </a:bodyPr>
          <a:lstStyle/>
          <a:p>
            <a:r>
              <a:rPr lang="es-ES" altLang="en-US" sz="2000" dirty="0"/>
              <a:t>La operación de intersección de conjuntos permite encontrar tuplas que están en ambas relaciones de entrada.</a:t>
            </a:r>
          </a:p>
          <a:p>
            <a:r>
              <a:rPr lang="es-ES" altLang="en-US" sz="2000" dirty="0"/>
              <a:t>Notación: </a:t>
            </a:r>
            <a:r>
              <a:rPr lang="en-US" altLang="en-US" sz="2000" i="1" dirty="0"/>
              <a:t>r</a:t>
            </a:r>
            <a:r>
              <a:rPr lang="en-US" altLang="en-US" sz="2000" dirty="0"/>
              <a:t> </a:t>
            </a:r>
            <a:r>
              <a:rPr lang="en-US" altLang="en-US" sz="2000" dirty="0">
                <a:sym typeface="Symbol" panose="05050102010706020507" pitchFamily="18" charset="2"/>
              </a:rPr>
              <a:t> </a:t>
            </a:r>
            <a:r>
              <a:rPr lang="en-US" altLang="en-US" sz="2000" i="1" dirty="0"/>
              <a:t>s</a:t>
            </a:r>
            <a:endParaRPr lang="en-US" altLang="en-US" sz="2000" dirty="0"/>
          </a:p>
          <a:p>
            <a:r>
              <a:rPr lang="es-ES" altLang="en-US" sz="2000" dirty="0"/>
              <a:t>Se debe asegurar:</a:t>
            </a:r>
          </a:p>
          <a:p>
            <a:pPr marL="628650" lvl="1" indent="-171450">
              <a:buFont typeface="+mj-lt"/>
              <a:buAutoNum type="arabicPeriod"/>
              <a:tabLst>
                <a:tab pos="2965450" algn="ctr"/>
              </a:tabLst>
            </a:pPr>
            <a:r>
              <a:rPr lang="es-ES" altLang="en-US" sz="2000" i="1" dirty="0"/>
              <a:t>r, s </a:t>
            </a:r>
            <a:r>
              <a:rPr lang="es-ES" altLang="en-US" sz="2000" dirty="0"/>
              <a:t>deben tener la misma </a:t>
            </a:r>
            <a:r>
              <a:rPr lang="es-ES" altLang="en-US" sz="2000" b="1" i="1" dirty="0">
                <a:solidFill>
                  <a:srgbClr val="002060"/>
                </a:solidFill>
              </a:rPr>
              <a:t>aridad</a:t>
            </a:r>
            <a:r>
              <a:rPr lang="es-ES" altLang="en-US" sz="2000" dirty="0"/>
              <a:t> (mismo número de atributos)</a:t>
            </a:r>
          </a:p>
          <a:p>
            <a:pPr marL="628650" lvl="1" indent="-171450">
              <a:buFont typeface="+mj-lt"/>
              <a:buAutoNum type="arabicPeriod"/>
              <a:tabLst>
                <a:tab pos="2965450" algn="ctr"/>
              </a:tabLst>
            </a:pPr>
            <a:r>
              <a:rPr lang="es-ES" altLang="en-US" sz="2000" dirty="0"/>
              <a:t> Los dominios de atributos deben ser </a:t>
            </a:r>
            <a:r>
              <a:rPr lang="es-ES" altLang="en-US" sz="2000" b="1" i="1" dirty="0">
                <a:solidFill>
                  <a:srgbClr val="002060"/>
                </a:solidFill>
              </a:rPr>
              <a:t>compatibles</a:t>
            </a:r>
            <a:endParaRPr lang="es-ES" altLang="en-US" sz="2000" dirty="0"/>
          </a:p>
          <a:p>
            <a:pPr marL="0" indent="0">
              <a:buNone/>
            </a:pPr>
            <a:r>
              <a:rPr lang="es-ES" altLang="en-US" sz="2000" dirty="0"/>
              <a:t>Ejemplo: encontrar el conjunto de todos los cursos impartidos en los semestres de otoño de 2017 y primavera de 2018.</a:t>
            </a:r>
            <a:endParaRPr lang="en-US" altLang="en-US" sz="2000" dirty="0"/>
          </a:p>
          <a:p>
            <a:pPr marL="0" indent="0" algn="ctr">
              <a:buNone/>
            </a:pPr>
            <a:r>
              <a:rPr lang="en-US" altLang="en-US" sz="2400" dirty="0">
                <a:sym typeface="Symbol" panose="05050102010706020507" pitchFamily="18" charset="2"/>
              </a:rPr>
              <a:t></a:t>
            </a:r>
            <a:r>
              <a:rPr lang="en-US" altLang="en-US" sz="2400" i="1" baseline="-25000" dirty="0" err="1"/>
              <a:t>course_id</a:t>
            </a:r>
            <a:r>
              <a:rPr lang="en-US" altLang="en-US" sz="2400" dirty="0"/>
              <a:t> (</a:t>
            </a:r>
            <a:r>
              <a:rPr lang="en-US" altLang="en-US" sz="2400" i="1" dirty="0">
                <a:sym typeface="Symbol" panose="05050102010706020507" pitchFamily="18" charset="2"/>
              </a:rPr>
              <a:t></a:t>
            </a:r>
            <a:r>
              <a:rPr lang="en-US" altLang="en-US" sz="2400" dirty="0">
                <a:sym typeface="Symbol" panose="05050102010706020507" pitchFamily="18" charset="2"/>
              </a:rPr>
              <a:t> </a:t>
            </a:r>
            <a:r>
              <a:rPr lang="en-US" altLang="en-US" sz="2400" i="1" baseline="-25000" dirty="0">
                <a:sym typeface="Symbol" panose="05050102010706020507" pitchFamily="18" charset="2"/>
              </a:rPr>
              <a:t>semester=</a:t>
            </a:r>
            <a:r>
              <a:rPr lang="ja-JP" altLang="en-US" sz="2400" i="1" baseline="-25000" dirty="0">
                <a:sym typeface="Symbol" panose="05050102010706020507" pitchFamily="18" charset="2"/>
              </a:rPr>
              <a:t>“</a:t>
            </a:r>
            <a:r>
              <a:rPr lang="en-US" altLang="ja-JP" sz="2400" i="1" baseline="-25000" dirty="0">
                <a:sym typeface="Symbol" panose="05050102010706020507" pitchFamily="18" charset="2"/>
              </a:rPr>
              <a:t>Fall</a:t>
            </a:r>
            <a:r>
              <a:rPr lang="ja-JP" altLang="en-US" sz="2400" i="1" baseline="-25000" dirty="0">
                <a:sym typeface="Symbol" panose="05050102010706020507" pitchFamily="18" charset="2"/>
              </a:rPr>
              <a:t>”</a:t>
            </a:r>
            <a:r>
              <a:rPr lang="en-US" altLang="ja-JP" sz="2400" i="1" baseline="-25000" dirty="0">
                <a:sym typeface="Symbol" panose="05050102010706020507" pitchFamily="18" charset="2"/>
              </a:rPr>
              <a:t>  </a:t>
            </a:r>
            <a:r>
              <a:rPr lang="el-GR" altLang="ja-JP" sz="2400" i="1" baseline="-25000" dirty="0">
                <a:sym typeface="Symbol" panose="05050102010706020507" pitchFamily="18" charset="2"/>
              </a:rPr>
              <a:t>Λ</a:t>
            </a:r>
            <a:r>
              <a:rPr lang="en-US" altLang="ja-JP" sz="2400" i="1" baseline="-25000" dirty="0">
                <a:sym typeface="Symbol" panose="05050102010706020507" pitchFamily="18" charset="2"/>
              </a:rPr>
              <a:t> year=2017 </a:t>
            </a:r>
            <a:r>
              <a:rPr lang="en-US" altLang="ja-JP" sz="2400" dirty="0">
                <a:sym typeface="Symbol" panose="05050102010706020507" pitchFamily="18" charset="2"/>
              </a:rPr>
              <a:t>(</a:t>
            </a:r>
            <a:r>
              <a:rPr lang="en-US" altLang="ja-JP" sz="2400" i="1" dirty="0">
                <a:sym typeface="Symbol" panose="05050102010706020507" pitchFamily="18" charset="2"/>
              </a:rPr>
              <a:t>section</a:t>
            </a:r>
            <a:r>
              <a:rPr lang="en-US" altLang="ja-JP" sz="2400" dirty="0">
                <a:sym typeface="Symbol" panose="05050102010706020507" pitchFamily="18" charset="2"/>
              </a:rPr>
              <a:t>)) </a:t>
            </a:r>
            <a:r>
              <a:rPr lang="en-US" altLang="en-US" sz="2400" dirty="0">
                <a:sym typeface="Symbol" panose="05050102010706020507" pitchFamily="18" charset="2"/>
              </a:rPr>
              <a:t> </a:t>
            </a:r>
            <a:br>
              <a:rPr lang="en-US" altLang="ja-JP" sz="2400" dirty="0">
                <a:sym typeface="Symbol" panose="05050102010706020507" pitchFamily="18" charset="2"/>
              </a:rPr>
            </a:br>
            <a:r>
              <a:rPr lang="en-US" altLang="ja-JP" sz="2400" dirty="0">
                <a:sym typeface="Symbol" panose="05050102010706020507" pitchFamily="18" charset="2"/>
              </a:rPr>
              <a:t></a:t>
            </a:r>
            <a:r>
              <a:rPr lang="en-US" altLang="ja-JP" sz="2400" i="1" baseline="-25000" dirty="0" err="1"/>
              <a:t>course_id</a:t>
            </a:r>
            <a:r>
              <a:rPr lang="en-US" altLang="ja-JP" sz="2400" dirty="0"/>
              <a:t> (</a:t>
            </a:r>
            <a:r>
              <a:rPr lang="en-US" altLang="ja-JP" sz="2400" i="1" dirty="0">
                <a:sym typeface="Symbol" panose="05050102010706020507" pitchFamily="18" charset="2"/>
              </a:rPr>
              <a:t></a:t>
            </a:r>
            <a:r>
              <a:rPr lang="en-US" altLang="ja-JP" sz="2400" dirty="0">
                <a:sym typeface="Symbol" panose="05050102010706020507" pitchFamily="18" charset="2"/>
              </a:rPr>
              <a:t> </a:t>
            </a:r>
            <a:r>
              <a:rPr lang="en-US" altLang="ja-JP" sz="2400" i="1" baseline="-25000" dirty="0">
                <a:sym typeface="Symbol" panose="05050102010706020507" pitchFamily="18" charset="2"/>
              </a:rPr>
              <a:t>semester=</a:t>
            </a:r>
            <a:r>
              <a:rPr lang="ja-JP" altLang="en-US" sz="2400" i="1" baseline="-25000" dirty="0">
                <a:sym typeface="Symbol" panose="05050102010706020507" pitchFamily="18" charset="2"/>
              </a:rPr>
              <a:t>“</a:t>
            </a:r>
            <a:r>
              <a:rPr lang="en-US" altLang="ja-JP" sz="2400" i="1" baseline="-25000" dirty="0">
                <a:sym typeface="Symbol" panose="05050102010706020507" pitchFamily="18" charset="2"/>
              </a:rPr>
              <a:t>Spring</a:t>
            </a:r>
            <a:r>
              <a:rPr lang="ja-JP" altLang="en-US" sz="2400" i="1" baseline="-25000" dirty="0">
                <a:sym typeface="Symbol" panose="05050102010706020507" pitchFamily="18" charset="2"/>
              </a:rPr>
              <a:t>”</a:t>
            </a:r>
            <a:r>
              <a:rPr lang="en-US" altLang="ja-JP" sz="2400" i="1" baseline="-25000" dirty="0">
                <a:sym typeface="Symbol" panose="05050102010706020507" pitchFamily="18" charset="2"/>
              </a:rPr>
              <a:t>  </a:t>
            </a:r>
            <a:r>
              <a:rPr lang="el-GR" altLang="ja-JP" sz="2400" i="1" baseline="-25000" dirty="0">
                <a:sym typeface="Symbol" panose="05050102010706020507" pitchFamily="18" charset="2"/>
              </a:rPr>
              <a:t>Λ</a:t>
            </a:r>
            <a:r>
              <a:rPr lang="en-US" altLang="ja-JP" sz="2400" i="1" baseline="-25000" dirty="0">
                <a:sym typeface="Symbol" panose="05050102010706020507" pitchFamily="18" charset="2"/>
              </a:rPr>
              <a:t> year=2018 </a:t>
            </a:r>
            <a:r>
              <a:rPr lang="en-US" altLang="ja-JP" sz="2400" dirty="0">
                <a:sym typeface="Symbol" panose="05050102010706020507" pitchFamily="18" charset="2"/>
              </a:rPr>
              <a:t>(</a:t>
            </a:r>
            <a:r>
              <a:rPr lang="en-US" altLang="ja-JP" sz="2400" i="1" dirty="0">
                <a:sym typeface="Symbol" panose="05050102010706020507" pitchFamily="18" charset="2"/>
              </a:rPr>
              <a:t>section</a:t>
            </a:r>
            <a:r>
              <a:rPr lang="en-US" altLang="ja-JP" sz="2400" dirty="0">
                <a:sym typeface="Symbol" panose="05050102010706020507" pitchFamily="18" charset="2"/>
              </a:rPr>
              <a:t>))</a:t>
            </a:r>
          </a:p>
          <a:p>
            <a:pPr>
              <a:buNone/>
            </a:pPr>
            <a:r>
              <a:rPr lang="en-US" altLang="en-US" sz="2000" dirty="0" err="1">
                <a:sym typeface="Symbol" panose="05050102010706020507" pitchFamily="18" charset="2"/>
              </a:rPr>
              <a:t>Resultado</a:t>
            </a:r>
            <a:endParaRPr lang="en-US" altLang="en-US" sz="2000" dirty="0"/>
          </a:p>
          <a:p>
            <a:pPr>
              <a:buNone/>
            </a:pPr>
            <a:endParaRPr lang="en-US" altLang="en-US" sz="2000" dirty="0"/>
          </a:p>
        </p:txBody>
      </p:sp>
      <p:pic>
        <p:nvPicPr>
          <p:cNvPr id="3" name="Graphic 2">
            <a:extLst>
              <a:ext uri="{FF2B5EF4-FFF2-40B4-BE49-F238E27FC236}">
                <a16:creationId xmlns:a16="http://schemas.microsoft.com/office/drawing/2014/main" id="{EFD242B5-7E15-4908-A992-5D9C0D3A8FAE}"/>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38817" r="40862" b="33302"/>
          <a:stretch/>
        </p:blipFill>
        <p:spPr>
          <a:xfrm>
            <a:off x="4943570" y="6012612"/>
            <a:ext cx="1373862" cy="824317"/>
          </a:xfrm>
          <a:prstGeom prst="rect">
            <a:avLst/>
          </a:prstGeom>
        </p:spPr>
      </p:pic>
      <p:sp>
        <p:nvSpPr>
          <p:cNvPr id="5" name="Rectángulo 4">
            <a:extLst>
              <a:ext uri="{FF2B5EF4-FFF2-40B4-BE49-F238E27FC236}">
                <a16:creationId xmlns:a16="http://schemas.microsoft.com/office/drawing/2014/main" id="{4F06B3D1-A9E0-5AB1-A6F3-2C25747F4832}"/>
              </a:ext>
            </a:extLst>
          </p:cNvPr>
          <p:cNvSpPr/>
          <p:nvPr/>
        </p:nvSpPr>
        <p:spPr>
          <a:xfrm>
            <a:off x="1184225" y="1582270"/>
            <a:ext cx="4191789" cy="584775"/>
          </a:xfrm>
          <a:prstGeom prst="rect">
            <a:avLst/>
          </a:prstGeom>
        </p:spPr>
        <p:txBody>
          <a:bodyPr wrap="none">
            <a:spAutoFit/>
          </a:bodyPr>
          <a:lstStyle/>
          <a:p>
            <a:r>
              <a:rPr lang="es-MX" sz="3200" b="1" dirty="0">
                <a:cs typeface="Arial" panose="020B0604020202020204" pitchFamily="34" charset="0"/>
              </a:rPr>
              <a:t>Operación Intersección</a:t>
            </a:r>
            <a:endParaRPr lang="es-CO" sz="3200" b="1" dirty="0">
              <a:cs typeface="Arial" panose="020B0604020202020204" pitchFamily="34" charset="0"/>
            </a:endParaRPr>
          </a:p>
        </p:txBody>
      </p:sp>
      <p:sp>
        <p:nvSpPr>
          <p:cNvPr id="6" name="Rectángulo 5">
            <a:extLst>
              <a:ext uri="{FF2B5EF4-FFF2-40B4-BE49-F238E27FC236}">
                <a16:creationId xmlns:a16="http://schemas.microsoft.com/office/drawing/2014/main" id="{3FB03DE2-6BF6-576E-285E-4406BCD5CBC3}"/>
              </a:ext>
            </a:extLst>
          </p:cNvPr>
          <p:cNvSpPr/>
          <p:nvPr/>
        </p:nvSpPr>
        <p:spPr>
          <a:xfrm>
            <a:off x="1419007" y="429367"/>
            <a:ext cx="4774064" cy="584775"/>
          </a:xfrm>
          <a:prstGeom prst="rect">
            <a:avLst/>
          </a:prstGeom>
        </p:spPr>
        <p:txBody>
          <a:bodyPr wrap="none">
            <a:spAutoFit/>
          </a:bodyPr>
          <a:lstStyle/>
          <a:p>
            <a:r>
              <a:rPr lang="es-MX" sz="3200" b="1" dirty="0">
                <a:solidFill>
                  <a:schemeClr val="bg1"/>
                </a:solidFill>
                <a:cs typeface="Arial" panose="020B0604020202020204" pitchFamily="34" charset="0"/>
              </a:rPr>
              <a:t>ALGEBRA RELACIONAL (14)</a:t>
            </a:r>
            <a:endParaRPr lang="es-CO" sz="3200" b="1" dirty="0">
              <a:solidFill>
                <a:schemeClr val="bg1"/>
              </a:solidFill>
              <a:cs typeface="Arial" panose="020B0604020202020204" pitchFamily="34" charset="0"/>
            </a:endParaRPr>
          </a:p>
        </p:txBody>
      </p:sp>
      <p:pic>
        <p:nvPicPr>
          <p:cNvPr id="9" name="Imagen 8" descr="Forma&#10;&#10;Descripción generada automáticamente con confianza baja">
            <a:extLst>
              <a:ext uri="{FF2B5EF4-FFF2-40B4-BE49-F238E27FC236}">
                <a16:creationId xmlns:a16="http://schemas.microsoft.com/office/drawing/2014/main" id="{C331F1D6-1CA8-854F-05DA-1C9FADAE78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19118" y="4901283"/>
            <a:ext cx="1269363" cy="126936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a:xfrm>
            <a:off x="967154" y="1619338"/>
            <a:ext cx="10225454" cy="4227548"/>
          </a:xfrm>
        </p:spPr>
        <p:txBody>
          <a:bodyPr>
            <a:noAutofit/>
          </a:bodyPr>
          <a:lstStyle/>
          <a:p>
            <a:r>
              <a:rPr lang="es-MX" sz="2000" b="0" i="0" dirty="0">
                <a:solidFill>
                  <a:srgbClr val="333333"/>
                </a:solidFill>
                <a:effectLst/>
              </a:rPr>
              <a:t>El modelo relacional, para el modelado y la gestión de bases de datos, es un modelo de datos basado en la lógica de predicados y en la teoría de conjuntos</a:t>
            </a:r>
            <a:r>
              <a:rPr lang="es-MX" altLang="en-US" sz="2000" dirty="0"/>
              <a:t>.</a:t>
            </a:r>
          </a:p>
          <a:p>
            <a:pPr indent="-365760"/>
            <a:endParaRPr lang="en-US" altLang="en-US" sz="2000" dirty="0"/>
          </a:p>
          <a:p>
            <a:r>
              <a:rPr lang="es-MX" altLang="en-US" sz="2000" dirty="0"/>
              <a:t>Su idea fundamental es el uso de relaciones. </a:t>
            </a:r>
          </a:p>
          <a:p>
            <a:pPr lvl="1"/>
            <a:r>
              <a:rPr lang="es-MX" altLang="en-US" sz="2000" dirty="0"/>
              <a:t>Estas relaciones podrían considerarse en forma lógica como conjuntos de datos llamados tuplas. </a:t>
            </a:r>
          </a:p>
          <a:p>
            <a:pPr marL="457200" lvl="1" indent="0">
              <a:buNone/>
            </a:pPr>
            <a:endParaRPr lang="es-MX" altLang="en-US" sz="2000" dirty="0"/>
          </a:p>
          <a:p>
            <a:r>
              <a:rPr lang="es-MX" altLang="en-US" sz="2000" dirty="0"/>
              <a:t>La mayoría de las veces se conceptualiza pensando en cada relación como si fuese una tabla que está compuesta por registros (cada fila de la tabla sería un registro o “tupla”) y columnas (también llamadas “campos”).</a:t>
            </a:r>
            <a:endParaRPr lang="en-US" altLang="en-US" sz="2000" dirty="0"/>
          </a:p>
        </p:txBody>
      </p:sp>
      <p:sp>
        <p:nvSpPr>
          <p:cNvPr id="4" name="Rectángulo 3">
            <a:extLst>
              <a:ext uri="{FF2B5EF4-FFF2-40B4-BE49-F238E27FC236}">
                <a16:creationId xmlns:a16="http://schemas.microsoft.com/office/drawing/2014/main" id="{7A181BC2-6B07-A0EF-C24E-C79390C9ABCA}"/>
              </a:ext>
            </a:extLst>
          </p:cNvPr>
          <p:cNvSpPr/>
          <p:nvPr/>
        </p:nvSpPr>
        <p:spPr>
          <a:xfrm>
            <a:off x="1399198" y="492463"/>
            <a:ext cx="2196435" cy="584775"/>
          </a:xfrm>
          <a:prstGeom prst="rect">
            <a:avLst/>
          </a:prstGeom>
        </p:spPr>
        <p:txBody>
          <a:bodyPr wrap="none">
            <a:spAutoFit/>
          </a:bodyPr>
          <a:lstStyle/>
          <a:p>
            <a:r>
              <a:rPr lang="es-CO" sz="3200" b="1" dirty="0">
                <a:solidFill>
                  <a:schemeClr val="bg1"/>
                </a:solidFill>
                <a:cs typeface="Arial" panose="020B0604020202020204" pitchFamily="34" charset="0"/>
              </a:rPr>
              <a:t>DEFINICIÓN</a:t>
            </a:r>
            <a:endParaRPr lang="es-CO" sz="3200" dirty="0">
              <a:solidFill>
                <a:schemeClr val="bg1"/>
              </a:solidFill>
              <a:cs typeface="Arial" panose="020B0604020202020204" pitchFamily="34" charset="0"/>
            </a:endParaRPr>
          </a:p>
        </p:txBody>
      </p:sp>
      <p:sp>
        <p:nvSpPr>
          <p:cNvPr id="8" name="Marcador de número de diapositiva 7">
            <a:extLst>
              <a:ext uri="{FF2B5EF4-FFF2-40B4-BE49-F238E27FC236}">
                <a16:creationId xmlns:a16="http://schemas.microsoft.com/office/drawing/2014/main" id="{794A523E-0652-EA77-B197-ACBD4C8E60A9}"/>
              </a:ext>
            </a:extLst>
          </p:cNvPr>
          <p:cNvSpPr>
            <a:spLocks noGrp="1"/>
          </p:cNvSpPr>
          <p:nvPr>
            <p:ph type="sldNum" sz="quarter" idx="12"/>
          </p:nvPr>
        </p:nvSpPr>
        <p:spPr/>
        <p:txBody>
          <a:bodyPr/>
          <a:lstStyle/>
          <a:p>
            <a:fld id="{C0D896ED-989B-460F-B2B2-92A1AF2FE55A}" type="slidenum">
              <a:rPr lang="es-CO" smtClean="0"/>
              <a:t>3</a:t>
            </a:fld>
            <a:endParaRPr lang="es-CO"/>
          </a:p>
        </p:txBody>
      </p:sp>
      <p:pic>
        <p:nvPicPr>
          <p:cNvPr id="3" name="Imagen 2" descr="Forma&#10;&#10;Descripción generada automáticamente con confianza baja">
            <a:extLst>
              <a:ext uri="{FF2B5EF4-FFF2-40B4-BE49-F238E27FC236}">
                <a16:creationId xmlns:a16="http://schemas.microsoft.com/office/drawing/2014/main" id="{D26B6655-1D4E-B6EB-6E1F-A5CBB90115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9118" y="4901283"/>
            <a:ext cx="1269363" cy="1269363"/>
          </a:xfrm>
          <a:prstGeom prst="rect">
            <a:avLst/>
          </a:prstGeom>
        </p:spPr>
      </p:pic>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1546392" y="2178372"/>
            <a:ext cx="9991892" cy="3737927"/>
          </a:xfrm>
        </p:spPr>
        <p:txBody>
          <a:bodyPr>
            <a:noAutofit/>
          </a:bodyPr>
          <a:lstStyle/>
          <a:p>
            <a:pPr>
              <a:spcBef>
                <a:spcPct val="60000"/>
              </a:spcBef>
            </a:pPr>
            <a:r>
              <a:rPr lang="es-ES" altLang="en-US" sz="2000" dirty="0"/>
              <a:t>La operación de diferencia de conjuntos nos permite encontrar tuplas que están en una relación pero no en otra.</a:t>
            </a:r>
          </a:p>
          <a:p>
            <a:pPr>
              <a:spcBef>
                <a:spcPct val="60000"/>
              </a:spcBef>
            </a:pPr>
            <a:r>
              <a:rPr lang="es-ES" altLang="en-US" sz="2000" dirty="0"/>
              <a:t>Notación r – s</a:t>
            </a:r>
          </a:p>
          <a:p>
            <a:pPr>
              <a:spcBef>
                <a:spcPct val="60000"/>
              </a:spcBef>
            </a:pPr>
            <a:r>
              <a:rPr lang="es-ES" altLang="en-US" sz="2000" dirty="0"/>
              <a:t>Establecer diferencias debe tomarse entre relaciones </a:t>
            </a:r>
            <a:r>
              <a:rPr lang="es-ES" altLang="en-US" sz="2000" b="1" i="1" dirty="0">
                <a:solidFill>
                  <a:srgbClr val="002060"/>
                </a:solidFill>
              </a:rPr>
              <a:t>compatibles</a:t>
            </a:r>
            <a:r>
              <a:rPr lang="es-ES" altLang="en-US" sz="2000" dirty="0"/>
              <a:t>. </a:t>
            </a:r>
          </a:p>
          <a:p>
            <a:pPr marL="628650" lvl="1" indent="-171450">
              <a:buFont typeface="+mj-lt"/>
              <a:buAutoNum type="arabicPeriod"/>
              <a:tabLst>
                <a:tab pos="2965450" algn="ctr"/>
              </a:tabLst>
            </a:pPr>
            <a:r>
              <a:rPr lang="es-ES" altLang="en-US" sz="2000" i="1" dirty="0"/>
              <a:t>r, s </a:t>
            </a:r>
            <a:r>
              <a:rPr lang="es-ES" altLang="en-US" sz="2000" dirty="0"/>
              <a:t>deben tener la misma </a:t>
            </a:r>
            <a:r>
              <a:rPr lang="es-ES" altLang="en-US" sz="2000" b="1" i="1" dirty="0">
                <a:solidFill>
                  <a:srgbClr val="002060"/>
                </a:solidFill>
              </a:rPr>
              <a:t>aridad</a:t>
            </a:r>
            <a:r>
              <a:rPr lang="es-ES" altLang="en-US" sz="2000" dirty="0"/>
              <a:t> (mismo número de atributos)</a:t>
            </a:r>
          </a:p>
          <a:p>
            <a:pPr marL="628650" lvl="1" indent="-171450">
              <a:buFont typeface="+mj-lt"/>
              <a:buAutoNum type="arabicPeriod"/>
              <a:tabLst>
                <a:tab pos="2965450" algn="ctr"/>
              </a:tabLst>
            </a:pPr>
            <a:r>
              <a:rPr lang="es-ES" altLang="en-US" sz="2000" dirty="0"/>
              <a:t> Los dominios de atributos deben ser </a:t>
            </a:r>
            <a:r>
              <a:rPr lang="es-ES" altLang="en-US" sz="2000" b="1" i="1" dirty="0">
                <a:solidFill>
                  <a:srgbClr val="002060"/>
                </a:solidFill>
              </a:rPr>
              <a:t>compatibles</a:t>
            </a:r>
            <a:endParaRPr lang="es-ES" altLang="en-US" sz="2000" dirty="0"/>
          </a:p>
          <a:p>
            <a:pPr>
              <a:spcBef>
                <a:spcPct val="60000"/>
              </a:spcBef>
            </a:pPr>
            <a:r>
              <a:rPr lang="es-ES" altLang="en-US" sz="2000" dirty="0"/>
              <a:t>Ejemplo: para encontrar todos los cursos impartidos en el semestre de otoño de 2017, pero no en el semestre de primavera de 2018</a:t>
            </a:r>
          </a:p>
          <a:p>
            <a:pPr marL="0" indent="0" algn="ctr">
              <a:spcBef>
                <a:spcPct val="60000"/>
              </a:spcBef>
              <a:buNone/>
            </a:pPr>
            <a:r>
              <a:rPr lang="en-US" altLang="en-US" sz="2000" dirty="0"/>
              <a:t>   </a:t>
            </a:r>
            <a:r>
              <a:rPr lang="en-US" altLang="en-US" sz="2000" dirty="0">
                <a:sym typeface="Symbol" panose="05050102010706020507" pitchFamily="18" charset="2"/>
              </a:rPr>
              <a:t></a:t>
            </a:r>
            <a:r>
              <a:rPr lang="en-US" altLang="en-US" sz="2000" i="1" baseline="-25000" dirty="0" err="1"/>
              <a:t>course_id</a:t>
            </a:r>
            <a:r>
              <a:rPr lang="en-US" altLang="en-US" sz="2000" dirty="0"/>
              <a:t> (</a:t>
            </a:r>
            <a:r>
              <a:rPr lang="en-US" altLang="en-US" sz="2000" i="1" dirty="0">
                <a:sym typeface="Symbol" panose="05050102010706020507" pitchFamily="18" charset="2"/>
              </a:rPr>
              <a:t></a:t>
            </a:r>
            <a:r>
              <a:rPr lang="en-US" altLang="en-US" sz="2000" dirty="0">
                <a:sym typeface="Symbol" panose="05050102010706020507" pitchFamily="18" charset="2"/>
              </a:rPr>
              <a:t> </a:t>
            </a:r>
            <a:r>
              <a:rPr lang="en-US" altLang="en-US" sz="2000" i="1" baseline="-25000" dirty="0">
                <a:sym typeface="Symbol" panose="05050102010706020507" pitchFamily="18" charset="2"/>
              </a:rPr>
              <a:t>semester=</a:t>
            </a:r>
            <a:r>
              <a:rPr lang="ja-JP" altLang="en-US" sz="2000" i="1" baseline="-25000" dirty="0">
                <a:sym typeface="Symbol" panose="05050102010706020507" pitchFamily="18" charset="2"/>
              </a:rPr>
              <a:t>“</a:t>
            </a:r>
            <a:r>
              <a:rPr lang="en-US" altLang="ja-JP" sz="2000" i="1" baseline="-25000" dirty="0">
                <a:sym typeface="Symbol" panose="05050102010706020507" pitchFamily="18" charset="2"/>
              </a:rPr>
              <a:t>Fall</a:t>
            </a:r>
            <a:r>
              <a:rPr lang="ja-JP" altLang="en-US" sz="2000" i="1" baseline="-25000" dirty="0">
                <a:sym typeface="Symbol" panose="05050102010706020507" pitchFamily="18" charset="2"/>
              </a:rPr>
              <a:t>”</a:t>
            </a:r>
            <a:r>
              <a:rPr lang="en-US" altLang="ja-JP" sz="2000" i="1" baseline="-25000" dirty="0">
                <a:sym typeface="Symbol" panose="05050102010706020507" pitchFamily="18" charset="2"/>
              </a:rPr>
              <a:t>  </a:t>
            </a:r>
            <a:r>
              <a:rPr lang="el-GR" altLang="ja-JP" sz="2000" i="1" baseline="-25000" dirty="0">
                <a:sym typeface="Symbol" panose="05050102010706020507" pitchFamily="18" charset="2"/>
              </a:rPr>
              <a:t>Λ</a:t>
            </a:r>
            <a:r>
              <a:rPr lang="en-US" altLang="ja-JP" sz="2000" i="1" baseline="-25000" dirty="0">
                <a:sym typeface="Symbol" panose="05050102010706020507" pitchFamily="18" charset="2"/>
              </a:rPr>
              <a:t> year=2017 </a:t>
            </a:r>
            <a:r>
              <a:rPr lang="en-US" altLang="ja-JP" sz="2000" dirty="0">
                <a:sym typeface="Symbol" panose="05050102010706020507" pitchFamily="18" charset="2"/>
              </a:rPr>
              <a:t>(</a:t>
            </a:r>
            <a:r>
              <a:rPr lang="en-US" altLang="ja-JP" sz="2000" i="1" dirty="0">
                <a:sym typeface="Symbol" panose="05050102010706020507" pitchFamily="18" charset="2"/>
              </a:rPr>
              <a:t>section</a:t>
            </a:r>
            <a:r>
              <a:rPr lang="en-US" altLang="ja-JP" sz="2000" dirty="0">
                <a:sym typeface="Symbol" panose="05050102010706020507" pitchFamily="18" charset="2"/>
              </a:rPr>
              <a:t>))  −  </a:t>
            </a:r>
            <a:br>
              <a:rPr lang="en-US" altLang="ja-JP" sz="2000" dirty="0">
                <a:sym typeface="Symbol" panose="05050102010706020507" pitchFamily="18" charset="2"/>
              </a:rPr>
            </a:br>
            <a:r>
              <a:rPr lang="en-US" altLang="ja-JP" sz="2000" dirty="0">
                <a:sym typeface="Symbol" panose="05050102010706020507" pitchFamily="18" charset="2"/>
              </a:rPr>
              <a:t>   </a:t>
            </a:r>
            <a:r>
              <a:rPr lang="en-US" altLang="ja-JP" sz="2000" i="1" baseline="-25000" dirty="0" err="1"/>
              <a:t>course_id</a:t>
            </a:r>
            <a:r>
              <a:rPr lang="en-US" altLang="ja-JP" sz="2000" dirty="0"/>
              <a:t> (</a:t>
            </a:r>
            <a:r>
              <a:rPr lang="en-US" altLang="ja-JP" sz="2000" i="1" dirty="0">
                <a:sym typeface="Symbol" panose="05050102010706020507" pitchFamily="18" charset="2"/>
              </a:rPr>
              <a:t></a:t>
            </a:r>
            <a:r>
              <a:rPr lang="en-US" altLang="ja-JP" sz="2000" dirty="0">
                <a:sym typeface="Symbol" panose="05050102010706020507" pitchFamily="18" charset="2"/>
              </a:rPr>
              <a:t> </a:t>
            </a:r>
            <a:r>
              <a:rPr lang="en-US" altLang="ja-JP" sz="2000" i="1" baseline="-25000" dirty="0">
                <a:sym typeface="Symbol" panose="05050102010706020507" pitchFamily="18" charset="2"/>
              </a:rPr>
              <a:t>semester=</a:t>
            </a:r>
            <a:r>
              <a:rPr lang="ja-JP" altLang="en-US" sz="2000" i="1" baseline="-25000" dirty="0">
                <a:sym typeface="Symbol" panose="05050102010706020507" pitchFamily="18" charset="2"/>
              </a:rPr>
              <a:t>“</a:t>
            </a:r>
            <a:r>
              <a:rPr lang="en-US" altLang="ja-JP" sz="2000" i="1" baseline="-25000" dirty="0">
                <a:sym typeface="Symbol" panose="05050102010706020507" pitchFamily="18" charset="2"/>
              </a:rPr>
              <a:t>Spring</a:t>
            </a:r>
            <a:r>
              <a:rPr lang="ja-JP" altLang="en-US" sz="2000" i="1" baseline="-25000" dirty="0">
                <a:sym typeface="Symbol" panose="05050102010706020507" pitchFamily="18" charset="2"/>
              </a:rPr>
              <a:t>”</a:t>
            </a:r>
            <a:r>
              <a:rPr lang="en-US" altLang="ja-JP" sz="2000" i="1" baseline="-25000" dirty="0">
                <a:sym typeface="Symbol" panose="05050102010706020507" pitchFamily="18" charset="2"/>
              </a:rPr>
              <a:t>  </a:t>
            </a:r>
            <a:r>
              <a:rPr lang="el-GR" altLang="ja-JP" sz="2000" i="1" baseline="-25000" dirty="0">
                <a:sym typeface="Symbol" panose="05050102010706020507" pitchFamily="18" charset="2"/>
              </a:rPr>
              <a:t>Λ</a:t>
            </a:r>
            <a:r>
              <a:rPr lang="en-US" altLang="ja-JP" sz="2000" i="1" baseline="-25000" dirty="0">
                <a:sym typeface="Symbol" panose="05050102010706020507" pitchFamily="18" charset="2"/>
              </a:rPr>
              <a:t> year=2018 </a:t>
            </a:r>
            <a:r>
              <a:rPr lang="en-US" altLang="ja-JP" sz="2000" dirty="0">
                <a:sym typeface="Symbol" panose="05050102010706020507" pitchFamily="18" charset="2"/>
              </a:rPr>
              <a:t>(</a:t>
            </a:r>
            <a:r>
              <a:rPr lang="en-US" altLang="ja-JP" sz="2000" i="1" dirty="0">
                <a:sym typeface="Symbol" panose="05050102010706020507" pitchFamily="18" charset="2"/>
              </a:rPr>
              <a:t>section</a:t>
            </a:r>
            <a:r>
              <a:rPr lang="en-US" altLang="ja-JP" sz="2000" dirty="0">
                <a:sym typeface="Symbol" panose="05050102010706020507" pitchFamily="18" charset="2"/>
              </a:rPr>
              <a:t>))</a:t>
            </a:r>
          </a:p>
          <a:p>
            <a:endParaRPr lang="en-US" altLang="en-US" sz="2000" dirty="0">
              <a:sym typeface="Symbol" panose="05050102010706020507" pitchFamily="18" charset="2"/>
            </a:endParaRPr>
          </a:p>
          <a:p>
            <a:pPr>
              <a:buFont typeface="Monotype Sorts" charset="2"/>
              <a:buNone/>
            </a:pPr>
            <a:endParaRPr lang="en-US" altLang="en-US" sz="2000" dirty="0">
              <a:sym typeface="Symbol" panose="05050102010706020507" pitchFamily="18" charset="2"/>
            </a:endParaRPr>
          </a:p>
          <a:p>
            <a:pPr>
              <a:buFont typeface="Monotype Sorts" charset="2"/>
              <a:buNone/>
            </a:pPr>
            <a:endParaRPr lang="en-US" altLang="en-US" sz="2000" dirty="0">
              <a:sym typeface="Symbol" panose="05050102010706020507" pitchFamily="18" charset="2"/>
            </a:endParaRPr>
          </a:p>
          <a:p>
            <a:pPr>
              <a:buFont typeface="Monotype Sorts" charset="2"/>
              <a:buNone/>
            </a:pPr>
            <a:endParaRPr lang="en-US" altLang="en-US" sz="2000" dirty="0">
              <a:sym typeface="Symbol" panose="05050102010706020507" pitchFamily="18" charset="2"/>
            </a:endParaRPr>
          </a:p>
        </p:txBody>
      </p:sp>
      <p:pic>
        <p:nvPicPr>
          <p:cNvPr id="3" name="Graphic 2">
            <a:extLst>
              <a:ext uri="{FF2B5EF4-FFF2-40B4-BE49-F238E27FC236}">
                <a16:creationId xmlns:a16="http://schemas.microsoft.com/office/drawing/2014/main" id="{2B4CEA55-B6FE-4CA5-8F34-E2CFAC349C5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0709" r="41294" b="41353"/>
          <a:stretch/>
        </p:blipFill>
        <p:spPr>
          <a:xfrm>
            <a:off x="5495064" y="5874650"/>
            <a:ext cx="1201872" cy="983350"/>
          </a:xfrm>
          <a:prstGeom prst="rect">
            <a:avLst/>
          </a:prstGeom>
        </p:spPr>
      </p:pic>
      <p:sp>
        <p:nvSpPr>
          <p:cNvPr id="5" name="Rectángulo 4">
            <a:extLst>
              <a:ext uri="{FF2B5EF4-FFF2-40B4-BE49-F238E27FC236}">
                <a16:creationId xmlns:a16="http://schemas.microsoft.com/office/drawing/2014/main" id="{F3D37ABB-E025-C3B8-3183-59BF305DB6DB}"/>
              </a:ext>
            </a:extLst>
          </p:cNvPr>
          <p:cNvSpPr/>
          <p:nvPr/>
        </p:nvSpPr>
        <p:spPr>
          <a:xfrm>
            <a:off x="1419007" y="429367"/>
            <a:ext cx="4774064" cy="584775"/>
          </a:xfrm>
          <a:prstGeom prst="rect">
            <a:avLst/>
          </a:prstGeom>
        </p:spPr>
        <p:txBody>
          <a:bodyPr wrap="none">
            <a:spAutoFit/>
          </a:bodyPr>
          <a:lstStyle/>
          <a:p>
            <a:r>
              <a:rPr lang="es-MX" sz="3200" b="1" dirty="0">
                <a:solidFill>
                  <a:schemeClr val="bg1"/>
                </a:solidFill>
                <a:cs typeface="Arial" panose="020B0604020202020204" pitchFamily="34" charset="0"/>
              </a:rPr>
              <a:t>ALGEBRA RELACIONAL (15)</a:t>
            </a:r>
            <a:endParaRPr lang="es-CO" sz="3200" b="1" dirty="0">
              <a:solidFill>
                <a:schemeClr val="bg1"/>
              </a:solidFill>
              <a:cs typeface="Arial" panose="020B0604020202020204" pitchFamily="34" charset="0"/>
            </a:endParaRPr>
          </a:p>
        </p:txBody>
      </p:sp>
      <p:sp>
        <p:nvSpPr>
          <p:cNvPr id="6" name="Rectángulo 5">
            <a:extLst>
              <a:ext uri="{FF2B5EF4-FFF2-40B4-BE49-F238E27FC236}">
                <a16:creationId xmlns:a16="http://schemas.microsoft.com/office/drawing/2014/main" id="{82398015-D9B4-856A-4A94-6BAF9B1E1942}"/>
              </a:ext>
            </a:extLst>
          </p:cNvPr>
          <p:cNvSpPr/>
          <p:nvPr/>
        </p:nvSpPr>
        <p:spPr>
          <a:xfrm>
            <a:off x="1184225" y="1582270"/>
            <a:ext cx="3857082" cy="584775"/>
          </a:xfrm>
          <a:prstGeom prst="rect">
            <a:avLst/>
          </a:prstGeom>
        </p:spPr>
        <p:txBody>
          <a:bodyPr wrap="none">
            <a:spAutoFit/>
          </a:bodyPr>
          <a:lstStyle/>
          <a:p>
            <a:r>
              <a:rPr lang="es-MX" sz="3200" b="1" dirty="0">
                <a:cs typeface="Arial" panose="020B0604020202020204" pitchFamily="34" charset="0"/>
              </a:rPr>
              <a:t>Operación Diferencia</a:t>
            </a:r>
            <a:endParaRPr lang="es-CO" sz="3200" b="1" dirty="0">
              <a:cs typeface="Arial" panose="020B0604020202020204" pitchFamily="34" charset="0"/>
            </a:endParaRPr>
          </a:p>
        </p:txBody>
      </p:sp>
      <p:pic>
        <p:nvPicPr>
          <p:cNvPr id="9" name="Imagen 8" descr="Forma&#10;&#10;Descripción generada automáticamente con confianza baja">
            <a:extLst>
              <a:ext uri="{FF2B5EF4-FFF2-40B4-BE49-F238E27FC236}">
                <a16:creationId xmlns:a16="http://schemas.microsoft.com/office/drawing/2014/main" id="{3B0DCCD5-B535-6E13-8926-2D208C0A43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19118" y="4901283"/>
            <a:ext cx="1269363" cy="126936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1510327" y="2273352"/>
            <a:ext cx="9667488" cy="4155281"/>
          </a:xfrm>
        </p:spPr>
        <p:txBody>
          <a:bodyPr>
            <a:normAutofit lnSpcReduction="10000"/>
          </a:bodyPr>
          <a:lstStyle/>
          <a:p>
            <a:r>
              <a:rPr lang="es-ES" altLang="en-US" sz="2000" dirty="0"/>
              <a:t>A veces es conveniente escribir una expresión de álgebra relacional asignando partes de ella a variables de relación temporal.</a:t>
            </a:r>
          </a:p>
          <a:p>
            <a:r>
              <a:rPr lang="es-ES" altLang="en-US" sz="2000" dirty="0"/>
              <a:t>La operación de asignación se denota por</a:t>
            </a:r>
            <a:r>
              <a:rPr lang="en-US" altLang="en-US" sz="2000" dirty="0">
                <a:sym typeface="Symbol" panose="05050102010706020507" pitchFamily="18" charset="2"/>
              </a:rPr>
              <a:t> </a:t>
            </a:r>
            <a:r>
              <a:rPr lang="es-ES" altLang="en-US" sz="2000" dirty="0"/>
              <a:t>  y funciona como asignación en un lenguaje de programación</a:t>
            </a:r>
          </a:p>
          <a:p>
            <a:pPr marL="457200" lvl="1" indent="0">
              <a:buNone/>
            </a:pPr>
            <a:r>
              <a:rPr lang="es-ES" altLang="en-US" sz="2000" dirty="0"/>
              <a:t>Ejemplo: Encuentre a todos los instructores en el departamento de "Física" y Música. </a:t>
            </a:r>
          </a:p>
          <a:p>
            <a:pPr marL="0" indent="0" algn="ctr">
              <a:buNone/>
              <a:tabLst>
                <a:tab pos="1658938" algn="l"/>
                <a:tab pos="3149600" algn="ctr"/>
                <a:tab pos="3425825" algn="l"/>
              </a:tabLst>
            </a:pPr>
            <a:r>
              <a:rPr lang="en-US" altLang="en-US" sz="2000" i="1" dirty="0">
                <a:sym typeface="Symbol" panose="05050102010706020507" pitchFamily="18" charset="2"/>
              </a:rPr>
              <a:t>Physics</a:t>
            </a:r>
            <a:r>
              <a:rPr lang="en-US" altLang="en-US" sz="2000" dirty="0">
                <a:sym typeface="Symbol" panose="05050102010706020507" pitchFamily="18" charset="2"/>
              </a:rPr>
              <a:t> </a:t>
            </a:r>
            <a:r>
              <a:rPr lang="en-US" altLang="en-US" sz="2000" b="1" dirty="0">
                <a:sym typeface="Wingdings" pitchFamily="2" charset="2"/>
              </a:rPr>
              <a:t> </a:t>
            </a:r>
            <a:r>
              <a:rPr lang="en-US" altLang="en-US" sz="2000" i="1" dirty="0">
                <a:sym typeface="Symbol" panose="05050102010706020507" pitchFamily="18" charset="2"/>
              </a:rPr>
              <a:t></a:t>
            </a:r>
            <a:r>
              <a:rPr lang="en-US" altLang="en-US" sz="2000" dirty="0">
                <a:sym typeface="Symbol" panose="05050102010706020507" pitchFamily="18" charset="2"/>
              </a:rPr>
              <a:t> </a:t>
            </a:r>
            <a:r>
              <a:rPr lang="en-US" altLang="en-US" sz="2000" i="1" baseline="-25000" dirty="0" err="1">
                <a:sym typeface="Symbol" panose="05050102010706020507" pitchFamily="18" charset="2"/>
              </a:rPr>
              <a:t>dept_name</a:t>
            </a:r>
            <a:r>
              <a:rPr lang="en-US" altLang="en-US" sz="2000" i="1" baseline="-25000" dirty="0">
                <a:sym typeface="Symbol" panose="05050102010706020507" pitchFamily="18" charset="2"/>
              </a:rPr>
              <a:t>=</a:t>
            </a:r>
            <a:r>
              <a:rPr lang="ja-JP" altLang="en-US" sz="2000" i="1" baseline="-25000" dirty="0">
                <a:sym typeface="Symbol" panose="05050102010706020507" pitchFamily="18" charset="2"/>
              </a:rPr>
              <a:t>“</a:t>
            </a:r>
            <a:r>
              <a:rPr lang="en-US" altLang="ja-JP" sz="2000" i="1" baseline="-25000" dirty="0">
                <a:sym typeface="Symbol" panose="05050102010706020507" pitchFamily="18" charset="2"/>
              </a:rPr>
              <a:t>Physics</a:t>
            </a:r>
            <a:r>
              <a:rPr lang="ja-JP" altLang="en-US" sz="2000" i="1" baseline="-25000" dirty="0">
                <a:sym typeface="Symbol" panose="05050102010706020507" pitchFamily="18" charset="2"/>
              </a:rPr>
              <a:t>” </a:t>
            </a:r>
            <a:r>
              <a:rPr lang="en-US" altLang="ja-JP" sz="2000" dirty="0">
                <a:sym typeface="Symbol" panose="05050102010706020507" pitchFamily="18" charset="2"/>
              </a:rPr>
              <a:t>(</a:t>
            </a:r>
            <a:r>
              <a:rPr lang="en-US" altLang="ja-JP" sz="2000" i="1" dirty="0">
                <a:sym typeface="Symbol" panose="05050102010706020507" pitchFamily="18" charset="2"/>
              </a:rPr>
              <a:t>instructor)</a:t>
            </a:r>
          </a:p>
          <a:p>
            <a:pPr marL="0" indent="0" algn="ctr">
              <a:buNone/>
              <a:tabLst>
                <a:tab pos="1658938" algn="l"/>
                <a:tab pos="3149600" algn="ctr"/>
                <a:tab pos="3425825" algn="l"/>
              </a:tabLst>
            </a:pPr>
            <a:r>
              <a:rPr lang="en-US" altLang="en-US" sz="2000" i="1" dirty="0">
                <a:sym typeface="Symbol" panose="05050102010706020507" pitchFamily="18" charset="2"/>
              </a:rPr>
              <a:t>Music</a:t>
            </a:r>
            <a:r>
              <a:rPr lang="en-US" altLang="en-US" sz="2000" dirty="0">
                <a:sym typeface="Symbol" panose="05050102010706020507" pitchFamily="18" charset="2"/>
              </a:rPr>
              <a:t> </a:t>
            </a:r>
            <a:r>
              <a:rPr lang="en-US" altLang="en-US" sz="2000" b="1" dirty="0">
                <a:sym typeface="Wingdings" pitchFamily="2" charset="2"/>
              </a:rPr>
              <a:t> </a:t>
            </a:r>
            <a:r>
              <a:rPr lang="en-US" altLang="en-US" sz="2000" i="1" dirty="0">
                <a:sym typeface="Symbol" panose="05050102010706020507" pitchFamily="18" charset="2"/>
              </a:rPr>
              <a:t></a:t>
            </a:r>
            <a:r>
              <a:rPr lang="en-US" altLang="en-US" sz="2000" dirty="0">
                <a:sym typeface="Symbol" panose="05050102010706020507" pitchFamily="18" charset="2"/>
              </a:rPr>
              <a:t> </a:t>
            </a:r>
            <a:r>
              <a:rPr lang="en-US" altLang="en-US" sz="2000" i="1" baseline="-25000" dirty="0" err="1">
                <a:sym typeface="Symbol" panose="05050102010706020507" pitchFamily="18" charset="2"/>
              </a:rPr>
              <a:t>dept_name</a:t>
            </a:r>
            <a:r>
              <a:rPr lang="en-US" altLang="en-US" sz="2000" i="1" baseline="-25000" dirty="0">
                <a:sym typeface="Symbol" panose="05050102010706020507" pitchFamily="18" charset="2"/>
              </a:rPr>
              <a:t>=</a:t>
            </a:r>
            <a:r>
              <a:rPr lang="ja-JP" altLang="en-US" sz="2000" i="1" baseline="-25000" dirty="0">
                <a:sym typeface="Symbol" panose="05050102010706020507" pitchFamily="18" charset="2"/>
              </a:rPr>
              <a:t>“</a:t>
            </a:r>
            <a:r>
              <a:rPr lang="en-US" altLang="ja-JP" sz="2000" i="1" baseline="-25000" dirty="0">
                <a:sym typeface="Symbol" panose="05050102010706020507" pitchFamily="18" charset="2"/>
              </a:rPr>
              <a:t>Music” </a:t>
            </a:r>
            <a:r>
              <a:rPr lang="en-US" altLang="ja-JP" sz="2000" dirty="0">
                <a:sym typeface="Symbol" panose="05050102010706020507" pitchFamily="18" charset="2"/>
              </a:rPr>
              <a:t>(</a:t>
            </a:r>
            <a:r>
              <a:rPr lang="en-US" altLang="ja-JP" sz="2000" i="1" dirty="0">
                <a:sym typeface="Symbol" panose="05050102010706020507" pitchFamily="18" charset="2"/>
              </a:rPr>
              <a:t>instructor</a:t>
            </a:r>
            <a:r>
              <a:rPr lang="en-US" altLang="ja-JP" sz="2000" dirty="0">
                <a:sym typeface="Symbol" panose="05050102010706020507" pitchFamily="18" charset="2"/>
              </a:rPr>
              <a:t>)</a:t>
            </a:r>
          </a:p>
          <a:p>
            <a:pPr marL="0" indent="0" algn="ctr">
              <a:buNone/>
              <a:tabLst>
                <a:tab pos="1658938" algn="l"/>
                <a:tab pos="3149600" algn="ctr"/>
                <a:tab pos="3425825" algn="l"/>
              </a:tabLst>
            </a:pPr>
            <a:r>
              <a:rPr lang="en-US" altLang="en-US" sz="2000" i="1" dirty="0">
                <a:sym typeface="Symbol" panose="05050102010706020507" pitchFamily="18" charset="2"/>
              </a:rPr>
              <a:t>Physics</a:t>
            </a:r>
            <a:r>
              <a:rPr lang="en-US" altLang="en-US" sz="2000" dirty="0">
                <a:sym typeface="Symbol" panose="05050102010706020507" pitchFamily="18" charset="2"/>
              </a:rPr>
              <a:t> </a:t>
            </a:r>
            <a:r>
              <a:rPr lang="en-US" altLang="en-US" sz="2000" dirty="0"/>
              <a:t> </a:t>
            </a:r>
            <a:r>
              <a:rPr lang="en-US" altLang="en-US" sz="2000" dirty="0">
                <a:sym typeface="Symbol" panose="05050102010706020507" pitchFamily="18" charset="2"/>
              </a:rPr>
              <a:t> </a:t>
            </a:r>
            <a:r>
              <a:rPr lang="en-US" altLang="en-US" sz="2000" i="1" dirty="0">
                <a:sym typeface="Symbol" panose="05050102010706020507" pitchFamily="18" charset="2"/>
              </a:rPr>
              <a:t>Music</a:t>
            </a:r>
          </a:p>
          <a:p>
            <a:pPr marL="0" indent="0">
              <a:buNone/>
            </a:pPr>
            <a:endParaRPr lang="es-ES" altLang="en-US" sz="2000" dirty="0"/>
          </a:p>
          <a:p>
            <a:r>
              <a:rPr lang="es-ES" altLang="en-US" sz="2000" dirty="0"/>
              <a:t>Con la operación de asignación, una consulta se puede escribir como un programa secuencial que consta de una serie de asignaciones seguidas de una expresión cuyo valor se muestra como resultado de la consulta.</a:t>
            </a:r>
            <a:endParaRPr lang="en-US" altLang="en-US" sz="2000" dirty="0"/>
          </a:p>
        </p:txBody>
      </p:sp>
      <p:sp>
        <p:nvSpPr>
          <p:cNvPr id="4" name="Rectángulo 3">
            <a:extLst>
              <a:ext uri="{FF2B5EF4-FFF2-40B4-BE49-F238E27FC236}">
                <a16:creationId xmlns:a16="http://schemas.microsoft.com/office/drawing/2014/main" id="{FC5ABA0B-4296-9D4C-DF6F-5E96041B42C1}"/>
              </a:ext>
            </a:extLst>
          </p:cNvPr>
          <p:cNvSpPr/>
          <p:nvPr/>
        </p:nvSpPr>
        <p:spPr>
          <a:xfrm>
            <a:off x="1419007" y="429367"/>
            <a:ext cx="4774064" cy="584775"/>
          </a:xfrm>
          <a:prstGeom prst="rect">
            <a:avLst/>
          </a:prstGeom>
        </p:spPr>
        <p:txBody>
          <a:bodyPr wrap="none">
            <a:spAutoFit/>
          </a:bodyPr>
          <a:lstStyle/>
          <a:p>
            <a:r>
              <a:rPr lang="es-MX" sz="3200" b="1" dirty="0">
                <a:solidFill>
                  <a:schemeClr val="bg1"/>
                </a:solidFill>
                <a:cs typeface="Arial" panose="020B0604020202020204" pitchFamily="34" charset="0"/>
              </a:rPr>
              <a:t>ALGEBRA RELACIONAL (16)</a:t>
            </a:r>
            <a:endParaRPr lang="es-CO" sz="3200" b="1" dirty="0">
              <a:solidFill>
                <a:schemeClr val="bg1"/>
              </a:solidFill>
              <a:cs typeface="Arial" panose="020B0604020202020204" pitchFamily="34" charset="0"/>
            </a:endParaRPr>
          </a:p>
        </p:txBody>
      </p:sp>
      <p:sp>
        <p:nvSpPr>
          <p:cNvPr id="5" name="Rectángulo 4">
            <a:extLst>
              <a:ext uri="{FF2B5EF4-FFF2-40B4-BE49-F238E27FC236}">
                <a16:creationId xmlns:a16="http://schemas.microsoft.com/office/drawing/2014/main" id="{56E8986D-3655-224D-CC28-7C2B600E8724}"/>
              </a:ext>
            </a:extLst>
          </p:cNvPr>
          <p:cNvSpPr/>
          <p:nvPr/>
        </p:nvSpPr>
        <p:spPr>
          <a:xfrm>
            <a:off x="1184225" y="1582270"/>
            <a:ext cx="4487703" cy="584775"/>
          </a:xfrm>
          <a:prstGeom prst="rect">
            <a:avLst/>
          </a:prstGeom>
        </p:spPr>
        <p:txBody>
          <a:bodyPr wrap="none">
            <a:spAutoFit/>
          </a:bodyPr>
          <a:lstStyle/>
          <a:p>
            <a:r>
              <a:rPr lang="es-MX" sz="3200" b="1" dirty="0">
                <a:cs typeface="Arial" panose="020B0604020202020204" pitchFamily="34" charset="0"/>
              </a:rPr>
              <a:t>Operación de Asignación</a:t>
            </a:r>
            <a:endParaRPr lang="es-CO" sz="3200" b="1" dirty="0">
              <a:cs typeface="Arial" panose="020B0604020202020204" pitchFamily="34" charset="0"/>
            </a:endParaRPr>
          </a:p>
        </p:txBody>
      </p:sp>
      <p:pic>
        <p:nvPicPr>
          <p:cNvPr id="8" name="Imagen 7" descr="Forma&#10;&#10;Descripción generada automáticamente con confianza baja">
            <a:extLst>
              <a:ext uri="{FF2B5EF4-FFF2-40B4-BE49-F238E27FC236}">
                <a16:creationId xmlns:a16="http://schemas.microsoft.com/office/drawing/2014/main" id="{76EC8256-515B-9FDD-76A4-AC75F2245D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9118" y="4901283"/>
            <a:ext cx="1269363" cy="126936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1591710" y="2304673"/>
            <a:ext cx="9541043" cy="3614864"/>
          </a:xfrm>
        </p:spPr>
        <p:txBody>
          <a:bodyPr>
            <a:normAutofit/>
          </a:bodyPr>
          <a:lstStyle/>
          <a:p>
            <a:r>
              <a:rPr lang="es-ES" altLang="en-US" sz="2000" dirty="0"/>
              <a:t>Los resultados de las expresiones del álgebra relacional no tienen un nombre que podamos usar para referirnos a ellos. El operador de cambio de nombre, </a:t>
            </a:r>
            <a:r>
              <a:rPr lang="en-US" altLang="en-US" sz="2000" i="1" dirty="0">
                <a:sym typeface="Symbol" panose="05050102010706020507" pitchFamily="18" charset="2"/>
              </a:rPr>
              <a:t></a:t>
            </a:r>
            <a:r>
              <a:rPr lang="es-ES" altLang="en-US" sz="2000" dirty="0"/>
              <a:t>, se usa para ese propósito</a:t>
            </a:r>
          </a:p>
          <a:p>
            <a:r>
              <a:rPr lang="es-ES" altLang="en-US" sz="2000" dirty="0"/>
              <a:t>La expresión: </a:t>
            </a:r>
          </a:p>
          <a:p>
            <a:pPr marL="0" indent="0" algn="ctr">
              <a:buNone/>
            </a:pPr>
            <a:r>
              <a:rPr lang="en-US" altLang="en-US" i="1" dirty="0">
                <a:sym typeface="Symbol" panose="05050102010706020507" pitchFamily="18" charset="2"/>
              </a:rPr>
              <a:t></a:t>
            </a:r>
            <a:r>
              <a:rPr lang="en-US" altLang="en-US" i="1" baseline="-25000" dirty="0">
                <a:sym typeface="Symbol" panose="05050102010706020507" pitchFamily="18" charset="2"/>
              </a:rPr>
              <a:t>x</a:t>
            </a:r>
            <a:r>
              <a:rPr lang="en-US" altLang="en-US" i="1"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E</a:t>
            </a:r>
            <a:r>
              <a:rPr lang="en-US" altLang="en-US" dirty="0">
                <a:sym typeface="Symbol" panose="05050102010706020507" pitchFamily="18" charset="2"/>
              </a:rPr>
              <a:t>)</a:t>
            </a:r>
            <a:endParaRPr lang="es-ES" altLang="en-US" dirty="0"/>
          </a:p>
          <a:p>
            <a:pPr marL="180975" indent="0">
              <a:buNone/>
            </a:pPr>
            <a:r>
              <a:rPr lang="es-ES" altLang="en-US" sz="2000" dirty="0"/>
              <a:t>devuelve el resultado de la expresión </a:t>
            </a:r>
            <a:r>
              <a:rPr lang="es-ES" altLang="en-US" sz="2000" i="1" dirty="0"/>
              <a:t>E</a:t>
            </a:r>
            <a:r>
              <a:rPr lang="es-ES" altLang="en-US" sz="2000" dirty="0"/>
              <a:t> bajo el nombre</a:t>
            </a:r>
            <a:r>
              <a:rPr lang="es-ES" altLang="en-US" sz="2000" i="1" dirty="0"/>
              <a:t> x</a:t>
            </a:r>
          </a:p>
          <a:p>
            <a:r>
              <a:rPr lang="es-ES" altLang="en-US" sz="2000" dirty="0"/>
              <a:t>Otra forma de la operación de cambio de nombre:</a:t>
            </a:r>
            <a:endParaRPr lang="en-US" altLang="en-US" sz="2000" dirty="0"/>
          </a:p>
          <a:p>
            <a:pPr marL="0" indent="0" algn="ctr">
              <a:buNone/>
            </a:pPr>
            <a:r>
              <a:rPr lang="en-US" altLang="en-US" i="1" dirty="0">
                <a:sym typeface="Symbol" panose="05050102010706020507" pitchFamily="18" charset="2"/>
              </a:rPr>
              <a:t></a:t>
            </a:r>
            <a:r>
              <a:rPr lang="en-US" altLang="en-US" i="1" baseline="-25000" dirty="0">
                <a:sym typeface="Symbol" panose="05050102010706020507" pitchFamily="18" charset="2"/>
              </a:rPr>
              <a:t>x(A1,A2, .. An) </a:t>
            </a:r>
            <a:r>
              <a:rPr lang="en-US" altLang="en-US" dirty="0">
                <a:sym typeface="Symbol" panose="05050102010706020507" pitchFamily="18" charset="2"/>
              </a:rPr>
              <a:t>(</a:t>
            </a:r>
            <a:r>
              <a:rPr lang="en-US" altLang="en-US" i="1" dirty="0">
                <a:sym typeface="Symbol" panose="05050102010706020507" pitchFamily="18" charset="2"/>
              </a:rPr>
              <a:t>E</a:t>
            </a:r>
            <a:r>
              <a:rPr lang="en-US" altLang="en-US" dirty="0">
                <a:sym typeface="Symbol" panose="05050102010706020507" pitchFamily="18" charset="2"/>
              </a:rPr>
              <a:t>)</a:t>
            </a:r>
            <a:endParaRPr lang="en-US" altLang="en-US" dirty="0"/>
          </a:p>
          <a:p>
            <a:endParaRPr lang="en-US" altLang="en-US" sz="2000" dirty="0"/>
          </a:p>
        </p:txBody>
      </p:sp>
      <p:sp>
        <p:nvSpPr>
          <p:cNvPr id="6" name="Rectángulo 5">
            <a:extLst>
              <a:ext uri="{FF2B5EF4-FFF2-40B4-BE49-F238E27FC236}">
                <a16:creationId xmlns:a16="http://schemas.microsoft.com/office/drawing/2014/main" id="{072219FD-B3CD-8E7D-0600-4A8193AF9B0F}"/>
              </a:ext>
            </a:extLst>
          </p:cNvPr>
          <p:cNvSpPr/>
          <p:nvPr/>
        </p:nvSpPr>
        <p:spPr>
          <a:xfrm>
            <a:off x="1419007" y="429367"/>
            <a:ext cx="4774064" cy="584775"/>
          </a:xfrm>
          <a:prstGeom prst="rect">
            <a:avLst/>
          </a:prstGeom>
        </p:spPr>
        <p:txBody>
          <a:bodyPr wrap="none">
            <a:spAutoFit/>
          </a:bodyPr>
          <a:lstStyle/>
          <a:p>
            <a:r>
              <a:rPr lang="es-MX" sz="3200" b="1" dirty="0">
                <a:solidFill>
                  <a:schemeClr val="bg1"/>
                </a:solidFill>
                <a:cs typeface="Arial" panose="020B0604020202020204" pitchFamily="34" charset="0"/>
              </a:rPr>
              <a:t>ALGEBRA RELACIONAL (17)</a:t>
            </a:r>
            <a:endParaRPr lang="es-CO" sz="3200" b="1" dirty="0">
              <a:solidFill>
                <a:schemeClr val="bg1"/>
              </a:solidFill>
              <a:cs typeface="Arial" panose="020B0604020202020204" pitchFamily="34" charset="0"/>
            </a:endParaRPr>
          </a:p>
        </p:txBody>
      </p:sp>
      <p:sp>
        <p:nvSpPr>
          <p:cNvPr id="7" name="Rectángulo 6">
            <a:extLst>
              <a:ext uri="{FF2B5EF4-FFF2-40B4-BE49-F238E27FC236}">
                <a16:creationId xmlns:a16="http://schemas.microsoft.com/office/drawing/2014/main" id="{B086A6F2-5BD7-D73A-4297-B6F24CA18AFD}"/>
              </a:ext>
            </a:extLst>
          </p:cNvPr>
          <p:cNvSpPr/>
          <p:nvPr/>
        </p:nvSpPr>
        <p:spPr>
          <a:xfrm>
            <a:off x="1184225" y="1582270"/>
            <a:ext cx="4036618" cy="584775"/>
          </a:xfrm>
          <a:prstGeom prst="rect">
            <a:avLst/>
          </a:prstGeom>
        </p:spPr>
        <p:txBody>
          <a:bodyPr wrap="none">
            <a:spAutoFit/>
          </a:bodyPr>
          <a:lstStyle/>
          <a:p>
            <a:r>
              <a:rPr lang="es-MX" sz="3200" b="1" dirty="0">
                <a:cs typeface="Arial" panose="020B0604020202020204" pitchFamily="34" charset="0"/>
              </a:rPr>
              <a:t>Operación Renombrar</a:t>
            </a:r>
            <a:endParaRPr lang="es-CO" sz="3200" b="1" dirty="0">
              <a:cs typeface="Arial" panose="020B0604020202020204" pitchFamily="34" charset="0"/>
            </a:endParaRPr>
          </a:p>
        </p:txBody>
      </p:sp>
      <p:pic>
        <p:nvPicPr>
          <p:cNvPr id="8" name="Imagen 7" descr="Forma&#10;&#10;Descripción generada automáticamente con confianza baja">
            <a:extLst>
              <a:ext uri="{FF2B5EF4-FFF2-40B4-BE49-F238E27FC236}">
                <a16:creationId xmlns:a16="http://schemas.microsoft.com/office/drawing/2014/main" id="{3B6DB726-14C0-6DF8-3A53-8DB963955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9118" y="4901283"/>
            <a:ext cx="1269363" cy="126936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1419007" y="2494271"/>
            <a:ext cx="8651425" cy="3196666"/>
          </a:xfrm>
        </p:spPr>
        <p:txBody>
          <a:bodyPr>
            <a:normAutofit/>
          </a:bodyPr>
          <a:lstStyle/>
          <a:p>
            <a:r>
              <a:rPr lang="es-ES" altLang="en-US" sz="2000" dirty="0"/>
              <a:t>Encuentre información sobre cursos dictados por instructores en el departamento de Física con salario mayor a 90,000</a:t>
            </a:r>
          </a:p>
          <a:p>
            <a:r>
              <a:rPr lang="en-US" altLang="en-US" sz="2000" dirty="0"/>
              <a:t>Consulta 1</a:t>
            </a:r>
          </a:p>
          <a:p>
            <a:pPr>
              <a:buNone/>
            </a:pPr>
            <a:r>
              <a:rPr lang="en-US" altLang="en-US" sz="2000" i="1" dirty="0">
                <a:sym typeface="Symbol" panose="05050102010706020507" pitchFamily="18" charset="2"/>
              </a:rPr>
              <a:t>           </a:t>
            </a:r>
            <a:r>
              <a:rPr lang="en-US" altLang="en-US" i="1" dirty="0">
                <a:sym typeface="Symbol" panose="05050102010706020507" pitchFamily="18" charset="2"/>
              </a:rPr>
              <a:t></a:t>
            </a:r>
            <a:r>
              <a:rPr lang="en-US" altLang="en-US" dirty="0">
                <a:sym typeface="Symbol" panose="05050102010706020507" pitchFamily="18" charset="2"/>
              </a:rPr>
              <a:t> </a:t>
            </a:r>
            <a:r>
              <a:rPr lang="en-US" altLang="en-US" i="1" baseline="-25000" dirty="0">
                <a:sym typeface="Symbol" panose="05050102010706020507" pitchFamily="18" charset="2"/>
              </a:rPr>
              <a:t>dept_name=</a:t>
            </a:r>
            <a:r>
              <a:rPr lang="ja-JP" altLang="en-US" i="1" baseline="-25000" dirty="0">
                <a:sym typeface="Symbol" panose="05050102010706020507" pitchFamily="18" charset="2"/>
              </a:rPr>
              <a:t>“</a:t>
            </a:r>
            <a:r>
              <a:rPr lang="en-US" altLang="ja-JP" i="1" baseline="-25000" dirty="0">
                <a:sym typeface="Symbol" panose="05050102010706020507" pitchFamily="18" charset="2"/>
              </a:rPr>
              <a:t>Physics</a:t>
            </a:r>
            <a:r>
              <a:rPr lang="ja-JP" altLang="en-US" i="1" baseline="-25000" dirty="0">
                <a:sym typeface="Symbol" panose="05050102010706020507" pitchFamily="18" charset="2"/>
              </a:rPr>
              <a:t>” </a:t>
            </a:r>
            <a:r>
              <a:rPr lang="en-US" altLang="en-US" dirty="0">
                <a:sym typeface="Symbol" panose="05050102010706020507" pitchFamily="18" charset="2"/>
              </a:rPr>
              <a:t></a:t>
            </a:r>
            <a:r>
              <a:rPr lang="ja-JP" altLang="en-US" i="1" baseline="-25000" dirty="0">
                <a:sym typeface="Symbol" panose="05050102010706020507" pitchFamily="18" charset="2"/>
              </a:rPr>
              <a:t> </a:t>
            </a:r>
            <a:r>
              <a:rPr lang="en-US" altLang="ja-JP" i="1" baseline="-25000" dirty="0">
                <a:sym typeface="Symbol" panose="05050102010706020507" pitchFamily="18" charset="2"/>
              </a:rPr>
              <a:t>salary &gt; </a:t>
            </a:r>
            <a:r>
              <a:rPr lang="en-US" altLang="ja-JP" baseline="-25000" dirty="0">
                <a:sym typeface="Symbol" panose="05050102010706020507" pitchFamily="18" charset="2"/>
              </a:rPr>
              <a:t>90,000</a:t>
            </a:r>
            <a:r>
              <a:rPr lang="en-US" altLang="ja-JP" dirty="0">
                <a:sym typeface="Symbol" panose="05050102010706020507" pitchFamily="18" charset="2"/>
              </a:rPr>
              <a:t> (</a:t>
            </a:r>
            <a:r>
              <a:rPr lang="en-US" altLang="ja-JP" i="1" dirty="0">
                <a:sym typeface="Symbol" panose="05050102010706020507" pitchFamily="18" charset="2"/>
              </a:rPr>
              <a:t>instructor</a:t>
            </a:r>
            <a:r>
              <a:rPr lang="en-US" altLang="ja-JP" dirty="0">
                <a:sym typeface="Symbol" panose="05050102010706020507" pitchFamily="18" charset="2"/>
              </a:rPr>
              <a:t>)</a:t>
            </a:r>
          </a:p>
          <a:p>
            <a:pPr>
              <a:buNone/>
            </a:pPr>
            <a:r>
              <a:rPr lang="en-US" altLang="ja-JP" sz="2000" dirty="0">
                <a:sym typeface="Symbol" panose="05050102010706020507" pitchFamily="18" charset="2"/>
              </a:rPr>
              <a:t> </a:t>
            </a:r>
          </a:p>
          <a:p>
            <a:r>
              <a:rPr lang="en-US" altLang="en-US" sz="2000" dirty="0">
                <a:sym typeface="Symbol" panose="05050102010706020507" pitchFamily="18" charset="2"/>
              </a:rPr>
              <a:t>Consulta 2</a:t>
            </a:r>
            <a:endParaRPr lang="en-US" altLang="en-US" sz="2000" dirty="0"/>
          </a:p>
          <a:p>
            <a:pPr>
              <a:buNone/>
            </a:pPr>
            <a:r>
              <a:rPr lang="en-US" altLang="en-US" sz="2000" i="1" dirty="0">
                <a:sym typeface="Symbol" panose="05050102010706020507" pitchFamily="18" charset="2"/>
              </a:rPr>
              <a:t>          </a:t>
            </a:r>
            <a:r>
              <a:rPr lang="en-US" altLang="en-US" i="1" dirty="0">
                <a:sym typeface="Symbol" panose="05050102010706020507" pitchFamily="18" charset="2"/>
              </a:rPr>
              <a:t></a:t>
            </a:r>
            <a:r>
              <a:rPr lang="en-US" altLang="en-US" dirty="0">
                <a:sym typeface="Symbol" panose="05050102010706020507" pitchFamily="18" charset="2"/>
              </a:rPr>
              <a:t> </a:t>
            </a:r>
            <a:r>
              <a:rPr lang="en-US" altLang="en-US" i="1" baseline="-25000" dirty="0">
                <a:sym typeface="Symbol" panose="05050102010706020507" pitchFamily="18" charset="2"/>
              </a:rPr>
              <a:t>dept_name=</a:t>
            </a:r>
            <a:r>
              <a:rPr lang="ja-JP" altLang="en-US" i="1" baseline="-25000" dirty="0">
                <a:sym typeface="Symbol" panose="05050102010706020507" pitchFamily="18" charset="2"/>
              </a:rPr>
              <a:t>“</a:t>
            </a:r>
            <a:r>
              <a:rPr lang="en-US" altLang="ja-JP" i="1" baseline="-25000" dirty="0">
                <a:sym typeface="Symbol" panose="05050102010706020507" pitchFamily="18" charset="2"/>
              </a:rPr>
              <a:t>Physics</a:t>
            </a:r>
            <a:r>
              <a:rPr lang="ja-JP" altLang="en-US" i="1" baseline="-25000" dirty="0">
                <a:sym typeface="Symbol" panose="05050102010706020507" pitchFamily="18" charset="2"/>
              </a:rPr>
              <a:t>” </a:t>
            </a:r>
            <a:r>
              <a:rPr lang="en-US" altLang="ja-JP" dirty="0">
                <a:sym typeface="Symbol" panose="05050102010706020507" pitchFamily="18" charset="2"/>
              </a:rPr>
              <a:t>(</a:t>
            </a:r>
            <a:r>
              <a:rPr lang="en-US" altLang="en-US" i="1" dirty="0">
                <a:sym typeface="Symbol" panose="05050102010706020507" pitchFamily="18" charset="2"/>
              </a:rPr>
              <a:t></a:t>
            </a:r>
            <a:r>
              <a:rPr lang="en-US" altLang="en-US" dirty="0">
                <a:sym typeface="Symbol" panose="05050102010706020507" pitchFamily="18" charset="2"/>
              </a:rPr>
              <a:t> </a:t>
            </a:r>
            <a:r>
              <a:rPr lang="en-US" altLang="en-US" i="1" baseline="-25000" dirty="0">
                <a:sym typeface="Symbol" panose="05050102010706020507" pitchFamily="18" charset="2"/>
              </a:rPr>
              <a:t>s</a:t>
            </a:r>
            <a:r>
              <a:rPr lang="en-US" altLang="ja-JP" i="1" baseline="-25000" dirty="0">
                <a:sym typeface="Symbol" panose="05050102010706020507" pitchFamily="18" charset="2"/>
              </a:rPr>
              <a:t>alary &gt; 90.000</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a:t>
            </a:r>
            <a:r>
              <a:rPr lang="en-US" altLang="ja-JP" dirty="0">
                <a:sym typeface="Symbol" panose="05050102010706020507" pitchFamily="18" charset="2"/>
              </a:rPr>
              <a:t>))</a:t>
            </a:r>
            <a:endParaRPr lang="en-US" altLang="en-US" dirty="0">
              <a:sym typeface="Symbol" panose="05050102010706020507" pitchFamily="18" charset="2"/>
            </a:endParaRPr>
          </a:p>
          <a:p>
            <a:pPr>
              <a:tabLst>
                <a:tab pos="1658938" algn="l"/>
                <a:tab pos="3149600" algn="ctr"/>
                <a:tab pos="3425825" algn="l"/>
              </a:tabLst>
            </a:pPr>
            <a:endParaRPr lang="en-US" altLang="en-US" sz="2000" dirty="0">
              <a:sym typeface="Symbol" panose="05050102010706020507" pitchFamily="18" charset="2"/>
            </a:endParaRPr>
          </a:p>
        </p:txBody>
      </p:sp>
      <p:sp>
        <p:nvSpPr>
          <p:cNvPr id="6" name="Rectángulo 5">
            <a:extLst>
              <a:ext uri="{FF2B5EF4-FFF2-40B4-BE49-F238E27FC236}">
                <a16:creationId xmlns:a16="http://schemas.microsoft.com/office/drawing/2014/main" id="{8BC9FEA6-A6B1-0D92-84A0-4201A74BF1F4}"/>
              </a:ext>
            </a:extLst>
          </p:cNvPr>
          <p:cNvSpPr/>
          <p:nvPr/>
        </p:nvSpPr>
        <p:spPr>
          <a:xfrm>
            <a:off x="1419007" y="429367"/>
            <a:ext cx="4774064" cy="584775"/>
          </a:xfrm>
          <a:prstGeom prst="rect">
            <a:avLst/>
          </a:prstGeom>
        </p:spPr>
        <p:txBody>
          <a:bodyPr wrap="none">
            <a:spAutoFit/>
          </a:bodyPr>
          <a:lstStyle/>
          <a:p>
            <a:r>
              <a:rPr lang="es-MX" sz="3200" b="1" dirty="0">
                <a:solidFill>
                  <a:schemeClr val="bg1"/>
                </a:solidFill>
                <a:cs typeface="Arial" panose="020B0604020202020204" pitchFamily="34" charset="0"/>
              </a:rPr>
              <a:t>ALGEBRA RELACIONAL (17)</a:t>
            </a:r>
            <a:endParaRPr lang="es-CO" sz="3200" b="1" dirty="0">
              <a:solidFill>
                <a:schemeClr val="bg1"/>
              </a:solidFill>
              <a:cs typeface="Arial" panose="020B0604020202020204" pitchFamily="34" charset="0"/>
            </a:endParaRPr>
          </a:p>
        </p:txBody>
      </p:sp>
      <p:sp>
        <p:nvSpPr>
          <p:cNvPr id="7" name="Rectángulo 6">
            <a:extLst>
              <a:ext uri="{FF2B5EF4-FFF2-40B4-BE49-F238E27FC236}">
                <a16:creationId xmlns:a16="http://schemas.microsoft.com/office/drawing/2014/main" id="{339706D5-599B-D9C4-57D8-37B10EDA775B}"/>
              </a:ext>
            </a:extLst>
          </p:cNvPr>
          <p:cNvSpPr/>
          <p:nvPr/>
        </p:nvSpPr>
        <p:spPr>
          <a:xfrm>
            <a:off x="1184225" y="1582270"/>
            <a:ext cx="6207148" cy="584775"/>
          </a:xfrm>
          <a:prstGeom prst="rect">
            <a:avLst/>
          </a:prstGeom>
        </p:spPr>
        <p:txBody>
          <a:bodyPr wrap="none">
            <a:spAutoFit/>
          </a:bodyPr>
          <a:lstStyle/>
          <a:p>
            <a:r>
              <a:rPr lang="es-MX" sz="3200" b="1" dirty="0">
                <a:cs typeface="Arial" panose="020B0604020202020204" pitchFamily="34" charset="0"/>
              </a:rPr>
              <a:t>Ejemplos de consultas equivalentes</a:t>
            </a:r>
            <a:endParaRPr lang="es-CO" sz="3200" b="1" dirty="0">
              <a:cs typeface="Arial" panose="020B0604020202020204" pitchFamily="34" charset="0"/>
            </a:endParaRPr>
          </a:p>
        </p:txBody>
      </p:sp>
      <p:pic>
        <p:nvPicPr>
          <p:cNvPr id="8" name="Imagen 7" descr="Forma&#10;&#10;Descripción generada automáticamente con confianza baja">
            <a:extLst>
              <a:ext uri="{FF2B5EF4-FFF2-40B4-BE49-F238E27FC236}">
                <a16:creationId xmlns:a16="http://schemas.microsoft.com/office/drawing/2014/main" id="{70CA8F2C-C1F5-7084-AAB9-7CEF91026F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9118" y="4901283"/>
            <a:ext cx="1269363" cy="126936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170" name="Rectangle 3"/>
              <p:cNvSpPr>
                <a:spLocks noGrp="1" noChangeArrowheads="1"/>
              </p:cNvSpPr>
              <p:nvPr>
                <p:ph type="body" idx="1"/>
              </p:nvPr>
            </p:nvSpPr>
            <p:spPr>
              <a:xfrm>
                <a:off x="1419008" y="2494271"/>
                <a:ext cx="8892056" cy="3196666"/>
              </a:xfrm>
            </p:spPr>
            <p:txBody>
              <a:bodyPr>
                <a:normAutofit/>
              </a:bodyPr>
              <a:lstStyle/>
              <a:p>
                <a:r>
                  <a:rPr lang="es-ES" altLang="en-US" sz="2000" dirty="0"/>
                  <a:t>Encuentre información sobre cursos impartidos por instructores en el departamento de Física </a:t>
                </a:r>
              </a:p>
              <a:p>
                <a:r>
                  <a:rPr lang="en-US" altLang="en-US" sz="2000" dirty="0"/>
                  <a:t>Consulta 1</a:t>
                </a:r>
              </a:p>
              <a:p>
                <a:pPr algn="ctr">
                  <a:buNone/>
                </a:pPr>
                <a:r>
                  <a:rPr lang="en-US" altLang="en-US" i="1" dirty="0">
                    <a:sym typeface="Symbol" panose="05050102010706020507" pitchFamily="18" charset="2"/>
                  </a:rPr>
                  <a:t>     </a:t>
                </a:r>
                <a:r>
                  <a:rPr lang="en-US" altLang="en-US" i="1" baseline="-25000" dirty="0" err="1">
                    <a:sym typeface="Symbol" panose="05050102010706020507" pitchFamily="18" charset="2"/>
                  </a:rPr>
                  <a:t>dept_name</a:t>
                </a:r>
                <a:r>
                  <a:rPr lang="en-US" altLang="en-US" i="1" baseline="-25000" dirty="0">
                    <a:sym typeface="Symbol" panose="05050102010706020507" pitchFamily="18" charset="2"/>
                  </a:rPr>
                  <a:t>=</a:t>
                </a:r>
                <a:r>
                  <a:rPr lang="ja-JP" altLang="en-US" i="1" baseline="-25000" dirty="0">
                    <a:sym typeface="Symbol" panose="05050102010706020507" pitchFamily="18" charset="2"/>
                  </a:rPr>
                  <a:t>“</a:t>
                </a:r>
                <a:r>
                  <a:rPr lang="en-US" altLang="ja-JP" i="1" baseline="-25000" dirty="0">
                    <a:sym typeface="Symbol" panose="05050102010706020507" pitchFamily="18" charset="2"/>
                  </a:rPr>
                  <a:t>Physics</a:t>
                </a:r>
                <a:r>
                  <a:rPr lang="ja-JP" altLang="en-US" i="1" baseline="-25000" dirty="0">
                    <a:sym typeface="Symbol" panose="05050102010706020507" pitchFamily="18" charset="2"/>
                  </a:rPr>
                  <a:t>” </a:t>
                </a:r>
                <a:r>
                  <a:rPr lang="en-US" altLang="ja-JP" i="1" dirty="0">
                    <a:sym typeface="Symbol" panose="05050102010706020507" pitchFamily="18" charset="2"/>
                  </a:rPr>
                  <a:t>(i</a:t>
                </a:r>
                <a:r>
                  <a:rPr lang="en-US" altLang="en-US" i="1" dirty="0">
                    <a:sym typeface="Symbol" panose="05050102010706020507" pitchFamily="18" charset="2"/>
                  </a:rPr>
                  <a:t>nstructor</a:t>
                </a:r>
                <a:r>
                  <a:rPr lang="en-US" altLang="en-US" dirty="0">
                    <a:sym typeface="Symbol" panose="05050102010706020507" pitchFamily="18" charset="2"/>
                  </a:rPr>
                  <a:t> </a:t>
                </a:r>
                <a14:m>
                  <m:oMath xmlns:m="http://schemas.openxmlformats.org/officeDocument/2006/math">
                    <m:sSub>
                      <m:sSubPr>
                        <m:ctrlPr>
                          <a:rPr lang="en-US" i="1"/>
                        </m:ctrlPr>
                      </m:sSubPr>
                      <m:e>
                        <m:r>
                          <a:rPr lang="en-US" i="1"/>
                          <m:t>⋈</m:t>
                        </m:r>
                      </m:e>
                      <m:sub>
                        <m:r>
                          <a:rPr lang="en-US" i="1"/>
                          <m:t> </m:t>
                        </m:r>
                      </m:sub>
                    </m:sSub>
                  </m:oMath>
                </a14:m>
                <a:r>
                  <a:rPr lang="en-US" i="1" baseline="-25000" dirty="0"/>
                  <a:t>instructor.ID = teaches.ID</a:t>
                </a:r>
                <a:r>
                  <a:rPr lang="en-US" baseline="-25000" dirty="0"/>
                  <a:t> </a:t>
                </a:r>
                <a:r>
                  <a:rPr lang="en-US" i="1" dirty="0"/>
                  <a:t>teaches)</a:t>
                </a:r>
              </a:p>
              <a:p>
                <a:pPr algn="ctr">
                  <a:buNone/>
                </a:pPr>
                <a:r>
                  <a:rPr lang="en-US" altLang="ja-JP" dirty="0">
                    <a:sym typeface="Symbol" panose="05050102010706020507" pitchFamily="18" charset="2"/>
                  </a:rPr>
                  <a:t> </a:t>
                </a:r>
              </a:p>
              <a:p>
                <a:r>
                  <a:rPr lang="en-US" altLang="en-US" sz="2000" dirty="0">
                    <a:sym typeface="Symbol" panose="05050102010706020507" pitchFamily="18" charset="2"/>
                  </a:rPr>
                  <a:t>Consulta 2</a:t>
                </a:r>
                <a:endParaRPr lang="en-US" altLang="en-US" sz="2000" dirty="0"/>
              </a:p>
              <a:p>
                <a:pPr>
                  <a:buNone/>
                </a:pPr>
                <a:r>
                  <a:rPr lang="en-US" altLang="en-US" sz="2000" i="1" dirty="0">
                    <a:sym typeface="Symbol" panose="05050102010706020507" pitchFamily="18" charset="2"/>
                  </a:rPr>
                  <a:t>         </a:t>
                </a:r>
                <a:r>
                  <a:rPr lang="en-US" altLang="en-US" sz="1400" i="1" dirty="0">
                    <a:sym typeface="Symbol" panose="05050102010706020507" pitchFamily="18" charset="2"/>
                  </a:rPr>
                  <a:t> </a:t>
                </a:r>
                <a:r>
                  <a:rPr lang="en-US" altLang="en-US" sz="2400" i="1" dirty="0">
                    <a:sym typeface="Symbol" panose="05050102010706020507" pitchFamily="18" charset="2"/>
                  </a:rPr>
                  <a:t>(</a:t>
                </a:r>
                <a:r>
                  <a:rPr lang="en-US" altLang="en-US" sz="3200" i="1" dirty="0">
                    <a:sym typeface="Symbol" panose="05050102010706020507" pitchFamily="18" charset="2"/>
                  </a:rPr>
                  <a:t></a:t>
                </a:r>
                <a:r>
                  <a:rPr lang="en-US" altLang="en-US" sz="3200" i="1" baseline="-25000" dirty="0" err="1">
                    <a:sym typeface="Symbol" panose="05050102010706020507" pitchFamily="18" charset="2"/>
                  </a:rPr>
                  <a:t>dept_name</a:t>
                </a:r>
                <a:r>
                  <a:rPr lang="en-US" altLang="en-US" sz="3200" i="1" baseline="-25000" dirty="0">
                    <a:sym typeface="Symbol" panose="05050102010706020507" pitchFamily="18" charset="2"/>
                  </a:rPr>
                  <a:t>=</a:t>
                </a:r>
                <a:r>
                  <a:rPr lang="ja-JP" altLang="en-US" sz="3200" i="1" baseline="-25000" dirty="0">
                    <a:sym typeface="Symbol" panose="05050102010706020507" pitchFamily="18" charset="2"/>
                  </a:rPr>
                  <a:t>“</a:t>
                </a:r>
                <a:r>
                  <a:rPr lang="en-US" altLang="ja-JP" sz="3200" i="1" baseline="-25000" dirty="0">
                    <a:sym typeface="Symbol" panose="05050102010706020507" pitchFamily="18" charset="2"/>
                  </a:rPr>
                  <a:t>Physics</a:t>
                </a:r>
                <a:r>
                  <a:rPr lang="ja-JP" altLang="en-US" sz="3200" i="1" baseline="-25000" dirty="0">
                    <a:sym typeface="Symbol" panose="05050102010706020507" pitchFamily="18" charset="2"/>
                  </a:rPr>
                  <a:t>” </a:t>
                </a:r>
                <a:r>
                  <a:rPr lang="en-US" altLang="ja-JP" sz="2000" i="1" dirty="0">
                    <a:sym typeface="Symbol" panose="05050102010706020507" pitchFamily="18" charset="2"/>
                  </a:rPr>
                  <a:t>(i</a:t>
                </a:r>
                <a:r>
                  <a:rPr lang="en-US" altLang="en-US" sz="2000" i="1" dirty="0">
                    <a:sym typeface="Symbol" panose="05050102010706020507" pitchFamily="18" charset="2"/>
                  </a:rPr>
                  <a:t>nstructor))</a:t>
                </a:r>
                <a:r>
                  <a:rPr lang="en-US" altLang="en-US" sz="2000" dirty="0">
                    <a:sym typeface="Symbol" panose="05050102010706020507" pitchFamily="18" charset="2"/>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m:t>
                        </m:r>
                      </m:e>
                      <m:sub>
                        <m:r>
                          <a:rPr lang="en-US" sz="2000" i="1">
                            <a:latin typeface="Cambria Math" panose="02040503050406030204" pitchFamily="18" charset="0"/>
                          </a:rPr>
                          <m:t> </m:t>
                        </m:r>
                      </m:sub>
                    </m:sSub>
                  </m:oMath>
                </a14:m>
                <a:r>
                  <a:rPr lang="en-US" sz="3200" i="1" baseline="-25000" dirty="0"/>
                  <a:t>instructor.ID = teaches.ID</a:t>
                </a:r>
                <a:r>
                  <a:rPr lang="en-US" sz="3200" baseline="-25000" dirty="0"/>
                  <a:t> </a:t>
                </a:r>
                <a:r>
                  <a:rPr lang="en-US" sz="2000" i="1" dirty="0"/>
                  <a:t>teaches</a:t>
                </a:r>
                <a:r>
                  <a:rPr lang="en-US" altLang="en-US" sz="3200" i="1" dirty="0">
                    <a:sym typeface="Symbol" panose="05050102010706020507" pitchFamily="18" charset="2"/>
                  </a:rPr>
                  <a:t> </a:t>
                </a:r>
                <a:endParaRPr lang="en-US" altLang="en-US" sz="2000" dirty="0">
                  <a:sym typeface="Symbol" panose="05050102010706020507" pitchFamily="18" charset="2"/>
                </a:endParaRPr>
              </a:p>
            </p:txBody>
          </p:sp>
        </mc:Choice>
        <mc:Fallback>
          <p:sp>
            <p:nvSpPr>
              <p:cNvPr id="7170" name="Rectangle 3"/>
              <p:cNvSpPr>
                <a:spLocks noGrp="1" noRot="1" noChangeAspect="1" noMove="1" noResize="1" noEditPoints="1" noAdjustHandles="1" noChangeArrowheads="1" noChangeShapeType="1" noTextEdit="1"/>
              </p:cNvSpPr>
              <p:nvPr>
                <p:ph type="body" idx="1"/>
              </p:nvPr>
            </p:nvSpPr>
            <p:spPr>
              <a:xfrm>
                <a:off x="1419008" y="2494271"/>
                <a:ext cx="8892056" cy="3196666"/>
              </a:xfrm>
              <a:blipFill>
                <a:blip r:embed="rId3"/>
                <a:stretch>
                  <a:fillRect l="-617" t="-1905" b="-571"/>
                </a:stretch>
              </a:blipFill>
            </p:spPr>
            <p:txBody>
              <a:bodyPr/>
              <a:lstStyle/>
              <a:p>
                <a:r>
                  <a:rPr lang="es-CO">
                    <a:noFill/>
                  </a:rPr>
                  <a:t> </a:t>
                </a:r>
              </a:p>
            </p:txBody>
          </p:sp>
        </mc:Fallback>
      </mc:AlternateContent>
      <p:sp>
        <p:nvSpPr>
          <p:cNvPr id="6" name="Rectángulo 5">
            <a:extLst>
              <a:ext uri="{FF2B5EF4-FFF2-40B4-BE49-F238E27FC236}">
                <a16:creationId xmlns:a16="http://schemas.microsoft.com/office/drawing/2014/main" id="{8BC9FEA6-A6B1-0D92-84A0-4201A74BF1F4}"/>
              </a:ext>
            </a:extLst>
          </p:cNvPr>
          <p:cNvSpPr/>
          <p:nvPr/>
        </p:nvSpPr>
        <p:spPr>
          <a:xfrm>
            <a:off x="1419007" y="429367"/>
            <a:ext cx="4774064" cy="584775"/>
          </a:xfrm>
          <a:prstGeom prst="rect">
            <a:avLst/>
          </a:prstGeom>
        </p:spPr>
        <p:txBody>
          <a:bodyPr wrap="none">
            <a:spAutoFit/>
          </a:bodyPr>
          <a:lstStyle/>
          <a:p>
            <a:r>
              <a:rPr lang="es-MX" sz="3200" b="1" dirty="0">
                <a:solidFill>
                  <a:schemeClr val="bg1"/>
                </a:solidFill>
                <a:cs typeface="Arial" panose="020B0604020202020204" pitchFamily="34" charset="0"/>
              </a:rPr>
              <a:t>ALGEBRA RELACIONAL (18)</a:t>
            </a:r>
            <a:endParaRPr lang="es-CO" sz="3200" b="1" dirty="0">
              <a:solidFill>
                <a:schemeClr val="bg1"/>
              </a:solidFill>
              <a:cs typeface="Arial" panose="020B0604020202020204" pitchFamily="34" charset="0"/>
            </a:endParaRPr>
          </a:p>
        </p:txBody>
      </p:sp>
      <p:sp>
        <p:nvSpPr>
          <p:cNvPr id="7" name="Rectángulo 6">
            <a:extLst>
              <a:ext uri="{FF2B5EF4-FFF2-40B4-BE49-F238E27FC236}">
                <a16:creationId xmlns:a16="http://schemas.microsoft.com/office/drawing/2014/main" id="{339706D5-599B-D9C4-57D8-37B10EDA775B}"/>
              </a:ext>
            </a:extLst>
          </p:cNvPr>
          <p:cNvSpPr/>
          <p:nvPr/>
        </p:nvSpPr>
        <p:spPr>
          <a:xfrm>
            <a:off x="1184225" y="1582270"/>
            <a:ext cx="6207148" cy="584775"/>
          </a:xfrm>
          <a:prstGeom prst="rect">
            <a:avLst/>
          </a:prstGeom>
        </p:spPr>
        <p:txBody>
          <a:bodyPr wrap="none">
            <a:spAutoFit/>
          </a:bodyPr>
          <a:lstStyle/>
          <a:p>
            <a:r>
              <a:rPr lang="es-MX" sz="3200" b="1" dirty="0">
                <a:cs typeface="Arial" panose="020B0604020202020204" pitchFamily="34" charset="0"/>
              </a:rPr>
              <a:t>Ejemplos de consultas equivalentes</a:t>
            </a:r>
            <a:endParaRPr lang="es-CO" sz="3200" b="1" dirty="0">
              <a:cs typeface="Arial" panose="020B0604020202020204" pitchFamily="34" charset="0"/>
            </a:endParaRPr>
          </a:p>
        </p:txBody>
      </p:sp>
      <p:pic>
        <p:nvPicPr>
          <p:cNvPr id="8" name="Imagen 7" descr="Forma&#10;&#10;Descripción generada automáticamente con confianza baja">
            <a:extLst>
              <a:ext uri="{FF2B5EF4-FFF2-40B4-BE49-F238E27FC236}">
                <a16:creationId xmlns:a16="http://schemas.microsoft.com/office/drawing/2014/main" id="{70CA8F2C-C1F5-7084-AAB9-7CEF91026F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9118" y="4901283"/>
            <a:ext cx="1269363" cy="1269363"/>
          </a:xfrm>
          <a:prstGeom prst="rect">
            <a:avLst/>
          </a:prstGeom>
        </p:spPr>
      </p:pic>
    </p:spTree>
    <p:extLst>
      <p:ext uri="{BB962C8B-B14F-4D97-AF65-F5344CB8AC3E}">
        <p14:creationId xmlns:p14="http://schemas.microsoft.com/office/powerpoint/2010/main" val="1612441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a:xfrm>
            <a:off x="967154" y="1619338"/>
            <a:ext cx="10225454" cy="4227548"/>
          </a:xfrm>
        </p:spPr>
        <p:txBody>
          <a:bodyPr>
            <a:noAutofit/>
          </a:bodyPr>
          <a:lstStyle/>
          <a:p>
            <a:r>
              <a:rPr lang="es-ES" sz="2000" b="0" i="0" dirty="0">
                <a:solidFill>
                  <a:srgbClr val="333333"/>
                </a:solidFill>
                <a:effectLst/>
              </a:rPr>
              <a:t>Es el modelo más utilizado en la actualidad para modelar problemas reales y administrar datos dinámicamente.</a:t>
            </a:r>
          </a:p>
          <a:p>
            <a:endParaRPr lang="es-ES" altLang="en-US" sz="2000" dirty="0">
              <a:solidFill>
                <a:srgbClr val="333333"/>
              </a:solidFill>
            </a:endParaRPr>
          </a:p>
          <a:p>
            <a:r>
              <a:rPr lang="es-ES" altLang="en-US" sz="2000" dirty="0"/>
              <a:t>El modelo relacional desarrolla un esquema de base de datos (data base </a:t>
            </a:r>
            <a:r>
              <a:rPr lang="es-ES" altLang="en-US" sz="2000" dirty="0" err="1"/>
              <a:t>schema</a:t>
            </a:r>
            <a:r>
              <a:rPr lang="es-ES" altLang="en-US" sz="2000" dirty="0"/>
              <a:t>) a partir del cual se podrá realizar el modelo físico o de implementación en el DBMS.</a:t>
            </a:r>
          </a:p>
          <a:p>
            <a:endParaRPr lang="es-ES" altLang="en-US" sz="2000" dirty="0"/>
          </a:p>
          <a:p>
            <a:r>
              <a:rPr lang="es-ES" altLang="en-US" sz="2000" dirty="0"/>
              <a:t>El modelo relacional esta basado en que todos los datos están almacenados en tablas (entidades/relaciones) y cada una de estas es un conjunto de datos, por tanto una base de datos es un conjunto de relaciones. La agrupación se origina en la tabla: tabla -&gt; fila (tupla) -&gt; campo (atributo)</a:t>
            </a:r>
            <a:endParaRPr lang="en-US" altLang="en-US" sz="2000" dirty="0"/>
          </a:p>
        </p:txBody>
      </p:sp>
      <p:sp>
        <p:nvSpPr>
          <p:cNvPr id="4" name="Rectángulo 3">
            <a:extLst>
              <a:ext uri="{FF2B5EF4-FFF2-40B4-BE49-F238E27FC236}">
                <a16:creationId xmlns:a16="http://schemas.microsoft.com/office/drawing/2014/main" id="{7A181BC2-6B07-A0EF-C24E-C79390C9ABCA}"/>
              </a:ext>
            </a:extLst>
          </p:cNvPr>
          <p:cNvSpPr/>
          <p:nvPr/>
        </p:nvSpPr>
        <p:spPr>
          <a:xfrm>
            <a:off x="1399198" y="492463"/>
            <a:ext cx="2754280" cy="584775"/>
          </a:xfrm>
          <a:prstGeom prst="rect">
            <a:avLst/>
          </a:prstGeom>
        </p:spPr>
        <p:txBody>
          <a:bodyPr wrap="none">
            <a:spAutoFit/>
          </a:bodyPr>
          <a:lstStyle/>
          <a:p>
            <a:r>
              <a:rPr lang="es-CO" sz="3200" b="1" dirty="0">
                <a:solidFill>
                  <a:schemeClr val="bg1"/>
                </a:solidFill>
                <a:cs typeface="Arial" panose="020B0604020202020204" pitchFamily="34" charset="0"/>
              </a:rPr>
              <a:t>DEFINICIÓN (2)</a:t>
            </a:r>
            <a:endParaRPr lang="es-CO" sz="3200" dirty="0">
              <a:solidFill>
                <a:schemeClr val="bg1"/>
              </a:solidFill>
              <a:cs typeface="Arial" panose="020B0604020202020204" pitchFamily="34" charset="0"/>
            </a:endParaRPr>
          </a:p>
        </p:txBody>
      </p:sp>
      <p:sp>
        <p:nvSpPr>
          <p:cNvPr id="8" name="Marcador de número de diapositiva 7">
            <a:extLst>
              <a:ext uri="{FF2B5EF4-FFF2-40B4-BE49-F238E27FC236}">
                <a16:creationId xmlns:a16="http://schemas.microsoft.com/office/drawing/2014/main" id="{794A523E-0652-EA77-B197-ACBD4C8E60A9}"/>
              </a:ext>
            </a:extLst>
          </p:cNvPr>
          <p:cNvSpPr>
            <a:spLocks noGrp="1"/>
          </p:cNvSpPr>
          <p:nvPr>
            <p:ph type="sldNum" sz="quarter" idx="12"/>
          </p:nvPr>
        </p:nvSpPr>
        <p:spPr/>
        <p:txBody>
          <a:bodyPr/>
          <a:lstStyle/>
          <a:p>
            <a:fld id="{C0D896ED-989B-460F-B2B2-92A1AF2FE55A}" type="slidenum">
              <a:rPr lang="es-CO" smtClean="0"/>
              <a:t>4</a:t>
            </a:fld>
            <a:endParaRPr lang="es-CO"/>
          </a:p>
        </p:txBody>
      </p:sp>
      <p:pic>
        <p:nvPicPr>
          <p:cNvPr id="3" name="Imagen 2" descr="Forma&#10;&#10;Descripción generada automáticamente con confianza baja">
            <a:extLst>
              <a:ext uri="{FF2B5EF4-FFF2-40B4-BE49-F238E27FC236}">
                <a16:creationId xmlns:a16="http://schemas.microsoft.com/office/drawing/2014/main" id="{D26B6655-1D4E-B6EB-6E1F-A5CBB90115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9118" y="4901283"/>
            <a:ext cx="1269363" cy="1269363"/>
          </a:xfrm>
          <a:prstGeom prst="rect">
            <a:avLst/>
          </a:prstGeom>
        </p:spPr>
      </p:pic>
    </p:spTree>
    <p:extLst>
      <p:ext uri="{BB962C8B-B14F-4D97-AF65-F5344CB8AC3E}">
        <p14:creationId xmlns:p14="http://schemas.microsoft.com/office/powerpoint/2010/main" val="167713186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A181BC2-6B07-A0EF-C24E-C79390C9ABCA}"/>
              </a:ext>
            </a:extLst>
          </p:cNvPr>
          <p:cNvSpPr/>
          <p:nvPr/>
        </p:nvSpPr>
        <p:spPr>
          <a:xfrm>
            <a:off x="1399198" y="492463"/>
            <a:ext cx="2754280" cy="584775"/>
          </a:xfrm>
          <a:prstGeom prst="rect">
            <a:avLst/>
          </a:prstGeom>
        </p:spPr>
        <p:txBody>
          <a:bodyPr wrap="none">
            <a:spAutoFit/>
          </a:bodyPr>
          <a:lstStyle/>
          <a:p>
            <a:r>
              <a:rPr lang="es-CO" sz="3200" b="1" dirty="0">
                <a:solidFill>
                  <a:schemeClr val="bg1"/>
                </a:solidFill>
                <a:cs typeface="Arial" panose="020B0604020202020204" pitchFamily="34" charset="0"/>
              </a:rPr>
              <a:t>DEFINICIÓN (3)</a:t>
            </a:r>
            <a:endParaRPr lang="es-CO" sz="3200" dirty="0">
              <a:solidFill>
                <a:schemeClr val="bg1"/>
              </a:solidFill>
              <a:cs typeface="Arial" panose="020B0604020202020204" pitchFamily="34" charset="0"/>
            </a:endParaRPr>
          </a:p>
        </p:txBody>
      </p:sp>
      <p:sp>
        <p:nvSpPr>
          <p:cNvPr id="8" name="Marcador de número de diapositiva 7">
            <a:extLst>
              <a:ext uri="{FF2B5EF4-FFF2-40B4-BE49-F238E27FC236}">
                <a16:creationId xmlns:a16="http://schemas.microsoft.com/office/drawing/2014/main" id="{794A523E-0652-EA77-B197-ACBD4C8E60A9}"/>
              </a:ext>
            </a:extLst>
          </p:cNvPr>
          <p:cNvSpPr>
            <a:spLocks noGrp="1"/>
          </p:cNvSpPr>
          <p:nvPr>
            <p:ph type="sldNum" sz="quarter" idx="12"/>
          </p:nvPr>
        </p:nvSpPr>
        <p:spPr/>
        <p:txBody>
          <a:bodyPr/>
          <a:lstStyle/>
          <a:p>
            <a:fld id="{C0D896ED-989B-460F-B2B2-92A1AF2FE55A}" type="slidenum">
              <a:rPr lang="es-CO" smtClean="0"/>
              <a:t>5</a:t>
            </a:fld>
            <a:endParaRPr lang="es-CO"/>
          </a:p>
        </p:txBody>
      </p:sp>
      <p:pic>
        <p:nvPicPr>
          <p:cNvPr id="3" name="Imagen 2" descr="Forma&#10;&#10;Descripción generada automáticamente con confianza baja">
            <a:extLst>
              <a:ext uri="{FF2B5EF4-FFF2-40B4-BE49-F238E27FC236}">
                <a16:creationId xmlns:a16="http://schemas.microsoft.com/office/drawing/2014/main" id="{D26B6655-1D4E-B6EB-6E1F-A5CBB90115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9118" y="4901283"/>
            <a:ext cx="1269363" cy="1269363"/>
          </a:xfrm>
          <a:prstGeom prst="rect">
            <a:avLst/>
          </a:prstGeom>
        </p:spPr>
      </p:pic>
      <p:sp>
        <p:nvSpPr>
          <p:cNvPr id="5" name="Marcador de contenido 4">
            <a:extLst>
              <a:ext uri="{FF2B5EF4-FFF2-40B4-BE49-F238E27FC236}">
                <a16:creationId xmlns:a16="http://schemas.microsoft.com/office/drawing/2014/main" id="{C1B9D24C-492E-DC46-FE76-7CC8852DB3CF}"/>
              </a:ext>
            </a:extLst>
          </p:cNvPr>
          <p:cNvSpPr>
            <a:spLocks noGrp="1"/>
          </p:cNvSpPr>
          <p:nvPr>
            <p:ph idx="1"/>
          </p:nvPr>
        </p:nvSpPr>
        <p:spPr>
          <a:xfrm>
            <a:off x="1003452" y="1819308"/>
            <a:ext cx="10515600" cy="4351338"/>
          </a:xfrm>
        </p:spPr>
        <p:txBody>
          <a:bodyPr>
            <a:normAutofit/>
          </a:bodyPr>
          <a:lstStyle/>
          <a:p>
            <a:r>
              <a:rPr lang="es-ES" sz="2400" dirty="0"/>
              <a:t>El Modelo Relacional se ocupa de:</a:t>
            </a:r>
            <a:endParaRPr lang="es-ES" sz="2000" dirty="0"/>
          </a:p>
          <a:p>
            <a:pPr lvl="1"/>
            <a:r>
              <a:rPr lang="es-ES" dirty="0"/>
              <a:t>La estructura de datos</a:t>
            </a:r>
          </a:p>
          <a:p>
            <a:pPr lvl="1"/>
            <a:r>
              <a:rPr lang="es-ES" dirty="0"/>
              <a:t>La manipulación de datos</a:t>
            </a:r>
          </a:p>
          <a:p>
            <a:pPr lvl="1"/>
            <a:r>
              <a:rPr lang="es-ES" dirty="0"/>
              <a:t>La integridad de los datos</a:t>
            </a:r>
          </a:p>
          <a:p>
            <a:pPr lvl="1"/>
            <a:endParaRPr lang="es-ES" dirty="0"/>
          </a:p>
          <a:p>
            <a:r>
              <a:rPr lang="es-ES" sz="2400" dirty="0"/>
              <a:t>Donde las relaciones están formadas por :</a:t>
            </a:r>
          </a:p>
          <a:p>
            <a:pPr lvl="1"/>
            <a:r>
              <a:rPr lang="es-ES" dirty="0"/>
              <a:t>Atributos (columnas)</a:t>
            </a:r>
          </a:p>
          <a:p>
            <a:pPr lvl="1"/>
            <a:r>
              <a:rPr lang="es-ES" dirty="0"/>
              <a:t>Tuplas (Conjunto de filas)</a:t>
            </a:r>
            <a:endParaRPr lang="es-CO" dirty="0"/>
          </a:p>
        </p:txBody>
      </p:sp>
    </p:spTree>
    <p:extLst>
      <p:ext uri="{BB962C8B-B14F-4D97-AF65-F5344CB8AC3E}">
        <p14:creationId xmlns:p14="http://schemas.microsoft.com/office/powerpoint/2010/main" val="23984249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4"/>
          <p:cNvSpPr txBox="1">
            <a:spLocks noChangeArrowheads="1"/>
          </p:cNvSpPr>
          <p:nvPr/>
        </p:nvSpPr>
        <p:spPr bwMode="auto">
          <a:xfrm>
            <a:off x="8055740" y="1768359"/>
            <a:ext cx="145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r>
              <a:rPr lang="en-US" altLang="en-US" sz="1800"/>
              <a:t>attributes</a:t>
            </a:r>
          </a:p>
          <a:p>
            <a:pPr algn="ctr"/>
            <a:r>
              <a:rPr lang="en-US" altLang="en-US" sz="1800"/>
              <a:t>(or columns)</a:t>
            </a:r>
            <a:endParaRPr lang="en-US" altLang="en-US"/>
          </a:p>
        </p:txBody>
      </p:sp>
      <p:sp>
        <p:nvSpPr>
          <p:cNvPr id="5124" name="Line 5"/>
          <p:cNvSpPr>
            <a:spLocks noChangeShapeType="1"/>
          </p:cNvSpPr>
          <p:nvPr/>
        </p:nvSpPr>
        <p:spPr bwMode="auto">
          <a:xfrm flipH="1">
            <a:off x="4253677" y="2000134"/>
            <a:ext cx="3927475" cy="3508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5125" name="Line 6"/>
          <p:cNvSpPr>
            <a:spLocks noChangeShapeType="1"/>
          </p:cNvSpPr>
          <p:nvPr/>
        </p:nvSpPr>
        <p:spPr bwMode="auto">
          <a:xfrm flipH="1">
            <a:off x="5623691" y="1981084"/>
            <a:ext cx="2557461" cy="3698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5126" name="Line 7"/>
          <p:cNvSpPr>
            <a:spLocks noChangeShapeType="1"/>
          </p:cNvSpPr>
          <p:nvPr/>
        </p:nvSpPr>
        <p:spPr bwMode="auto">
          <a:xfrm flipH="1">
            <a:off x="6834952" y="2000135"/>
            <a:ext cx="1320800"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5127" name="Text Box 8"/>
          <p:cNvSpPr txBox="1">
            <a:spLocks noChangeArrowheads="1"/>
          </p:cNvSpPr>
          <p:nvPr/>
        </p:nvSpPr>
        <p:spPr bwMode="auto">
          <a:xfrm>
            <a:off x="8424040" y="3279874"/>
            <a:ext cx="1085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r>
              <a:rPr lang="en-US" altLang="en-US" sz="1800" dirty="0"/>
              <a:t>tuples</a:t>
            </a:r>
          </a:p>
          <a:p>
            <a:pPr algn="ctr"/>
            <a:r>
              <a:rPr lang="en-US" altLang="en-US" sz="1800" dirty="0"/>
              <a:t>(or rows)</a:t>
            </a:r>
            <a:endParaRPr lang="en-US" altLang="en-US" dirty="0"/>
          </a:p>
        </p:txBody>
      </p:sp>
      <p:sp>
        <p:nvSpPr>
          <p:cNvPr id="5128" name="Line 9"/>
          <p:cNvSpPr>
            <a:spLocks noChangeShapeType="1"/>
          </p:cNvSpPr>
          <p:nvPr/>
        </p:nvSpPr>
        <p:spPr bwMode="auto">
          <a:xfrm flipH="1" flipV="1">
            <a:off x="8177979" y="3244949"/>
            <a:ext cx="369887" cy="2206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5129" name="Line 10"/>
          <p:cNvSpPr>
            <a:spLocks noChangeShapeType="1"/>
          </p:cNvSpPr>
          <p:nvPr/>
        </p:nvSpPr>
        <p:spPr bwMode="auto">
          <a:xfrm flipH="1">
            <a:off x="8165279" y="3464024"/>
            <a:ext cx="369887" cy="11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5130" name="Line 11"/>
          <p:cNvSpPr>
            <a:spLocks noChangeShapeType="1"/>
          </p:cNvSpPr>
          <p:nvPr/>
        </p:nvSpPr>
        <p:spPr bwMode="auto">
          <a:xfrm flipH="1">
            <a:off x="8154166" y="3475136"/>
            <a:ext cx="392113" cy="3127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5131" name="Line 12"/>
          <p:cNvSpPr>
            <a:spLocks noChangeShapeType="1"/>
          </p:cNvSpPr>
          <p:nvPr/>
        </p:nvSpPr>
        <p:spPr bwMode="auto">
          <a:xfrm flipH="1">
            <a:off x="8165278" y="3484662"/>
            <a:ext cx="381000" cy="555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pic>
        <p:nvPicPr>
          <p:cNvPr id="3" name="Graphic 2">
            <a:extLst>
              <a:ext uri="{FF2B5EF4-FFF2-40B4-BE49-F238E27FC236}">
                <a16:creationId xmlns:a16="http://schemas.microsoft.com/office/drawing/2014/main" id="{30151978-E921-4884-8DCD-8A5563064E4B}"/>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13197"/>
          <a:stretch/>
        </p:blipFill>
        <p:spPr>
          <a:xfrm>
            <a:off x="3111502" y="2344393"/>
            <a:ext cx="5154612" cy="4428000"/>
          </a:xfrm>
          <a:prstGeom prst="rect">
            <a:avLst/>
          </a:prstGeom>
        </p:spPr>
      </p:pic>
      <p:sp>
        <p:nvSpPr>
          <p:cNvPr id="13" name="Rectángulo 12">
            <a:extLst>
              <a:ext uri="{FF2B5EF4-FFF2-40B4-BE49-F238E27FC236}">
                <a16:creationId xmlns:a16="http://schemas.microsoft.com/office/drawing/2014/main" id="{FBABC9D2-BAD4-6C53-6D7F-3B74009D1F48}"/>
              </a:ext>
            </a:extLst>
          </p:cNvPr>
          <p:cNvSpPr/>
          <p:nvPr/>
        </p:nvSpPr>
        <p:spPr>
          <a:xfrm>
            <a:off x="1399198" y="492463"/>
            <a:ext cx="2754280" cy="584775"/>
          </a:xfrm>
          <a:prstGeom prst="rect">
            <a:avLst/>
          </a:prstGeom>
        </p:spPr>
        <p:txBody>
          <a:bodyPr wrap="none">
            <a:spAutoFit/>
          </a:bodyPr>
          <a:lstStyle/>
          <a:p>
            <a:r>
              <a:rPr lang="es-CO" sz="3200" b="1" dirty="0">
                <a:solidFill>
                  <a:schemeClr val="bg1"/>
                </a:solidFill>
                <a:cs typeface="Arial" panose="020B0604020202020204" pitchFamily="34" charset="0"/>
              </a:rPr>
              <a:t>DEFINICIÓN (4)</a:t>
            </a:r>
            <a:endParaRPr lang="es-CO" sz="3200" dirty="0">
              <a:solidFill>
                <a:schemeClr val="bg1"/>
              </a:solidFill>
              <a:cs typeface="Arial" panose="020B0604020202020204" pitchFamily="34" charset="0"/>
            </a:endParaRPr>
          </a:p>
        </p:txBody>
      </p:sp>
      <p:sp>
        <p:nvSpPr>
          <p:cNvPr id="14" name="Rectángulo 13">
            <a:extLst>
              <a:ext uri="{FF2B5EF4-FFF2-40B4-BE49-F238E27FC236}">
                <a16:creationId xmlns:a16="http://schemas.microsoft.com/office/drawing/2014/main" id="{285C9ED2-9C3F-54BF-4E9F-B9A326640D43}"/>
              </a:ext>
            </a:extLst>
          </p:cNvPr>
          <p:cNvSpPr/>
          <p:nvPr/>
        </p:nvSpPr>
        <p:spPr>
          <a:xfrm>
            <a:off x="1233479" y="1498415"/>
            <a:ext cx="5805564" cy="584775"/>
          </a:xfrm>
          <a:prstGeom prst="rect">
            <a:avLst/>
          </a:prstGeom>
        </p:spPr>
        <p:txBody>
          <a:bodyPr wrap="none">
            <a:spAutoFit/>
          </a:bodyPr>
          <a:lstStyle/>
          <a:p>
            <a:r>
              <a:rPr lang="es-CO" sz="3200" b="1" dirty="0">
                <a:cs typeface="Arial" panose="020B0604020202020204" pitchFamily="34" charset="0"/>
              </a:rPr>
              <a:t>Ejemplo de </a:t>
            </a:r>
            <a:r>
              <a:rPr lang="es-CO" sz="3200" b="1" i="1" dirty="0">
                <a:cs typeface="Arial" panose="020B0604020202020204" pitchFamily="34" charset="0"/>
              </a:rPr>
              <a:t>relación </a:t>
            </a:r>
            <a:r>
              <a:rPr lang="es-CO" sz="3200" b="1" dirty="0">
                <a:cs typeface="Arial" panose="020B0604020202020204" pitchFamily="34" charset="0"/>
              </a:rPr>
              <a:t>de </a:t>
            </a:r>
            <a:r>
              <a:rPr lang="es-CO" sz="3200" b="1" i="1" u="sng" dirty="0">
                <a:cs typeface="Arial" panose="020B0604020202020204" pitchFamily="34" charset="0"/>
              </a:rPr>
              <a:t>profesor</a:t>
            </a:r>
            <a:endParaRPr lang="es-CO" sz="3200" i="1" u="sng" dirty="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FBABC9D2-BAD4-6C53-6D7F-3B74009D1F48}"/>
              </a:ext>
            </a:extLst>
          </p:cNvPr>
          <p:cNvSpPr/>
          <p:nvPr/>
        </p:nvSpPr>
        <p:spPr>
          <a:xfrm>
            <a:off x="1399198" y="492463"/>
            <a:ext cx="2754280" cy="584775"/>
          </a:xfrm>
          <a:prstGeom prst="rect">
            <a:avLst/>
          </a:prstGeom>
        </p:spPr>
        <p:txBody>
          <a:bodyPr wrap="none">
            <a:spAutoFit/>
          </a:bodyPr>
          <a:lstStyle/>
          <a:p>
            <a:r>
              <a:rPr lang="es-CO" sz="3200" b="1" dirty="0">
                <a:solidFill>
                  <a:schemeClr val="bg1"/>
                </a:solidFill>
                <a:cs typeface="Arial" panose="020B0604020202020204" pitchFamily="34" charset="0"/>
              </a:rPr>
              <a:t>DEFINICIÓN (5)</a:t>
            </a:r>
            <a:endParaRPr lang="es-CO" sz="3200" dirty="0">
              <a:solidFill>
                <a:schemeClr val="bg1"/>
              </a:solidFill>
              <a:cs typeface="Arial" panose="020B0604020202020204" pitchFamily="34" charset="0"/>
            </a:endParaRPr>
          </a:p>
        </p:txBody>
      </p:sp>
      <p:sp>
        <p:nvSpPr>
          <p:cNvPr id="14" name="Rectángulo 13">
            <a:extLst>
              <a:ext uri="{FF2B5EF4-FFF2-40B4-BE49-F238E27FC236}">
                <a16:creationId xmlns:a16="http://schemas.microsoft.com/office/drawing/2014/main" id="{285C9ED2-9C3F-54BF-4E9F-B9A326640D43}"/>
              </a:ext>
            </a:extLst>
          </p:cNvPr>
          <p:cNvSpPr/>
          <p:nvPr/>
        </p:nvSpPr>
        <p:spPr>
          <a:xfrm>
            <a:off x="1497884" y="1586550"/>
            <a:ext cx="6273512" cy="584775"/>
          </a:xfrm>
          <a:prstGeom prst="rect">
            <a:avLst/>
          </a:prstGeom>
        </p:spPr>
        <p:txBody>
          <a:bodyPr wrap="none">
            <a:spAutoFit/>
          </a:bodyPr>
          <a:lstStyle/>
          <a:p>
            <a:r>
              <a:rPr lang="es-CO" sz="3200" b="1" dirty="0">
                <a:cs typeface="Arial" panose="020B0604020202020204" pitchFamily="34" charset="0"/>
              </a:rPr>
              <a:t>Dentro del proceso de diseño de BD</a:t>
            </a:r>
            <a:endParaRPr lang="es-CO" sz="3200" i="1" u="sng" dirty="0">
              <a:cs typeface="Arial" panose="020B0604020202020204" pitchFamily="34" charset="0"/>
            </a:endParaRPr>
          </a:p>
        </p:txBody>
      </p:sp>
      <p:pic>
        <p:nvPicPr>
          <p:cNvPr id="1026" name="Picture 2">
            <a:extLst>
              <a:ext uri="{FF2B5EF4-FFF2-40B4-BE49-F238E27FC236}">
                <a16:creationId xmlns:a16="http://schemas.microsoft.com/office/drawing/2014/main" id="{9B4B51CA-0FDB-25FF-12A6-E8A3132A7A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9508" y="2826377"/>
            <a:ext cx="9132983" cy="2739895"/>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esquinas redondeadas 1">
            <a:extLst>
              <a:ext uri="{FF2B5EF4-FFF2-40B4-BE49-F238E27FC236}">
                <a16:creationId xmlns:a16="http://schemas.microsoft.com/office/drawing/2014/main" id="{15978E3A-2154-7CAC-AB47-E965946BC870}"/>
              </a:ext>
            </a:extLst>
          </p:cNvPr>
          <p:cNvSpPr/>
          <p:nvPr/>
        </p:nvSpPr>
        <p:spPr>
          <a:xfrm>
            <a:off x="6095999" y="3602516"/>
            <a:ext cx="1946314" cy="1090670"/>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6" name="Imagen 15" descr="Forma&#10;&#10;Descripción generada automáticamente con confianza baja">
            <a:extLst>
              <a:ext uri="{FF2B5EF4-FFF2-40B4-BE49-F238E27FC236}">
                <a16:creationId xmlns:a16="http://schemas.microsoft.com/office/drawing/2014/main" id="{058D4385-4249-9C9A-CCF9-2A33C4561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9118" y="4901283"/>
            <a:ext cx="1269363" cy="1269363"/>
          </a:xfrm>
          <a:prstGeom prst="rect">
            <a:avLst/>
          </a:prstGeom>
        </p:spPr>
      </p:pic>
    </p:spTree>
    <p:extLst>
      <p:ext uri="{BB962C8B-B14F-4D97-AF65-F5344CB8AC3E}">
        <p14:creationId xmlns:p14="http://schemas.microsoft.com/office/powerpoint/2010/main" val="170373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1188406" y="2324558"/>
            <a:ext cx="10026765" cy="4384714"/>
          </a:xfrm>
        </p:spPr>
        <p:txBody>
          <a:bodyPr vert="horz" lIns="90488" tIns="44450" rIns="90488" bIns="44450" rtlCol="0">
            <a:normAutofit fontScale="85000" lnSpcReduction="20000"/>
          </a:bodyPr>
          <a:lstStyle/>
          <a:p>
            <a:r>
              <a:rPr lang="es-ES" altLang="en-US" i="1" dirty="0">
                <a:ea typeface="ＭＳ Ｐゴシック" panose="020B0600070205080204" pitchFamily="34" charset="-128"/>
              </a:rPr>
              <a:t>A1, A2, …, </a:t>
            </a:r>
            <a:r>
              <a:rPr lang="es-ES" altLang="en-US" i="1" dirty="0" err="1">
                <a:ea typeface="ＭＳ Ｐゴシック" panose="020B0600070205080204" pitchFamily="34" charset="-128"/>
              </a:rPr>
              <a:t>An</a:t>
            </a:r>
            <a:r>
              <a:rPr lang="es-ES" altLang="en-US" i="1" dirty="0">
                <a:ea typeface="ＭＳ Ｐゴシック" panose="020B0600070205080204" pitchFamily="34" charset="-128"/>
              </a:rPr>
              <a:t> </a:t>
            </a:r>
            <a:r>
              <a:rPr lang="es-ES" altLang="en-US" dirty="0">
                <a:ea typeface="ＭＳ Ｐゴシック" panose="020B0600070205080204" pitchFamily="34" charset="-128"/>
              </a:rPr>
              <a:t>son atributos</a:t>
            </a:r>
          </a:p>
          <a:p>
            <a:endParaRPr lang="es-ES" altLang="en-US" dirty="0">
              <a:ea typeface="ＭＳ Ｐゴシック" panose="020B0600070205080204" pitchFamily="34" charset="-128"/>
            </a:endParaRPr>
          </a:p>
          <a:p>
            <a:r>
              <a:rPr lang="es-ES" altLang="en-US" i="1" dirty="0">
                <a:ea typeface="ＭＳ Ｐゴシック" panose="020B0600070205080204" pitchFamily="34" charset="-128"/>
              </a:rPr>
              <a:t>R = (A1, A2, …, </a:t>
            </a:r>
            <a:r>
              <a:rPr lang="es-ES" altLang="en-US" i="1" dirty="0" err="1">
                <a:ea typeface="ＭＳ Ｐゴシック" panose="020B0600070205080204" pitchFamily="34" charset="-128"/>
              </a:rPr>
              <a:t>An</a:t>
            </a:r>
            <a:r>
              <a:rPr lang="es-ES" altLang="en-US" i="1" dirty="0">
                <a:ea typeface="ＭＳ Ｐゴシック" panose="020B0600070205080204" pitchFamily="34" charset="-128"/>
              </a:rPr>
              <a:t> ) </a:t>
            </a:r>
            <a:r>
              <a:rPr lang="es-ES" altLang="en-US" dirty="0">
                <a:ea typeface="ＭＳ Ｐゴシック" panose="020B0600070205080204" pitchFamily="34" charset="-128"/>
              </a:rPr>
              <a:t>es un esquema(plantilla) de relación</a:t>
            </a:r>
          </a:p>
          <a:p>
            <a:pPr marL="457200" lvl="1" indent="0">
              <a:buNone/>
            </a:pPr>
            <a:r>
              <a:rPr lang="es-ES" altLang="en-US" sz="2800" dirty="0">
                <a:ea typeface="ＭＳ Ｐゴシック" panose="020B0600070205080204" pitchFamily="34" charset="-128"/>
              </a:rPr>
              <a:t>Ejemplo:</a:t>
            </a:r>
          </a:p>
          <a:p>
            <a:pPr marL="457200" lvl="1" indent="0">
              <a:buNone/>
            </a:pPr>
            <a:r>
              <a:rPr lang="es-ES" altLang="en-US" sz="2800" dirty="0">
                <a:ea typeface="ＭＳ Ｐゴシック" panose="020B0600070205080204" pitchFamily="34" charset="-128"/>
              </a:rPr>
              <a:t>	</a:t>
            </a:r>
            <a:r>
              <a:rPr lang="es-ES" altLang="en-US" sz="2800" i="1" dirty="0">
                <a:ea typeface="ＭＳ Ｐゴシック" panose="020B0600070205080204" pitchFamily="34" charset="-128"/>
              </a:rPr>
              <a:t>Instructor = (ID, </a:t>
            </a:r>
            <a:r>
              <a:rPr lang="es-ES" altLang="en-US" sz="2800" i="1" dirty="0" err="1">
                <a:ea typeface="ＭＳ Ｐゴシック" panose="020B0600070205080204" pitchFamily="34" charset="-128"/>
              </a:rPr>
              <a:t>name</a:t>
            </a:r>
            <a:r>
              <a:rPr lang="es-ES" altLang="en-US" sz="2800" i="1" dirty="0">
                <a:ea typeface="ＭＳ Ｐゴシック" panose="020B0600070205080204" pitchFamily="34" charset="-128"/>
              </a:rPr>
              <a:t>, </a:t>
            </a:r>
            <a:r>
              <a:rPr lang="es-ES" altLang="en-US" sz="2800" i="1" dirty="0" err="1">
                <a:ea typeface="ＭＳ Ｐゴシック" panose="020B0600070205080204" pitchFamily="34" charset="-128"/>
              </a:rPr>
              <a:t>dept_name</a:t>
            </a:r>
            <a:r>
              <a:rPr lang="es-ES" altLang="en-US" sz="2800" i="1" dirty="0">
                <a:ea typeface="ＭＳ Ｐゴシック" panose="020B0600070205080204" pitchFamily="34" charset="-128"/>
              </a:rPr>
              <a:t>, </a:t>
            </a:r>
            <a:r>
              <a:rPr lang="es-ES" altLang="en-US" sz="2800" i="1" dirty="0" err="1">
                <a:ea typeface="ＭＳ Ｐゴシック" panose="020B0600070205080204" pitchFamily="34" charset="-128"/>
              </a:rPr>
              <a:t>salary</a:t>
            </a:r>
            <a:r>
              <a:rPr lang="es-ES" altLang="en-US" sz="2800" i="1" dirty="0">
                <a:ea typeface="ＭＳ Ｐゴシック" panose="020B0600070205080204" pitchFamily="34" charset="-128"/>
              </a:rPr>
              <a:t>)</a:t>
            </a:r>
          </a:p>
          <a:p>
            <a:pPr marL="457200" lvl="1" indent="0">
              <a:buNone/>
            </a:pPr>
            <a:endParaRPr lang="es-ES" altLang="en-US" dirty="0">
              <a:ea typeface="ＭＳ Ｐゴシック" panose="020B0600070205080204" pitchFamily="34" charset="-128"/>
            </a:endParaRPr>
          </a:p>
          <a:p>
            <a:r>
              <a:rPr lang="es-ES" altLang="en-US" dirty="0">
                <a:ea typeface="ＭＳ Ｐゴシック" panose="020B0600070205080204" pitchFamily="34" charset="-128"/>
              </a:rPr>
              <a:t>Una instancia de relación </a:t>
            </a:r>
            <a:r>
              <a:rPr lang="es-ES" altLang="en-US" b="1" i="1" dirty="0">
                <a:ea typeface="ＭＳ Ｐゴシック" panose="020B0600070205080204" pitchFamily="34" charset="-128"/>
              </a:rPr>
              <a:t>r</a:t>
            </a:r>
            <a:r>
              <a:rPr lang="es-ES" altLang="en-US" i="1" dirty="0">
                <a:ea typeface="ＭＳ Ｐゴシック" panose="020B0600070205080204" pitchFamily="34" charset="-128"/>
              </a:rPr>
              <a:t> </a:t>
            </a:r>
            <a:r>
              <a:rPr lang="es-ES" altLang="en-US" dirty="0">
                <a:ea typeface="ＭＳ Ｐゴシック" panose="020B0600070205080204" pitchFamily="34" charset="-128"/>
              </a:rPr>
              <a:t>definida sobre el esquema </a:t>
            </a:r>
            <a:r>
              <a:rPr lang="es-ES" altLang="en-US" b="1" i="1" dirty="0">
                <a:ea typeface="ＭＳ Ｐゴシック" panose="020B0600070205080204" pitchFamily="34" charset="-128"/>
              </a:rPr>
              <a:t>R</a:t>
            </a:r>
            <a:r>
              <a:rPr lang="es-ES" altLang="en-US" b="1" dirty="0">
                <a:ea typeface="ＭＳ Ｐゴシック" panose="020B0600070205080204" pitchFamily="34" charset="-128"/>
              </a:rPr>
              <a:t> </a:t>
            </a:r>
            <a:r>
              <a:rPr lang="es-ES" altLang="en-US" dirty="0">
                <a:ea typeface="ＭＳ Ｐゴシック" panose="020B0600070205080204" pitchFamily="34" charset="-128"/>
              </a:rPr>
              <a:t>se denota por </a:t>
            </a:r>
            <a:r>
              <a:rPr lang="es-ES" altLang="en-US" b="1" i="1" dirty="0">
                <a:ea typeface="ＭＳ Ｐゴシック" panose="020B0600070205080204" pitchFamily="34" charset="-128"/>
              </a:rPr>
              <a:t>r(R).</a:t>
            </a:r>
          </a:p>
          <a:p>
            <a:endParaRPr lang="es-ES" altLang="en-US" i="1" dirty="0">
              <a:ea typeface="ＭＳ Ｐゴシック" panose="020B0600070205080204" pitchFamily="34" charset="-128"/>
            </a:endParaRPr>
          </a:p>
          <a:p>
            <a:r>
              <a:rPr lang="es-ES" altLang="en-US" dirty="0">
                <a:ea typeface="ＭＳ Ｐゴシック" panose="020B0600070205080204" pitchFamily="34" charset="-128"/>
              </a:rPr>
              <a:t>Los valores actuales de una relación se especifican mediante una </a:t>
            </a:r>
            <a:r>
              <a:rPr lang="es-ES" altLang="en-US" b="1" dirty="0">
                <a:ea typeface="ＭＳ Ｐゴシック" panose="020B0600070205080204" pitchFamily="34" charset="-128"/>
              </a:rPr>
              <a:t>tabla</a:t>
            </a:r>
          </a:p>
          <a:p>
            <a:endParaRPr lang="es-ES" altLang="en-US" dirty="0">
              <a:ea typeface="ＭＳ Ｐゴシック" panose="020B0600070205080204" pitchFamily="34" charset="-128"/>
            </a:endParaRPr>
          </a:p>
          <a:p>
            <a:r>
              <a:rPr lang="es-ES" altLang="en-US" dirty="0">
                <a:ea typeface="ＭＳ Ｐゴシック" panose="020B0600070205080204" pitchFamily="34" charset="-128"/>
              </a:rPr>
              <a:t>Un elemento </a:t>
            </a:r>
            <a:r>
              <a:rPr lang="es-ES" altLang="en-US" b="1" i="1" dirty="0">
                <a:ea typeface="ＭＳ Ｐゴシック" panose="020B0600070205080204" pitchFamily="34" charset="-128"/>
              </a:rPr>
              <a:t>t</a:t>
            </a:r>
            <a:r>
              <a:rPr lang="es-ES" altLang="en-US" dirty="0">
                <a:ea typeface="ＭＳ Ｐゴシック" panose="020B0600070205080204" pitchFamily="34" charset="-128"/>
              </a:rPr>
              <a:t> de la relación </a:t>
            </a:r>
            <a:r>
              <a:rPr lang="es-ES" altLang="en-US" b="1" i="1" dirty="0">
                <a:ea typeface="ＭＳ Ｐゴシック" panose="020B0600070205080204" pitchFamily="34" charset="-128"/>
              </a:rPr>
              <a:t>r</a:t>
            </a:r>
            <a:r>
              <a:rPr lang="es-ES" altLang="en-US" dirty="0">
                <a:ea typeface="ＭＳ Ｐゴシック" panose="020B0600070205080204" pitchFamily="34" charset="-128"/>
              </a:rPr>
              <a:t> se llama </a:t>
            </a:r>
            <a:r>
              <a:rPr lang="es-ES" altLang="en-US" b="1" dirty="0">
                <a:ea typeface="ＭＳ Ｐゴシック" panose="020B0600070205080204" pitchFamily="34" charset="-128"/>
              </a:rPr>
              <a:t>tupla</a:t>
            </a:r>
            <a:r>
              <a:rPr lang="es-ES" altLang="en-US" dirty="0">
                <a:ea typeface="ＭＳ Ｐゴシック" panose="020B0600070205080204" pitchFamily="34" charset="-128"/>
              </a:rPr>
              <a:t> y se representa por una fila en una tabla</a:t>
            </a:r>
            <a:endParaRPr lang="en-US" altLang="en-US" sz="1700" dirty="0"/>
          </a:p>
        </p:txBody>
      </p:sp>
      <p:sp>
        <p:nvSpPr>
          <p:cNvPr id="6" name="Rectángulo 5">
            <a:extLst>
              <a:ext uri="{FF2B5EF4-FFF2-40B4-BE49-F238E27FC236}">
                <a16:creationId xmlns:a16="http://schemas.microsoft.com/office/drawing/2014/main" id="{15E0BDA8-11E1-F032-DB6E-C18009FABEAC}"/>
              </a:ext>
            </a:extLst>
          </p:cNvPr>
          <p:cNvSpPr/>
          <p:nvPr/>
        </p:nvSpPr>
        <p:spPr>
          <a:xfrm>
            <a:off x="672086" y="1525764"/>
            <a:ext cx="3539495" cy="584775"/>
          </a:xfrm>
          <a:prstGeom prst="rect">
            <a:avLst/>
          </a:prstGeom>
        </p:spPr>
        <p:txBody>
          <a:bodyPr wrap="none">
            <a:spAutoFit/>
          </a:bodyPr>
          <a:lstStyle/>
          <a:p>
            <a:r>
              <a:rPr lang="es-ES" sz="3200" b="1" dirty="0">
                <a:cs typeface="Arial" panose="020B0604020202020204" pitchFamily="34" charset="0"/>
              </a:rPr>
              <a:t>R</a:t>
            </a:r>
            <a:r>
              <a:rPr lang="es-CO" sz="3200" b="1" dirty="0">
                <a:cs typeface="Arial" panose="020B0604020202020204" pitchFamily="34" charset="0"/>
              </a:rPr>
              <a:t>elación e instancia</a:t>
            </a:r>
            <a:endParaRPr lang="es-CO" sz="3200" dirty="0">
              <a:cs typeface="Arial" panose="020B0604020202020204" pitchFamily="34" charset="0"/>
            </a:endParaRPr>
          </a:p>
        </p:txBody>
      </p:sp>
      <p:pic>
        <p:nvPicPr>
          <p:cNvPr id="7" name="Imagen 6" descr="Forma&#10;&#10;Descripción generada automáticamente con confianza baja">
            <a:extLst>
              <a:ext uri="{FF2B5EF4-FFF2-40B4-BE49-F238E27FC236}">
                <a16:creationId xmlns:a16="http://schemas.microsoft.com/office/drawing/2014/main" id="{C5212373-3421-0CC7-64A5-967818BDD7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9118" y="4901283"/>
            <a:ext cx="1269363" cy="1269363"/>
          </a:xfrm>
          <a:prstGeom prst="rect">
            <a:avLst/>
          </a:prstGeom>
        </p:spPr>
      </p:pic>
      <p:sp>
        <p:nvSpPr>
          <p:cNvPr id="8" name="Rectángulo 7">
            <a:extLst>
              <a:ext uri="{FF2B5EF4-FFF2-40B4-BE49-F238E27FC236}">
                <a16:creationId xmlns:a16="http://schemas.microsoft.com/office/drawing/2014/main" id="{31EF5192-267E-B6C1-C36B-53135F80CD6F}"/>
              </a:ext>
            </a:extLst>
          </p:cNvPr>
          <p:cNvSpPr/>
          <p:nvPr/>
        </p:nvSpPr>
        <p:spPr>
          <a:xfrm>
            <a:off x="1410215" y="239075"/>
            <a:ext cx="5645392" cy="1077218"/>
          </a:xfrm>
          <a:prstGeom prst="rect">
            <a:avLst/>
          </a:prstGeom>
        </p:spPr>
        <p:txBody>
          <a:bodyPr wrap="none">
            <a:spAutoFit/>
          </a:bodyPr>
          <a:lstStyle/>
          <a:p>
            <a:r>
              <a:rPr lang="es-CO" sz="3200" b="1" dirty="0">
                <a:solidFill>
                  <a:schemeClr val="bg1"/>
                </a:solidFill>
                <a:cs typeface="Arial" panose="020B0604020202020204" pitchFamily="34" charset="0"/>
              </a:rPr>
              <a:t>ESTRUCTURA DE LAS </a:t>
            </a:r>
          </a:p>
          <a:p>
            <a:r>
              <a:rPr lang="es-CO" sz="3200" b="1" dirty="0">
                <a:solidFill>
                  <a:schemeClr val="bg1"/>
                </a:solidFill>
                <a:cs typeface="Arial" panose="020B0604020202020204" pitchFamily="34" charset="0"/>
              </a:rPr>
              <a:t>BASES DE DATOS RELACIONALES</a:t>
            </a:r>
            <a:endParaRPr lang="es-CO" sz="3200" dirty="0">
              <a:solidFill>
                <a:schemeClr val="bg1"/>
              </a:solidFill>
              <a:cs typeface="Arial" panose="020B0604020202020204" pitchFamily="34" charset="0"/>
            </a:endParaRPr>
          </a:p>
        </p:txBody>
      </p:sp>
    </p:spTree>
    <p:extLst>
      <p:ext uri="{BB962C8B-B14F-4D97-AF65-F5344CB8AC3E}">
        <p14:creationId xmlns:p14="http://schemas.microsoft.com/office/powerpoint/2010/main" val="142229398"/>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1143999" y="2320010"/>
            <a:ext cx="9575412" cy="4190959"/>
          </a:xfrm>
        </p:spPr>
        <p:txBody>
          <a:bodyPr>
            <a:normAutofit lnSpcReduction="10000"/>
          </a:bodyPr>
          <a:lstStyle/>
          <a:p>
            <a:r>
              <a:rPr lang="es-ES" altLang="en-US" sz="2400" dirty="0"/>
              <a:t>El conjunto de valores permitidos para cada atributo se denomina dominio del atributo.</a:t>
            </a:r>
          </a:p>
          <a:p>
            <a:endParaRPr lang="es-ES" altLang="en-US" sz="2400" dirty="0"/>
          </a:p>
          <a:p>
            <a:r>
              <a:rPr lang="es-ES" altLang="en-US" sz="2400" dirty="0"/>
              <a:t>Se requiere (normalmente) que los valores de los atributos sean atómicos; es decir, indivisible</a:t>
            </a:r>
          </a:p>
          <a:p>
            <a:endParaRPr lang="es-ES" altLang="en-US" sz="2400" dirty="0"/>
          </a:p>
          <a:p>
            <a:r>
              <a:rPr lang="es-ES" altLang="en-US" sz="2400" dirty="0"/>
              <a:t>El valor especial nulo es un miembro de cada dominio. Indica que el valor es “desconocido”</a:t>
            </a:r>
          </a:p>
          <a:p>
            <a:endParaRPr lang="es-ES" altLang="en-US" sz="2400" dirty="0"/>
          </a:p>
          <a:p>
            <a:r>
              <a:rPr lang="es-ES" altLang="en-US" sz="2400" dirty="0"/>
              <a:t>El valor nulo provoca complicaciones en la definición de muchas operaciones.</a:t>
            </a:r>
            <a:endParaRPr lang="en-US" altLang="en-US" sz="2400" dirty="0"/>
          </a:p>
        </p:txBody>
      </p:sp>
      <p:sp>
        <p:nvSpPr>
          <p:cNvPr id="4" name="Rectángulo 3">
            <a:extLst>
              <a:ext uri="{FF2B5EF4-FFF2-40B4-BE49-F238E27FC236}">
                <a16:creationId xmlns:a16="http://schemas.microsoft.com/office/drawing/2014/main" id="{09F0657E-1990-2518-8394-6F1CC26629EA}"/>
              </a:ext>
            </a:extLst>
          </p:cNvPr>
          <p:cNvSpPr/>
          <p:nvPr/>
        </p:nvSpPr>
        <p:spPr>
          <a:xfrm>
            <a:off x="1410215" y="239075"/>
            <a:ext cx="6203237" cy="1077218"/>
          </a:xfrm>
          <a:prstGeom prst="rect">
            <a:avLst/>
          </a:prstGeom>
        </p:spPr>
        <p:txBody>
          <a:bodyPr wrap="none">
            <a:spAutoFit/>
          </a:bodyPr>
          <a:lstStyle/>
          <a:p>
            <a:r>
              <a:rPr lang="es-CO" sz="3200" b="1" dirty="0">
                <a:solidFill>
                  <a:schemeClr val="bg1"/>
                </a:solidFill>
                <a:cs typeface="Arial" panose="020B0604020202020204" pitchFamily="34" charset="0"/>
              </a:rPr>
              <a:t>ESTRUCTURA DE LAS </a:t>
            </a:r>
          </a:p>
          <a:p>
            <a:r>
              <a:rPr lang="es-CO" sz="3200" b="1" dirty="0">
                <a:solidFill>
                  <a:schemeClr val="bg1"/>
                </a:solidFill>
                <a:cs typeface="Arial" panose="020B0604020202020204" pitchFamily="34" charset="0"/>
              </a:rPr>
              <a:t>BASES DE DATOS RELACIONALES (2)</a:t>
            </a:r>
            <a:endParaRPr lang="es-CO" sz="3200" dirty="0">
              <a:solidFill>
                <a:schemeClr val="bg1"/>
              </a:solidFill>
              <a:cs typeface="Arial" panose="020B0604020202020204" pitchFamily="34" charset="0"/>
            </a:endParaRPr>
          </a:p>
        </p:txBody>
      </p:sp>
      <p:sp>
        <p:nvSpPr>
          <p:cNvPr id="7" name="Rectángulo 6">
            <a:extLst>
              <a:ext uri="{FF2B5EF4-FFF2-40B4-BE49-F238E27FC236}">
                <a16:creationId xmlns:a16="http://schemas.microsoft.com/office/drawing/2014/main" id="{278DE836-96A7-E7A2-9B86-6C59B069361E}"/>
              </a:ext>
            </a:extLst>
          </p:cNvPr>
          <p:cNvSpPr/>
          <p:nvPr/>
        </p:nvSpPr>
        <p:spPr>
          <a:xfrm>
            <a:off x="672086" y="1525764"/>
            <a:ext cx="1772601" cy="584775"/>
          </a:xfrm>
          <a:prstGeom prst="rect">
            <a:avLst/>
          </a:prstGeom>
        </p:spPr>
        <p:txBody>
          <a:bodyPr wrap="none">
            <a:spAutoFit/>
          </a:bodyPr>
          <a:lstStyle/>
          <a:p>
            <a:r>
              <a:rPr lang="es-ES" sz="3200" b="1" dirty="0">
                <a:cs typeface="Arial" panose="020B0604020202020204" pitchFamily="34" charset="0"/>
              </a:rPr>
              <a:t>Atributos</a:t>
            </a:r>
            <a:endParaRPr lang="es-CO" sz="3200" dirty="0">
              <a:cs typeface="Arial" panose="020B0604020202020204" pitchFamily="34" charset="0"/>
            </a:endParaRPr>
          </a:p>
        </p:txBody>
      </p:sp>
      <p:pic>
        <p:nvPicPr>
          <p:cNvPr id="8" name="Imagen 7" descr="Forma&#10;&#10;Descripción generada automáticamente con confianza baja">
            <a:extLst>
              <a:ext uri="{FF2B5EF4-FFF2-40B4-BE49-F238E27FC236}">
                <a16:creationId xmlns:a16="http://schemas.microsoft.com/office/drawing/2014/main" id="{95D98E11-D942-DC31-F5D7-8A311F8F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9118" y="4901283"/>
            <a:ext cx="1269363" cy="1269363"/>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9EE320FF09E44BA4DD573E5E4295DF" ma:contentTypeVersion="4" ma:contentTypeDescription="Create a new document." ma:contentTypeScope="" ma:versionID="a02c4320195b3d7fdc8657f44d5b3f62">
  <xsd:schema xmlns:xsd="http://www.w3.org/2001/XMLSchema" xmlns:xs="http://www.w3.org/2001/XMLSchema" xmlns:p="http://schemas.microsoft.com/office/2006/metadata/properties" xmlns:ns2="1b4cd278-5e95-4f6e-8074-fe28da455b52" targetNamespace="http://schemas.microsoft.com/office/2006/metadata/properties" ma:root="true" ma:fieldsID="66bd1bc546e4a62318c53ac5fb50049d" ns2:_="">
    <xsd:import namespace="1b4cd278-5e95-4f6e-8074-fe28da455b5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4cd278-5e95-4f6e-8074-fe28da455b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198060-6CD6-45A8-8F6D-43EF9D540601}"/>
</file>

<file path=customXml/itemProps2.xml><?xml version="1.0" encoding="utf-8"?>
<ds:datastoreItem xmlns:ds="http://schemas.openxmlformats.org/officeDocument/2006/customXml" ds:itemID="{D8548BF7-D64A-471A-ACB0-63A14D11E439}"/>
</file>

<file path=customXml/itemProps3.xml><?xml version="1.0" encoding="utf-8"?>
<ds:datastoreItem xmlns:ds="http://schemas.openxmlformats.org/officeDocument/2006/customXml" ds:itemID="{5A4414B3-CC17-481D-8049-E3617F1E4219}"/>
</file>

<file path=docProps/app.xml><?xml version="1.0" encoding="utf-8"?>
<Properties xmlns="http://schemas.openxmlformats.org/officeDocument/2006/extended-properties" xmlns:vt="http://schemas.openxmlformats.org/officeDocument/2006/docPropsVTypes">
  <TotalTime>2072</TotalTime>
  <Words>2464</Words>
  <Application>Microsoft Office PowerPoint</Application>
  <PresentationFormat>Panorámica</PresentationFormat>
  <Paragraphs>298</Paragraphs>
  <Slides>34</Slides>
  <Notes>32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34</vt:i4>
      </vt:variant>
    </vt:vector>
  </HeadingPairs>
  <TitlesOfParts>
    <vt:vector size="43" baseType="lpstr">
      <vt:lpstr>Arial</vt:lpstr>
      <vt:lpstr>Calibri</vt:lpstr>
      <vt:lpstr>Calibri Light</vt:lpstr>
      <vt:lpstr>Cambria Math</vt:lpstr>
      <vt:lpstr>Helvetica</vt:lpstr>
      <vt:lpstr>Monotype Sorts</vt:lpstr>
      <vt:lpstr>Symbol</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Resultado product cartesiano Instructor X Teaches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Cesar Augusto Salazar Centeno</dc:creator>
  <cp:lastModifiedBy>Oscar Danilo Martinez Bernal</cp:lastModifiedBy>
  <cp:revision>191</cp:revision>
  <dcterms:created xsi:type="dcterms:W3CDTF">2019-01-26T16:10:47Z</dcterms:created>
  <dcterms:modified xsi:type="dcterms:W3CDTF">2022-07-28T17:09:44Z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0x010100799EE320FF09E44BA4DD573E5E4295DF</vt:lpwstr>
  </property>
</Properties>
</file>