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6" r:id="rId5"/>
    <p:sldId id="324" r:id="rId6"/>
    <p:sldId id="505" r:id="rId7"/>
    <p:sldId id="328" r:id="rId8"/>
    <p:sldId id="483" r:id="rId9"/>
    <p:sldId id="464" r:id="rId10"/>
    <p:sldId id="466" r:id="rId11"/>
    <p:sldId id="465" r:id="rId12"/>
    <p:sldId id="490" r:id="rId13"/>
    <p:sldId id="492" r:id="rId14"/>
    <p:sldId id="497" r:id="rId15"/>
    <p:sldId id="498" r:id="rId16"/>
    <p:sldId id="500" r:id="rId17"/>
    <p:sldId id="476" r:id="rId18"/>
    <p:sldId id="4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235E"/>
    <a:srgbClr val="990033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F6EC5D-0679-D947-BCBA-34564DCE937C}" v="5" dt="2023-05-22T07:23:58.1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58" autoAdjust="0"/>
    <p:restoredTop sz="74297" autoAdjust="0"/>
  </p:normalViewPr>
  <p:slideViewPr>
    <p:cSldViewPr snapToGrid="0">
      <p:cViewPr varScale="1">
        <p:scale>
          <a:sx n="72" d="100"/>
          <a:sy n="72" d="100"/>
        </p:scale>
        <p:origin x="1312" y="52"/>
      </p:cViewPr>
      <p:guideLst/>
    </p:cSldViewPr>
  </p:slideViewPr>
  <p:outlineViewPr>
    <p:cViewPr>
      <p:scale>
        <a:sx n="33" d="100"/>
        <a:sy n="33" d="100"/>
      </p:scale>
      <p:origin x="0" y="-15452"/>
    </p:cViewPr>
  </p:outlineViewPr>
  <p:notesTextViewPr>
    <p:cViewPr>
      <p:scale>
        <a:sx n="265" d="100"/>
        <a:sy n="26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 Yongliang" userId="d6ed8dc1-e407-402c-acc1-c278244859d5" providerId="ADAL" clId="{B1262BDF-EF1D-7149-9598-7A8E228A6D2C}"/>
    <pc:docChg chg="undo custSel addSld delSld modSld sldOrd modMainMaster">
      <pc:chgData name="CHEN Yongliang" userId="d6ed8dc1-e407-402c-acc1-c278244859d5" providerId="ADAL" clId="{B1262BDF-EF1D-7149-9598-7A8E228A6D2C}" dt="2022-09-03T13:56:17.014" v="10046" actId="1076"/>
      <pc:docMkLst>
        <pc:docMk/>
      </pc:docMkLst>
      <pc:sldChg chg="addSp delSp modSp mod modNotesTx">
        <pc:chgData name="CHEN Yongliang" userId="d6ed8dc1-e407-402c-acc1-c278244859d5" providerId="ADAL" clId="{B1262BDF-EF1D-7149-9598-7A8E228A6D2C}" dt="2022-09-03T07:13:42.309" v="9238" actId="1076"/>
        <pc:sldMkLst>
          <pc:docMk/>
          <pc:sldMk cId="2545162629" sldId="256"/>
        </pc:sldMkLst>
        <pc:spChg chg="mod">
          <ac:chgData name="CHEN Yongliang" userId="d6ed8dc1-e407-402c-acc1-c278244859d5" providerId="ADAL" clId="{B1262BDF-EF1D-7149-9598-7A8E228A6D2C}" dt="2022-09-02T03:26:32.505" v="0"/>
          <ac:spMkLst>
            <pc:docMk/>
            <pc:sldMk cId="2545162629" sldId="256"/>
            <ac:spMk id="2" creationId="{00000000-0000-0000-0000-000000000000}"/>
          </ac:spMkLst>
        </pc:spChg>
        <pc:spChg chg="add del mod">
          <ac:chgData name="CHEN Yongliang" userId="d6ed8dc1-e407-402c-acc1-c278244859d5" providerId="ADAL" clId="{B1262BDF-EF1D-7149-9598-7A8E228A6D2C}" dt="2022-09-03T06:49:17.639" v="9175" actId="478"/>
          <ac:spMkLst>
            <pc:docMk/>
            <pc:sldMk cId="2545162629" sldId="256"/>
            <ac:spMk id="3" creationId="{0220D928-4C5A-B9DB-1296-E9D5FF4974BF}"/>
          </ac:spMkLst>
        </pc:spChg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2545162629" sldId="256"/>
            <ac:spMk id="4" creationId="{C70BBC2E-E326-9A22-7747-89AA4C90383B}"/>
          </ac:spMkLst>
        </pc:spChg>
        <pc:spChg chg="mod">
          <ac:chgData name="CHEN Yongliang" userId="d6ed8dc1-e407-402c-acc1-c278244859d5" providerId="ADAL" clId="{B1262BDF-EF1D-7149-9598-7A8E228A6D2C}" dt="2022-09-02T03:29:13.849" v="96" actId="20577"/>
          <ac:spMkLst>
            <pc:docMk/>
            <pc:sldMk cId="2545162629" sldId="256"/>
            <ac:spMk id="5" creationId="{03571152-7A7C-43F6-9E13-DDD5135EA21E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2545162629" sldId="256"/>
            <ac:spMk id="6" creationId="{DE6BB9B3-6199-A5D3-7206-069EC83333AC}"/>
          </ac:spMkLst>
        </pc:spChg>
        <pc:picChg chg="add mod">
          <ac:chgData name="CHEN Yongliang" userId="d6ed8dc1-e407-402c-acc1-c278244859d5" providerId="ADAL" clId="{B1262BDF-EF1D-7149-9598-7A8E228A6D2C}" dt="2022-09-03T07:13:42.309" v="9238" actId="1076"/>
          <ac:picMkLst>
            <pc:docMk/>
            <pc:sldMk cId="2545162629" sldId="256"/>
            <ac:picMk id="8" creationId="{69E58292-46A6-61AE-72FA-17188D63406F}"/>
          </ac:picMkLst>
        </pc:picChg>
        <pc:picChg chg="mod">
          <ac:chgData name="CHEN Yongliang" userId="d6ed8dc1-e407-402c-acc1-c278244859d5" providerId="ADAL" clId="{B1262BDF-EF1D-7149-9598-7A8E228A6D2C}" dt="2022-09-03T07:13:36.031" v="9236" actId="1076"/>
          <ac:picMkLst>
            <pc:docMk/>
            <pc:sldMk cId="2545162629" sldId="256"/>
            <ac:picMk id="1026" creationId="{B62DB175-C9BF-3F43-E783-CAEF391A0FAA}"/>
          </ac:picMkLst>
        </pc:picChg>
      </pc:sldChg>
      <pc:sldChg chg="del">
        <pc:chgData name="CHEN Yongliang" userId="d6ed8dc1-e407-402c-acc1-c278244859d5" providerId="ADAL" clId="{B1262BDF-EF1D-7149-9598-7A8E228A6D2C}" dt="2022-09-03T06:31:50.912" v="8805" actId="2696"/>
        <pc:sldMkLst>
          <pc:docMk/>
          <pc:sldMk cId="3245980617" sldId="285"/>
        </pc:sldMkLst>
      </pc:sldChg>
      <pc:sldChg chg="addSp delSp modSp add del mod setBg modNotesTx">
        <pc:chgData name="CHEN Yongliang" userId="d6ed8dc1-e407-402c-acc1-c278244859d5" providerId="ADAL" clId="{B1262BDF-EF1D-7149-9598-7A8E228A6D2C}" dt="2022-09-03T13:12:07.069" v="9933" actId="27636"/>
        <pc:sldMkLst>
          <pc:docMk/>
          <pc:sldMk cId="4139461213" sldId="319"/>
        </pc:sldMkLst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4139461213" sldId="319"/>
            <ac:spMk id="2" creationId="{1083C8BA-05B1-ECAB-3BD5-75B5090DC40B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4139461213" sldId="319"/>
            <ac:spMk id="3" creationId="{C366B1CD-3EB6-65B7-E1CD-AD5AF35C5F16}"/>
          </ac:spMkLst>
        </pc:spChg>
        <pc:spChg chg="del mod">
          <ac:chgData name="CHEN Yongliang" userId="d6ed8dc1-e407-402c-acc1-c278244859d5" providerId="ADAL" clId="{B1262BDF-EF1D-7149-9598-7A8E228A6D2C}" dt="2022-09-03T06:49:14.672" v="9174" actId="478"/>
          <ac:spMkLst>
            <pc:docMk/>
            <pc:sldMk cId="4139461213" sldId="319"/>
            <ac:spMk id="9" creationId="{4C9FEDBF-3664-4A9A-AB5D-53EB1277A8AA}"/>
          </ac:spMkLst>
        </pc:spChg>
        <pc:spChg chg="mod">
          <ac:chgData name="CHEN Yongliang" userId="d6ed8dc1-e407-402c-acc1-c278244859d5" providerId="ADAL" clId="{B1262BDF-EF1D-7149-9598-7A8E228A6D2C}" dt="2022-09-03T13:12:07.069" v="9933" actId="27636"/>
          <ac:spMkLst>
            <pc:docMk/>
            <pc:sldMk cId="4139461213" sldId="319"/>
            <ac:spMk id="15" creationId="{2F49D11C-1115-57C8-38EB-23F804DB2D08}"/>
          </ac:spMkLst>
        </pc:spChg>
        <pc:picChg chg="add del mod">
          <ac:chgData name="CHEN Yongliang" userId="d6ed8dc1-e407-402c-acc1-c278244859d5" providerId="ADAL" clId="{B1262BDF-EF1D-7149-9598-7A8E228A6D2C}" dt="2022-09-03T07:15:50.717" v="9277" actId="478"/>
          <ac:picMkLst>
            <pc:docMk/>
            <pc:sldMk cId="4139461213" sldId="319"/>
            <ac:picMk id="6" creationId="{956E2C65-49C1-8F10-543F-66148DD3C0B8}"/>
          </ac:picMkLst>
        </pc:picChg>
        <pc:picChg chg="del mod">
          <ac:chgData name="CHEN Yongliang" userId="d6ed8dc1-e407-402c-acc1-c278244859d5" providerId="ADAL" clId="{B1262BDF-EF1D-7149-9598-7A8E228A6D2C}" dt="2022-09-03T07:13:47.446" v="9239" actId="478"/>
          <ac:picMkLst>
            <pc:docMk/>
            <pc:sldMk cId="4139461213" sldId="319"/>
            <ac:picMk id="7" creationId="{7D448938-21DC-A924-EBDA-81BBE048F674}"/>
          </ac:picMkLst>
        </pc:picChg>
      </pc:sldChg>
      <pc:sldChg chg="addSp delSp modSp mod delAnim modAnim modNotesTx">
        <pc:chgData name="CHEN Yongliang" userId="d6ed8dc1-e407-402c-acc1-c278244859d5" providerId="ADAL" clId="{B1262BDF-EF1D-7149-9598-7A8E228A6D2C}" dt="2022-09-03T12:29:13.242" v="9838" actId="1035"/>
        <pc:sldMkLst>
          <pc:docMk/>
          <pc:sldMk cId="3388001476" sldId="324"/>
        </pc:sldMkLst>
        <pc:spChg chg="mod">
          <ac:chgData name="CHEN Yongliang" userId="d6ed8dc1-e407-402c-acc1-c278244859d5" providerId="ADAL" clId="{B1262BDF-EF1D-7149-9598-7A8E228A6D2C}" dt="2022-09-03T12:29:04.463" v="9822" actId="20577"/>
          <ac:spMkLst>
            <pc:docMk/>
            <pc:sldMk cId="3388001476" sldId="324"/>
            <ac:spMk id="3" creationId="{BDD5D318-7FF2-9143-4ACE-E7DEB954AC18}"/>
          </ac:spMkLst>
        </pc:spChg>
        <pc:spChg chg="add mod">
          <ac:chgData name="CHEN Yongliang" userId="d6ed8dc1-e407-402c-acc1-c278244859d5" providerId="ADAL" clId="{B1262BDF-EF1D-7149-9598-7A8E228A6D2C}" dt="2022-09-03T12:29:13.242" v="9838" actId="1035"/>
          <ac:spMkLst>
            <pc:docMk/>
            <pc:sldMk cId="3388001476" sldId="324"/>
            <ac:spMk id="6" creationId="{81CD530D-2E93-99E5-88D4-3C0E8CC959C3}"/>
          </ac:spMkLst>
        </pc:spChg>
        <pc:spChg chg="add mod">
          <ac:chgData name="CHEN Yongliang" userId="d6ed8dc1-e407-402c-acc1-c278244859d5" providerId="ADAL" clId="{B1262BDF-EF1D-7149-9598-7A8E228A6D2C}" dt="2022-09-03T12:29:13.242" v="9838" actId="1035"/>
          <ac:spMkLst>
            <pc:docMk/>
            <pc:sldMk cId="3388001476" sldId="324"/>
            <ac:spMk id="7" creationId="{3B692D5D-9DBF-B775-4ACD-BC88F9AE546E}"/>
          </ac:spMkLst>
        </pc:spChg>
        <pc:spChg chg="add del mod">
          <ac:chgData name="CHEN Yongliang" userId="d6ed8dc1-e407-402c-acc1-c278244859d5" providerId="ADAL" clId="{B1262BDF-EF1D-7149-9598-7A8E228A6D2C}" dt="2022-09-03T12:28:49.747" v="9818" actId="478"/>
          <ac:spMkLst>
            <pc:docMk/>
            <pc:sldMk cId="3388001476" sldId="324"/>
            <ac:spMk id="12" creationId="{C80C3DA8-9407-5287-1788-D6A4DF558A38}"/>
          </ac:spMkLst>
        </pc:spChg>
        <pc:spChg chg="add del mod">
          <ac:chgData name="CHEN Yongliang" userId="d6ed8dc1-e407-402c-acc1-c278244859d5" providerId="ADAL" clId="{B1262BDF-EF1D-7149-9598-7A8E228A6D2C}" dt="2022-09-03T12:28:49.747" v="9818" actId="478"/>
          <ac:spMkLst>
            <pc:docMk/>
            <pc:sldMk cId="3388001476" sldId="324"/>
            <ac:spMk id="14" creationId="{C8C0A611-F91B-8BCE-19AE-6B76F1B79EE8}"/>
          </ac:spMkLst>
        </pc:spChg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3388001476" sldId="324"/>
            <ac:spMk id="18" creationId="{483F584F-CD3A-19B8-BC67-C326096F6184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3388001476" sldId="324"/>
            <ac:spMk id="19" creationId="{B58249ED-EF3A-3203-2620-57765042811A}"/>
          </ac:spMkLst>
        </pc:spChg>
        <pc:spChg chg="add del mod">
          <ac:chgData name="CHEN Yongliang" userId="d6ed8dc1-e407-402c-acc1-c278244859d5" providerId="ADAL" clId="{B1262BDF-EF1D-7149-9598-7A8E228A6D2C}" dt="2022-09-03T12:26:15.510" v="9703" actId="478"/>
          <ac:spMkLst>
            <pc:docMk/>
            <pc:sldMk cId="3388001476" sldId="324"/>
            <ac:spMk id="20" creationId="{34CB4E72-22CB-7929-17C7-1BCB3A656640}"/>
          </ac:spMkLst>
        </pc:spChg>
        <pc:spChg chg="del">
          <ac:chgData name="CHEN Yongliang" userId="d6ed8dc1-e407-402c-acc1-c278244859d5" providerId="ADAL" clId="{B1262BDF-EF1D-7149-9598-7A8E228A6D2C}" dt="2022-09-02T03:34:05.547" v="98" actId="478"/>
          <ac:spMkLst>
            <pc:docMk/>
            <pc:sldMk cId="3388001476" sldId="324"/>
            <ac:spMk id="44" creationId="{D683F3BE-CFCF-25B6-6C62-C2ED16A2898B}"/>
          </ac:spMkLst>
        </pc:spChg>
        <pc:spChg chg="del">
          <ac:chgData name="CHEN Yongliang" userId="d6ed8dc1-e407-402c-acc1-c278244859d5" providerId="ADAL" clId="{B1262BDF-EF1D-7149-9598-7A8E228A6D2C}" dt="2022-09-02T03:34:05.547" v="98" actId="478"/>
          <ac:spMkLst>
            <pc:docMk/>
            <pc:sldMk cId="3388001476" sldId="324"/>
            <ac:spMk id="49" creationId="{3DAC4280-6067-7C38-76A3-AF213C1426A9}"/>
          </ac:spMkLst>
        </pc:spChg>
        <pc:spChg chg="del">
          <ac:chgData name="CHEN Yongliang" userId="d6ed8dc1-e407-402c-acc1-c278244859d5" providerId="ADAL" clId="{B1262BDF-EF1D-7149-9598-7A8E228A6D2C}" dt="2022-09-03T06:49:11.389" v="9173" actId="478"/>
          <ac:spMkLst>
            <pc:docMk/>
            <pc:sldMk cId="3388001476" sldId="324"/>
            <ac:spMk id="52" creationId="{9D5394B6-23E7-4DC9-8623-724B2F0DD3E3}"/>
          </ac:spMkLst>
        </pc:spChg>
        <pc:grpChg chg="del">
          <ac:chgData name="CHEN Yongliang" userId="d6ed8dc1-e407-402c-acc1-c278244859d5" providerId="ADAL" clId="{B1262BDF-EF1D-7149-9598-7A8E228A6D2C}" dt="2022-09-02T03:34:02.451" v="97" actId="478"/>
          <ac:grpSpMkLst>
            <pc:docMk/>
            <pc:sldMk cId="3388001476" sldId="324"/>
            <ac:grpSpMk id="25" creationId="{1AA74FD1-AA10-B1EA-6153-57B4B71FD780}"/>
          </ac:grpSpMkLst>
        </pc:grpChg>
        <pc:picChg chg="add mod">
          <ac:chgData name="CHEN Yongliang" userId="d6ed8dc1-e407-402c-acc1-c278244859d5" providerId="ADAL" clId="{B1262BDF-EF1D-7149-9598-7A8E228A6D2C}" dt="2022-09-03T12:26:26.911" v="9737" actId="1036"/>
          <ac:picMkLst>
            <pc:docMk/>
            <pc:sldMk cId="3388001476" sldId="324"/>
            <ac:picMk id="2" creationId="{D4CD72D6-B6AA-FDFA-03AE-E4C435CE081F}"/>
          </ac:picMkLst>
        </pc:picChg>
        <pc:picChg chg="add mod">
          <ac:chgData name="CHEN Yongliang" userId="d6ed8dc1-e407-402c-acc1-c278244859d5" providerId="ADAL" clId="{B1262BDF-EF1D-7149-9598-7A8E228A6D2C}" dt="2022-09-03T12:29:13.242" v="9838" actId="1035"/>
          <ac:picMkLst>
            <pc:docMk/>
            <pc:sldMk cId="3388001476" sldId="324"/>
            <ac:picMk id="4" creationId="{8BC4024E-0C20-6F9F-9F09-07E51B6E1B89}"/>
          </ac:picMkLst>
        </pc:picChg>
        <pc:picChg chg="add mod">
          <ac:chgData name="CHEN Yongliang" userId="d6ed8dc1-e407-402c-acc1-c278244859d5" providerId="ADAL" clId="{B1262BDF-EF1D-7149-9598-7A8E228A6D2C}" dt="2022-09-03T12:29:13.242" v="9838" actId="1035"/>
          <ac:picMkLst>
            <pc:docMk/>
            <pc:sldMk cId="3388001476" sldId="324"/>
            <ac:picMk id="5" creationId="{4E246D4D-6C4B-D347-0A92-ECD84A177612}"/>
          </ac:picMkLst>
        </pc:picChg>
        <pc:picChg chg="add del mod">
          <ac:chgData name="CHEN Yongliang" userId="d6ed8dc1-e407-402c-acc1-c278244859d5" providerId="ADAL" clId="{B1262BDF-EF1D-7149-9598-7A8E228A6D2C}" dt="2022-09-02T03:51:39.385" v="599" actId="478"/>
          <ac:picMkLst>
            <pc:docMk/>
            <pc:sldMk cId="3388001476" sldId="324"/>
            <ac:picMk id="6" creationId="{90CB0A00-0413-E02C-A132-7A060F403301}"/>
          </ac:picMkLst>
        </pc:picChg>
        <pc:picChg chg="add del mod">
          <ac:chgData name="CHEN Yongliang" userId="d6ed8dc1-e407-402c-acc1-c278244859d5" providerId="ADAL" clId="{B1262BDF-EF1D-7149-9598-7A8E228A6D2C}" dt="2022-09-02T03:52:42.225" v="603" actId="478"/>
          <ac:picMkLst>
            <pc:docMk/>
            <pc:sldMk cId="3388001476" sldId="324"/>
            <ac:picMk id="7" creationId="{D2757B8B-36A5-5D79-4497-D9DF02BB9EB0}"/>
          </ac:picMkLst>
        </pc:picChg>
        <pc:picChg chg="add del mod">
          <ac:chgData name="CHEN Yongliang" userId="d6ed8dc1-e407-402c-acc1-c278244859d5" providerId="ADAL" clId="{B1262BDF-EF1D-7149-9598-7A8E228A6D2C}" dt="2022-09-02T03:53:15.255" v="606" actId="478"/>
          <ac:picMkLst>
            <pc:docMk/>
            <pc:sldMk cId="3388001476" sldId="324"/>
            <ac:picMk id="8" creationId="{E465D186-19B4-B4DE-23A7-B14C826ACA7C}"/>
          </ac:picMkLst>
        </pc:picChg>
        <pc:picChg chg="add del mod">
          <ac:chgData name="CHEN Yongliang" userId="d6ed8dc1-e407-402c-acc1-c278244859d5" providerId="ADAL" clId="{B1262BDF-EF1D-7149-9598-7A8E228A6D2C}" dt="2022-09-03T12:28:49.747" v="9818" actId="478"/>
          <ac:picMkLst>
            <pc:docMk/>
            <pc:sldMk cId="3388001476" sldId="324"/>
            <ac:picMk id="9" creationId="{EF428D9E-1B01-ED67-42B8-DEEA6971B410}"/>
          </ac:picMkLst>
        </pc:picChg>
        <pc:picChg chg="add del mod">
          <ac:chgData name="CHEN Yongliang" userId="d6ed8dc1-e407-402c-acc1-c278244859d5" providerId="ADAL" clId="{B1262BDF-EF1D-7149-9598-7A8E228A6D2C}" dt="2022-09-03T12:28:49.747" v="9818" actId="478"/>
          <ac:picMkLst>
            <pc:docMk/>
            <pc:sldMk cId="3388001476" sldId="324"/>
            <ac:picMk id="10" creationId="{795E01C9-021E-2402-AF63-306EB81E2637}"/>
          </ac:picMkLst>
        </pc:picChg>
        <pc:picChg chg="add del mod">
          <ac:chgData name="CHEN Yongliang" userId="d6ed8dc1-e407-402c-acc1-c278244859d5" providerId="ADAL" clId="{B1262BDF-EF1D-7149-9598-7A8E228A6D2C}" dt="2022-09-03T12:28:49.747" v="9818" actId="478"/>
          <ac:picMkLst>
            <pc:docMk/>
            <pc:sldMk cId="3388001476" sldId="324"/>
            <ac:picMk id="11" creationId="{205FD5E5-2B16-9AD7-E944-21EBD07C3053}"/>
          </ac:picMkLst>
        </pc:picChg>
        <pc:picChg chg="add del mod">
          <ac:chgData name="CHEN Yongliang" userId="d6ed8dc1-e407-402c-acc1-c278244859d5" providerId="ADAL" clId="{B1262BDF-EF1D-7149-9598-7A8E228A6D2C}" dt="2022-09-02T03:57:33.718" v="630" actId="478"/>
          <ac:picMkLst>
            <pc:docMk/>
            <pc:sldMk cId="3388001476" sldId="324"/>
            <ac:picMk id="12" creationId="{79B962C8-7F44-7D3D-22E4-42575DE07BBF}"/>
          </ac:picMkLst>
        </pc:picChg>
        <pc:picChg chg="add del mod">
          <ac:chgData name="CHEN Yongliang" userId="d6ed8dc1-e407-402c-acc1-c278244859d5" providerId="ADAL" clId="{B1262BDF-EF1D-7149-9598-7A8E228A6D2C}" dt="2022-09-03T12:28:49.747" v="9818" actId="478"/>
          <ac:picMkLst>
            <pc:docMk/>
            <pc:sldMk cId="3388001476" sldId="324"/>
            <ac:picMk id="13" creationId="{B5090E07-C2A9-BBC0-EB2B-4AF5D8FB7C79}"/>
          </ac:picMkLst>
        </pc:picChg>
        <pc:picChg chg="add del mod">
          <ac:chgData name="CHEN Yongliang" userId="d6ed8dc1-e407-402c-acc1-c278244859d5" providerId="ADAL" clId="{B1262BDF-EF1D-7149-9598-7A8E228A6D2C}" dt="2022-09-03T12:28:49.747" v="9818" actId="478"/>
          <ac:picMkLst>
            <pc:docMk/>
            <pc:sldMk cId="3388001476" sldId="324"/>
            <ac:picMk id="15" creationId="{3BD6FC1C-F9CE-5889-7CB7-A5EBCCF3EFF2}"/>
          </ac:picMkLst>
        </pc:picChg>
        <pc:picChg chg="add del mod">
          <ac:chgData name="CHEN Yongliang" userId="d6ed8dc1-e407-402c-acc1-c278244859d5" providerId="ADAL" clId="{B1262BDF-EF1D-7149-9598-7A8E228A6D2C}" dt="2022-09-03T12:28:49.747" v="9818" actId="478"/>
          <ac:picMkLst>
            <pc:docMk/>
            <pc:sldMk cId="3388001476" sldId="324"/>
            <ac:picMk id="17" creationId="{794BCA2F-1F12-990B-1738-0340132130F0}"/>
          </ac:picMkLst>
        </pc:picChg>
        <pc:picChg chg="del">
          <ac:chgData name="CHEN Yongliang" userId="d6ed8dc1-e407-402c-acc1-c278244859d5" providerId="ADAL" clId="{B1262BDF-EF1D-7149-9598-7A8E228A6D2C}" dt="2022-09-03T07:13:50.184" v="9240" actId="478"/>
          <ac:picMkLst>
            <pc:docMk/>
            <pc:sldMk cId="3388001476" sldId="324"/>
            <ac:picMk id="47" creationId="{9210C4A2-EAA9-6BA8-B344-F16D526C8F65}"/>
          </ac:picMkLst>
        </pc:picChg>
      </pc:sldChg>
      <pc:sldChg chg="addSp delSp modSp mod modAnim modNotesTx">
        <pc:chgData name="CHEN Yongliang" userId="d6ed8dc1-e407-402c-acc1-c278244859d5" providerId="ADAL" clId="{B1262BDF-EF1D-7149-9598-7A8E228A6D2C}" dt="2022-09-03T07:33:34.306" v="9469" actId="20577"/>
        <pc:sldMkLst>
          <pc:docMk/>
          <pc:sldMk cId="3580679281" sldId="328"/>
        </pc:sldMkLst>
        <pc:spChg chg="del">
          <ac:chgData name="CHEN Yongliang" userId="d6ed8dc1-e407-402c-acc1-c278244859d5" providerId="ADAL" clId="{B1262BDF-EF1D-7149-9598-7A8E228A6D2C}" dt="2022-09-03T06:49:09.435" v="9172" actId="478"/>
          <ac:spMkLst>
            <pc:docMk/>
            <pc:sldMk cId="3580679281" sldId="328"/>
            <ac:spMk id="8" creationId="{B7E5BED4-96FC-4803-A3FD-DB14A22C491A}"/>
          </ac:spMkLst>
        </pc:spChg>
        <pc:spChg chg="mod">
          <ac:chgData name="CHEN Yongliang" userId="d6ed8dc1-e407-402c-acc1-c278244859d5" providerId="ADAL" clId="{B1262BDF-EF1D-7149-9598-7A8E228A6D2C}" dt="2022-09-02T04:05:05.453" v="870" actId="20577"/>
          <ac:spMkLst>
            <pc:docMk/>
            <pc:sldMk cId="3580679281" sldId="328"/>
            <ac:spMk id="15" creationId="{1418EABD-B827-E694-C08F-2ADDF1DEAFCD}"/>
          </ac:spMkLst>
        </pc:spChg>
        <pc:spChg chg="del">
          <ac:chgData name="CHEN Yongliang" userId="d6ed8dc1-e407-402c-acc1-c278244859d5" providerId="ADAL" clId="{B1262BDF-EF1D-7149-9598-7A8E228A6D2C}" dt="2022-09-02T04:06:08.885" v="871" actId="478"/>
          <ac:spMkLst>
            <pc:docMk/>
            <pc:sldMk cId="3580679281" sldId="328"/>
            <ac:spMk id="16" creationId="{09023AB8-C93D-4F34-A1F5-8716D6AF0781}"/>
          </ac:spMkLst>
        </pc:spChg>
        <pc:spChg chg="mod">
          <ac:chgData name="CHEN Yongliang" userId="d6ed8dc1-e407-402c-acc1-c278244859d5" providerId="ADAL" clId="{B1262BDF-EF1D-7149-9598-7A8E228A6D2C}" dt="2022-09-02T04:22:08.682" v="1028" actId="20577"/>
          <ac:spMkLst>
            <pc:docMk/>
            <pc:sldMk cId="3580679281" sldId="328"/>
            <ac:spMk id="25" creationId="{95E7733C-1CA0-C0E6-BCE5-E4FFFCD7E4B7}"/>
          </ac:spMkLst>
        </pc:spChg>
        <pc:spChg chg="add mod">
          <ac:chgData name="CHEN Yongliang" userId="d6ed8dc1-e407-402c-acc1-c278244859d5" providerId="ADAL" clId="{B1262BDF-EF1D-7149-9598-7A8E228A6D2C}" dt="2022-09-02T04:17:12.996" v="939" actId="1076"/>
          <ac:spMkLst>
            <pc:docMk/>
            <pc:sldMk cId="3580679281" sldId="328"/>
            <ac:spMk id="31" creationId="{C6A28B05-AF11-6E47-6F7C-DB7EAD2973AA}"/>
          </ac:spMkLst>
        </pc:spChg>
        <pc:spChg chg="add mod">
          <ac:chgData name="CHEN Yongliang" userId="d6ed8dc1-e407-402c-acc1-c278244859d5" providerId="ADAL" clId="{B1262BDF-EF1D-7149-9598-7A8E228A6D2C}" dt="2022-09-02T04:17:21.874" v="954" actId="20577"/>
          <ac:spMkLst>
            <pc:docMk/>
            <pc:sldMk cId="3580679281" sldId="328"/>
            <ac:spMk id="32" creationId="{93820911-7659-8C61-B42E-1761139C5DBA}"/>
          </ac:spMkLst>
        </pc:spChg>
        <pc:spChg chg="add mod">
          <ac:chgData name="CHEN Yongliang" userId="d6ed8dc1-e407-402c-acc1-c278244859d5" providerId="ADAL" clId="{B1262BDF-EF1D-7149-9598-7A8E228A6D2C}" dt="2022-09-02T04:21:09.504" v="988" actId="1076"/>
          <ac:spMkLst>
            <pc:docMk/>
            <pc:sldMk cId="3580679281" sldId="328"/>
            <ac:spMk id="36" creationId="{C42B6939-8D64-6C7D-FD3A-9CFBB2298CA5}"/>
          </ac:spMkLst>
        </pc:spChg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3580679281" sldId="328"/>
            <ac:spMk id="37" creationId="{DB7B8611-E769-FD00-4D7E-3DD361E30FFE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3580679281" sldId="328"/>
            <ac:spMk id="38" creationId="{2D07B29F-F8E9-980F-C0C9-53ECF63D87B1}"/>
          </ac:spMkLst>
        </pc:spChg>
        <pc:picChg chg="add mod">
          <ac:chgData name="CHEN Yongliang" userId="d6ed8dc1-e407-402c-acc1-c278244859d5" providerId="ADAL" clId="{B1262BDF-EF1D-7149-9598-7A8E228A6D2C}" dt="2022-09-02T04:11:00.162" v="898" actId="1076"/>
          <ac:picMkLst>
            <pc:docMk/>
            <pc:sldMk cId="3580679281" sldId="328"/>
            <ac:picMk id="2" creationId="{FA28EFEA-2F73-2E5C-B9A6-D1AD4A17E4C6}"/>
          </ac:picMkLst>
        </pc:picChg>
        <pc:picChg chg="add mod">
          <ac:chgData name="CHEN Yongliang" userId="d6ed8dc1-e407-402c-acc1-c278244859d5" providerId="ADAL" clId="{B1262BDF-EF1D-7149-9598-7A8E228A6D2C}" dt="2022-09-02T04:16:45.394" v="919" actId="1076"/>
          <ac:picMkLst>
            <pc:docMk/>
            <pc:sldMk cId="3580679281" sldId="328"/>
            <ac:picMk id="6" creationId="{B18D6473-82E4-3B72-BFD3-80D13A70328E}"/>
          </ac:picMkLst>
        </pc:picChg>
        <pc:picChg chg="add del">
          <ac:chgData name="CHEN Yongliang" userId="d6ed8dc1-e407-402c-acc1-c278244859d5" providerId="ADAL" clId="{B1262BDF-EF1D-7149-9598-7A8E228A6D2C}" dt="2022-09-02T04:10:46.594" v="893" actId="478"/>
          <ac:picMkLst>
            <pc:docMk/>
            <pc:sldMk cId="3580679281" sldId="328"/>
            <ac:picMk id="12" creationId="{8C9655FA-B43A-A886-DC88-6AB446D459BC}"/>
          </ac:picMkLst>
        </pc:picChg>
        <pc:picChg chg="del">
          <ac:chgData name="CHEN Yongliang" userId="d6ed8dc1-e407-402c-acc1-c278244859d5" providerId="ADAL" clId="{B1262BDF-EF1D-7149-9598-7A8E228A6D2C}" dt="2022-09-02T04:06:08.885" v="871" actId="478"/>
          <ac:picMkLst>
            <pc:docMk/>
            <pc:sldMk cId="3580679281" sldId="328"/>
            <ac:picMk id="17" creationId="{12C85345-BEAF-401F-9243-8B94A49FFD6A}"/>
          </ac:picMkLst>
        </pc:picChg>
        <pc:picChg chg="del">
          <ac:chgData name="CHEN Yongliang" userId="d6ed8dc1-e407-402c-acc1-c278244859d5" providerId="ADAL" clId="{B1262BDF-EF1D-7149-9598-7A8E228A6D2C}" dt="2022-09-03T07:13:52.556" v="9241" actId="478"/>
          <ac:picMkLst>
            <pc:docMk/>
            <pc:sldMk cId="3580679281" sldId="328"/>
            <ac:picMk id="23" creationId="{3CB47BEB-9AC8-0AD7-BA30-F1B98C422661}"/>
          </ac:picMkLst>
        </pc:picChg>
        <pc:picChg chg="add mod">
          <ac:chgData name="CHEN Yongliang" userId="d6ed8dc1-e407-402c-acc1-c278244859d5" providerId="ADAL" clId="{B1262BDF-EF1D-7149-9598-7A8E228A6D2C}" dt="2022-09-02T04:16:32.313" v="914" actId="1076"/>
          <ac:picMkLst>
            <pc:docMk/>
            <pc:sldMk cId="3580679281" sldId="328"/>
            <ac:picMk id="26" creationId="{E11889B5-32E7-1CEA-6629-9CDA6D200E70}"/>
          </ac:picMkLst>
        </pc:picChg>
        <pc:picChg chg="add mod">
          <ac:chgData name="CHEN Yongliang" userId="d6ed8dc1-e407-402c-acc1-c278244859d5" providerId="ADAL" clId="{B1262BDF-EF1D-7149-9598-7A8E228A6D2C}" dt="2022-09-02T04:18:57.835" v="959" actId="1076"/>
          <ac:picMkLst>
            <pc:docMk/>
            <pc:sldMk cId="3580679281" sldId="328"/>
            <ac:picMk id="33" creationId="{8ECBD1B0-9445-7F6F-71C7-97BBF68597BA}"/>
          </ac:picMkLst>
        </pc:picChg>
        <pc:picChg chg="add del mod">
          <ac:chgData name="CHEN Yongliang" userId="d6ed8dc1-e407-402c-acc1-c278244859d5" providerId="ADAL" clId="{B1262BDF-EF1D-7149-9598-7A8E228A6D2C}" dt="2022-09-02T04:20:30.607" v="962" actId="478"/>
          <ac:picMkLst>
            <pc:docMk/>
            <pc:sldMk cId="3580679281" sldId="328"/>
            <ac:picMk id="34" creationId="{CE97D782-4D95-5B1E-135C-E9B12EEFA55C}"/>
          </ac:picMkLst>
        </pc:picChg>
        <pc:picChg chg="add mod">
          <ac:chgData name="CHEN Yongliang" userId="d6ed8dc1-e407-402c-acc1-c278244859d5" providerId="ADAL" clId="{B1262BDF-EF1D-7149-9598-7A8E228A6D2C}" dt="2022-09-02T04:20:52.884" v="966" actId="1076"/>
          <ac:picMkLst>
            <pc:docMk/>
            <pc:sldMk cId="3580679281" sldId="328"/>
            <ac:picMk id="35" creationId="{AE7431BC-4C47-9699-1BCC-AA6BE379A303}"/>
          </ac:picMkLst>
        </pc:picChg>
        <pc:picChg chg="del">
          <ac:chgData name="CHEN Yongliang" userId="d6ed8dc1-e407-402c-acc1-c278244859d5" providerId="ADAL" clId="{B1262BDF-EF1D-7149-9598-7A8E228A6D2C}" dt="2022-09-02T04:06:08.885" v="871" actId="478"/>
          <ac:picMkLst>
            <pc:docMk/>
            <pc:sldMk cId="3580679281" sldId="328"/>
            <ac:picMk id="1026" creationId="{801FFBD6-5DF1-42EC-BF2A-6C4AF4B0C31E}"/>
          </ac:picMkLst>
        </pc:picChg>
        <pc:picChg chg="del">
          <ac:chgData name="CHEN Yongliang" userId="d6ed8dc1-e407-402c-acc1-c278244859d5" providerId="ADAL" clId="{B1262BDF-EF1D-7149-9598-7A8E228A6D2C}" dt="2022-09-02T04:06:08.885" v="871" actId="478"/>
          <ac:picMkLst>
            <pc:docMk/>
            <pc:sldMk cId="3580679281" sldId="328"/>
            <ac:picMk id="1028" creationId="{5C83C656-09D2-4554-B3C1-BB699266CEB8}"/>
          </ac:picMkLst>
        </pc:picChg>
        <pc:cxnChg chg="add mod">
          <ac:chgData name="CHEN Yongliang" userId="d6ed8dc1-e407-402c-acc1-c278244859d5" providerId="ADAL" clId="{B1262BDF-EF1D-7149-9598-7A8E228A6D2C}" dt="2022-09-02T04:11:02.901" v="899" actId="14100"/>
          <ac:cxnSpMkLst>
            <pc:docMk/>
            <pc:sldMk cId="3580679281" sldId="328"/>
            <ac:cxnSpMk id="3" creationId="{D57975CF-C3D0-D0AB-B104-FB391868653E}"/>
          </ac:cxnSpMkLst>
        </pc:cxnChg>
        <pc:cxnChg chg="del">
          <ac:chgData name="CHEN Yongliang" userId="d6ed8dc1-e407-402c-acc1-c278244859d5" providerId="ADAL" clId="{B1262BDF-EF1D-7149-9598-7A8E228A6D2C}" dt="2022-09-02T04:06:08.885" v="871" actId="478"/>
          <ac:cxnSpMkLst>
            <pc:docMk/>
            <pc:sldMk cId="3580679281" sldId="328"/>
            <ac:cxnSpMk id="10" creationId="{D7865EAE-B08A-4931-968F-38297EA0A4E6}"/>
          </ac:cxnSpMkLst>
        </pc:cxnChg>
        <pc:cxnChg chg="del">
          <ac:chgData name="CHEN Yongliang" userId="d6ed8dc1-e407-402c-acc1-c278244859d5" providerId="ADAL" clId="{B1262BDF-EF1D-7149-9598-7A8E228A6D2C}" dt="2022-09-02T04:06:08.885" v="871" actId="478"/>
          <ac:cxnSpMkLst>
            <pc:docMk/>
            <pc:sldMk cId="3580679281" sldId="328"/>
            <ac:cxnSpMk id="13" creationId="{4DB6EA51-EB1A-4F0E-9608-B48BB46C53AA}"/>
          </ac:cxnSpMkLst>
        </pc:cxnChg>
        <pc:cxnChg chg="add mod">
          <ac:chgData name="CHEN Yongliang" userId="d6ed8dc1-e407-402c-acc1-c278244859d5" providerId="ADAL" clId="{B1262BDF-EF1D-7149-9598-7A8E228A6D2C}" dt="2022-09-02T04:11:14.566" v="905" actId="14100"/>
          <ac:cxnSpMkLst>
            <pc:docMk/>
            <pc:sldMk cId="3580679281" sldId="328"/>
            <ac:cxnSpMk id="14" creationId="{7F210B2F-0EE0-D519-1DC6-6AC6AC3C9622}"/>
          </ac:cxnSpMkLst>
        </pc:cxnChg>
        <pc:cxnChg chg="add mod">
          <ac:chgData name="CHEN Yongliang" userId="d6ed8dc1-e407-402c-acc1-c278244859d5" providerId="ADAL" clId="{B1262BDF-EF1D-7149-9598-7A8E228A6D2C}" dt="2022-09-02T04:16:43.256" v="918" actId="14100"/>
          <ac:cxnSpMkLst>
            <pc:docMk/>
            <pc:sldMk cId="3580679281" sldId="328"/>
            <ac:cxnSpMk id="27" creationId="{B7EAE6E4-C62D-DA8B-8DB1-830873D1BA27}"/>
          </ac:cxnSpMkLst>
        </pc:cxnChg>
      </pc:sldChg>
      <pc:sldChg chg="del">
        <pc:chgData name="CHEN Yongliang" userId="d6ed8dc1-e407-402c-acc1-c278244859d5" providerId="ADAL" clId="{B1262BDF-EF1D-7149-9598-7A8E228A6D2C}" dt="2022-09-03T06:31:50.912" v="8805" actId="2696"/>
        <pc:sldMkLst>
          <pc:docMk/>
          <pc:sldMk cId="3403060022" sldId="462"/>
        </pc:sldMkLst>
      </pc:sldChg>
      <pc:sldChg chg="modSp del mod">
        <pc:chgData name="CHEN Yongliang" userId="d6ed8dc1-e407-402c-acc1-c278244859d5" providerId="ADAL" clId="{B1262BDF-EF1D-7149-9598-7A8E228A6D2C}" dt="2022-09-02T04:34:42.301" v="1363" actId="2696"/>
        <pc:sldMkLst>
          <pc:docMk/>
          <pc:sldMk cId="1109356292" sldId="463"/>
        </pc:sldMkLst>
        <pc:spChg chg="mod">
          <ac:chgData name="CHEN Yongliang" userId="d6ed8dc1-e407-402c-acc1-c278244859d5" providerId="ADAL" clId="{B1262BDF-EF1D-7149-9598-7A8E228A6D2C}" dt="2022-09-02T04:16:54.336" v="921" actId="1076"/>
          <ac:spMkLst>
            <pc:docMk/>
            <pc:sldMk cId="1109356292" sldId="463"/>
            <ac:spMk id="7" creationId="{9FC00681-7BE0-7430-7F40-D9456265BC8C}"/>
          </ac:spMkLst>
        </pc:spChg>
      </pc:sldChg>
      <pc:sldChg chg="addSp delSp modSp mod modAnim modNotesTx">
        <pc:chgData name="CHEN Yongliang" userId="d6ed8dc1-e407-402c-acc1-c278244859d5" providerId="ADAL" clId="{B1262BDF-EF1D-7149-9598-7A8E228A6D2C}" dt="2022-09-03T13:47:36.684" v="9950" actId="1076"/>
        <pc:sldMkLst>
          <pc:docMk/>
          <pc:sldMk cId="3799405012" sldId="464"/>
        </pc:sldMkLst>
        <pc:spChg chg="add mod">
          <ac:chgData name="CHEN Yongliang" userId="d6ed8dc1-e407-402c-acc1-c278244859d5" providerId="ADAL" clId="{B1262BDF-EF1D-7149-9598-7A8E228A6D2C}" dt="2022-09-03T13:47:32.468" v="9949" actId="14100"/>
          <ac:spMkLst>
            <pc:docMk/>
            <pc:sldMk cId="3799405012" sldId="464"/>
            <ac:spMk id="2" creationId="{B82A997E-3651-7010-BB31-886297341BC3}"/>
          </ac:spMkLst>
        </pc:spChg>
        <pc:spChg chg="add mod">
          <ac:chgData name="CHEN Yongliang" userId="d6ed8dc1-e407-402c-acc1-c278244859d5" providerId="ADAL" clId="{B1262BDF-EF1D-7149-9598-7A8E228A6D2C}" dt="2022-09-03T13:47:05.558" v="9943" actId="1076"/>
          <ac:spMkLst>
            <pc:docMk/>
            <pc:sldMk cId="3799405012" sldId="464"/>
            <ac:spMk id="3" creationId="{32B795C0-2F07-7E7A-EF58-7A789286C5E6}"/>
          </ac:spMkLst>
        </pc:spChg>
        <pc:spChg chg="add mod">
          <ac:chgData name="CHEN Yongliang" userId="d6ed8dc1-e407-402c-acc1-c278244859d5" providerId="ADAL" clId="{B1262BDF-EF1D-7149-9598-7A8E228A6D2C}" dt="2022-09-03T13:47:16.674" v="9946" actId="1076"/>
          <ac:spMkLst>
            <pc:docMk/>
            <pc:sldMk cId="3799405012" sldId="464"/>
            <ac:spMk id="4" creationId="{1E840B1F-576C-B02B-AAA0-249593B337BA}"/>
          </ac:spMkLst>
        </pc:spChg>
        <pc:spChg chg="add mod">
          <ac:chgData name="CHEN Yongliang" userId="d6ed8dc1-e407-402c-acc1-c278244859d5" providerId="ADAL" clId="{B1262BDF-EF1D-7149-9598-7A8E228A6D2C}" dt="2022-09-03T13:47:36.684" v="9950" actId="1076"/>
          <ac:spMkLst>
            <pc:docMk/>
            <pc:sldMk cId="3799405012" sldId="464"/>
            <ac:spMk id="5" creationId="{A76D4506-C8CB-82F5-012C-C20D0621D7AF}"/>
          </ac:spMkLst>
        </pc:spChg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3799405012" sldId="464"/>
            <ac:spMk id="6" creationId="{9D808EBA-8E6B-734D-B22F-78A16783263A}"/>
          </ac:spMkLst>
        </pc:spChg>
        <pc:spChg chg="del">
          <ac:chgData name="CHEN Yongliang" userId="d6ed8dc1-e407-402c-acc1-c278244859d5" providerId="ADAL" clId="{B1262BDF-EF1D-7149-9598-7A8E228A6D2C}" dt="2022-09-03T06:49:03.511" v="9170" actId="478"/>
          <ac:spMkLst>
            <pc:docMk/>
            <pc:sldMk cId="3799405012" sldId="464"/>
            <ac:spMk id="9" creationId="{CAEDC457-FD47-4E20-ACE6-5D90A88D8D46}"/>
          </ac:spMkLst>
        </pc:spChg>
        <pc:spChg chg="add del mod">
          <ac:chgData name="CHEN Yongliang" userId="d6ed8dc1-e407-402c-acc1-c278244859d5" providerId="ADAL" clId="{B1262BDF-EF1D-7149-9598-7A8E228A6D2C}" dt="2022-09-03T07:02:13.741" v="9202" actId="478"/>
          <ac:spMkLst>
            <pc:docMk/>
            <pc:sldMk cId="3799405012" sldId="464"/>
            <ac:spMk id="10" creationId="{D6FF37FC-B6D9-333F-BCF1-FCD293D66ECF}"/>
          </ac:spMkLst>
        </pc:spChg>
        <pc:spChg chg="mod">
          <ac:chgData name="CHEN Yongliang" userId="d6ed8dc1-e407-402c-acc1-c278244859d5" providerId="ADAL" clId="{B1262BDF-EF1D-7149-9598-7A8E228A6D2C}" dt="2022-09-03T13:46:04.774" v="9937" actId="14100"/>
          <ac:spMkLst>
            <pc:docMk/>
            <pc:sldMk cId="3799405012" sldId="464"/>
            <ac:spMk id="14" creationId="{4F056BFC-9E75-6A67-B072-F053D22EB16E}"/>
          </ac:spMkLst>
        </pc:spChg>
        <pc:spChg chg="mod">
          <ac:chgData name="CHEN Yongliang" userId="d6ed8dc1-e407-402c-acc1-c278244859d5" providerId="ADAL" clId="{B1262BDF-EF1D-7149-9598-7A8E228A6D2C}" dt="2022-09-03T13:47:12.984" v="9945" actId="1076"/>
          <ac:spMkLst>
            <pc:docMk/>
            <pc:sldMk cId="3799405012" sldId="464"/>
            <ac:spMk id="15" creationId="{ADB46D46-4E2C-27D4-2848-B4DC7322DCA0}"/>
          </ac:spMkLst>
        </pc:spChg>
        <pc:picChg chg="del">
          <ac:chgData name="CHEN Yongliang" userId="d6ed8dc1-e407-402c-acc1-c278244859d5" providerId="ADAL" clId="{B1262BDF-EF1D-7149-9598-7A8E228A6D2C}" dt="2022-09-03T07:13:59.460" v="9243" actId="478"/>
          <ac:picMkLst>
            <pc:docMk/>
            <pc:sldMk cId="3799405012" sldId="464"/>
            <ac:picMk id="7" creationId="{0BAD5DA4-B5F1-7DE6-54D9-A00F3166D7D9}"/>
          </ac:picMkLst>
        </pc:picChg>
      </pc:sldChg>
      <pc:sldChg chg="addSp delSp modSp mod modAnim modNotesTx">
        <pc:chgData name="CHEN Yongliang" userId="d6ed8dc1-e407-402c-acc1-c278244859d5" providerId="ADAL" clId="{B1262BDF-EF1D-7149-9598-7A8E228A6D2C}" dt="2022-09-03T07:14:04.342" v="9245" actId="478"/>
        <pc:sldMkLst>
          <pc:docMk/>
          <pc:sldMk cId="1225215116" sldId="465"/>
        </pc:sldMkLst>
        <pc:spChg chg="mod">
          <ac:chgData name="CHEN Yongliang" userId="d6ed8dc1-e407-402c-acc1-c278244859d5" providerId="ADAL" clId="{B1262BDF-EF1D-7149-9598-7A8E228A6D2C}" dt="2022-09-02T09:01:24.660" v="3254" actId="14100"/>
          <ac:spMkLst>
            <pc:docMk/>
            <pc:sldMk cId="1225215116" sldId="465"/>
            <ac:spMk id="14" creationId="{4F056BFC-9E75-6A67-B072-F053D22EB16E}"/>
          </ac:spMkLst>
        </pc:spChg>
        <pc:spChg chg="del">
          <ac:chgData name="CHEN Yongliang" userId="d6ed8dc1-e407-402c-acc1-c278244859d5" providerId="ADAL" clId="{B1262BDF-EF1D-7149-9598-7A8E228A6D2C}" dt="2022-09-02T07:21:09.100" v="2766" actId="478"/>
          <ac:spMkLst>
            <pc:docMk/>
            <pc:sldMk cId="1225215116" sldId="465"/>
            <ac:spMk id="16" creationId="{9B8DBF2D-E10D-FEBD-6E7B-ECBDCB7F6315}"/>
          </ac:spMkLst>
        </pc:spChg>
        <pc:spChg chg="del">
          <ac:chgData name="CHEN Yongliang" userId="d6ed8dc1-e407-402c-acc1-c278244859d5" providerId="ADAL" clId="{B1262BDF-EF1D-7149-9598-7A8E228A6D2C}" dt="2022-09-02T07:21:09.100" v="2766" actId="478"/>
          <ac:spMkLst>
            <pc:docMk/>
            <pc:sldMk cId="1225215116" sldId="465"/>
            <ac:spMk id="17" creationId="{D568E40E-C815-6E10-4860-A1B092E68959}"/>
          </ac:spMkLst>
        </pc:spChg>
        <pc:spChg chg="mod">
          <ac:chgData name="CHEN Yongliang" userId="d6ed8dc1-e407-402c-acc1-c278244859d5" providerId="ADAL" clId="{B1262BDF-EF1D-7149-9598-7A8E228A6D2C}" dt="2022-09-02T07:18:32.187" v="2747" actId="20577"/>
          <ac:spMkLst>
            <pc:docMk/>
            <pc:sldMk cId="1225215116" sldId="465"/>
            <ac:spMk id="19" creationId="{F881B822-8CFC-3908-688A-894E1640B7D1}"/>
          </ac:spMkLst>
        </pc:spChg>
        <pc:spChg chg="del">
          <ac:chgData name="CHEN Yongliang" userId="d6ed8dc1-e407-402c-acc1-c278244859d5" providerId="ADAL" clId="{B1262BDF-EF1D-7149-9598-7A8E228A6D2C}" dt="2022-09-02T07:21:09.100" v="2766" actId="478"/>
          <ac:spMkLst>
            <pc:docMk/>
            <pc:sldMk cId="1225215116" sldId="465"/>
            <ac:spMk id="21" creationId="{DEDEFB64-C83C-9DBB-FA40-AC654D62479E}"/>
          </ac:spMkLst>
        </pc:spChg>
        <pc:spChg chg="del">
          <ac:chgData name="CHEN Yongliang" userId="d6ed8dc1-e407-402c-acc1-c278244859d5" providerId="ADAL" clId="{B1262BDF-EF1D-7149-9598-7A8E228A6D2C}" dt="2022-09-02T07:21:09.100" v="2766" actId="478"/>
          <ac:spMkLst>
            <pc:docMk/>
            <pc:sldMk cId="1225215116" sldId="465"/>
            <ac:spMk id="22" creationId="{531ACDCF-FD30-D106-A33D-F805E0C6E7ED}"/>
          </ac:spMkLst>
        </pc:spChg>
        <pc:spChg chg="del">
          <ac:chgData name="CHEN Yongliang" userId="d6ed8dc1-e407-402c-acc1-c278244859d5" providerId="ADAL" clId="{B1262BDF-EF1D-7149-9598-7A8E228A6D2C}" dt="2022-09-02T07:21:09.100" v="2766" actId="478"/>
          <ac:spMkLst>
            <pc:docMk/>
            <pc:sldMk cId="1225215116" sldId="465"/>
            <ac:spMk id="24" creationId="{7CFC5E4E-05C8-74F0-E1AF-E228DC0E336A}"/>
          </ac:spMkLst>
        </pc:spChg>
        <pc:spChg chg="del">
          <ac:chgData name="CHEN Yongliang" userId="d6ed8dc1-e407-402c-acc1-c278244859d5" providerId="ADAL" clId="{B1262BDF-EF1D-7149-9598-7A8E228A6D2C}" dt="2022-09-02T07:21:09.100" v="2766" actId="478"/>
          <ac:spMkLst>
            <pc:docMk/>
            <pc:sldMk cId="1225215116" sldId="465"/>
            <ac:spMk id="25" creationId="{EE2F4566-1342-C24F-0C2A-7DA45792A016}"/>
          </ac:spMkLst>
        </pc:spChg>
        <pc:spChg chg="del">
          <ac:chgData name="CHEN Yongliang" userId="d6ed8dc1-e407-402c-acc1-c278244859d5" providerId="ADAL" clId="{B1262BDF-EF1D-7149-9598-7A8E228A6D2C}" dt="2022-09-02T07:21:09.100" v="2766" actId="478"/>
          <ac:spMkLst>
            <pc:docMk/>
            <pc:sldMk cId="1225215116" sldId="465"/>
            <ac:spMk id="34" creationId="{3EDE1C79-A400-7F7E-FE25-764E1CFD7E9C}"/>
          </ac:spMkLst>
        </pc:spChg>
        <pc:spChg chg="del">
          <ac:chgData name="CHEN Yongliang" userId="d6ed8dc1-e407-402c-acc1-c278244859d5" providerId="ADAL" clId="{B1262BDF-EF1D-7149-9598-7A8E228A6D2C}" dt="2022-09-02T07:21:09.100" v="2766" actId="478"/>
          <ac:spMkLst>
            <pc:docMk/>
            <pc:sldMk cId="1225215116" sldId="465"/>
            <ac:spMk id="35" creationId="{8DB7B6BE-E199-7AF8-EE7F-2682356B6CDF}"/>
          </ac:spMkLst>
        </pc:spChg>
        <pc:spChg chg="del">
          <ac:chgData name="CHEN Yongliang" userId="d6ed8dc1-e407-402c-acc1-c278244859d5" providerId="ADAL" clId="{B1262BDF-EF1D-7149-9598-7A8E228A6D2C}" dt="2022-09-02T07:21:09.100" v="2766" actId="478"/>
          <ac:spMkLst>
            <pc:docMk/>
            <pc:sldMk cId="1225215116" sldId="465"/>
            <ac:spMk id="36" creationId="{03564CC4-B927-EAEE-1C60-AC5EE5B19FA3}"/>
          </ac:spMkLst>
        </pc:spChg>
        <pc:spChg chg="del">
          <ac:chgData name="CHEN Yongliang" userId="d6ed8dc1-e407-402c-acc1-c278244859d5" providerId="ADAL" clId="{B1262BDF-EF1D-7149-9598-7A8E228A6D2C}" dt="2022-09-02T07:21:09.100" v="2766" actId="478"/>
          <ac:spMkLst>
            <pc:docMk/>
            <pc:sldMk cId="1225215116" sldId="465"/>
            <ac:spMk id="37" creationId="{87017548-2332-DD93-E898-234A6D79BE4D}"/>
          </ac:spMkLst>
        </pc:spChg>
        <pc:spChg chg="del">
          <ac:chgData name="CHEN Yongliang" userId="d6ed8dc1-e407-402c-acc1-c278244859d5" providerId="ADAL" clId="{B1262BDF-EF1D-7149-9598-7A8E228A6D2C}" dt="2022-09-02T07:21:09.100" v="2766" actId="478"/>
          <ac:spMkLst>
            <pc:docMk/>
            <pc:sldMk cId="1225215116" sldId="465"/>
            <ac:spMk id="38" creationId="{6353419C-3D58-FB19-0B77-B397A94346B2}"/>
          </ac:spMkLst>
        </pc:spChg>
        <pc:spChg chg="del">
          <ac:chgData name="CHEN Yongliang" userId="d6ed8dc1-e407-402c-acc1-c278244859d5" providerId="ADAL" clId="{B1262BDF-EF1D-7149-9598-7A8E228A6D2C}" dt="2022-09-02T07:21:09.100" v="2766" actId="478"/>
          <ac:spMkLst>
            <pc:docMk/>
            <pc:sldMk cId="1225215116" sldId="465"/>
            <ac:spMk id="41" creationId="{271EEFC1-F553-FE2A-AE32-5C00C861E517}"/>
          </ac:spMkLst>
        </pc:spChg>
        <pc:spChg chg="del">
          <ac:chgData name="CHEN Yongliang" userId="d6ed8dc1-e407-402c-acc1-c278244859d5" providerId="ADAL" clId="{B1262BDF-EF1D-7149-9598-7A8E228A6D2C}" dt="2022-09-02T07:21:09.100" v="2766" actId="478"/>
          <ac:spMkLst>
            <pc:docMk/>
            <pc:sldMk cId="1225215116" sldId="465"/>
            <ac:spMk id="42" creationId="{6CECDDBA-0AA3-16A4-7BFA-671D8264F7F0}"/>
          </ac:spMkLst>
        </pc:spChg>
        <pc:spChg chg="del">
          <ac:chgData name="CHEN Yongliang" userId="d6ed8dc1-e407-402c-acc1-c278244859d5" providerId="ADAL" clId="{B1262BDF-EF1D-7149-9598-7A8E228A6D2C}" dt="2022-09-02T07:21:09.100" v="2766" actId="478"/>
          <ac:spMkLst>
            <pc:docMk/>
            <pc:sldMk cId="1225215116" sldId="465"/>
            <ac:spMk id="47" creationId="{B595315F-3558-DFAE-E38D-73BAB2D86E1C}"/>
          </ac:spMkLst>
        </pc:spChg>
        <pc:spChg chg="del">
          <ac:chgData name="CHEN Yongliang" userId="d6ed8dc1-e407-402c-acc1-c278244859d5" providerId="ADAL" clId="{B1262BDF-EF1D-7149-9598-7A8E228A6D2C}" dt="2022-09-02T07:21:09.100" v="2766" actId="478"/>
          <ac:spMkLst>
            <pc:docMk/>
            <pc:sldMk cId="1225215116" sldId="465"/>
            <ac:spMk id="52" creationId="{D0B3A561-E50D-829F-496B-0AA1147B9B90}"/>
          </ac:spMkLst>
        </pc:spChg>
        <pc:spChg chg="del">
          <ac:chgData name="CHEN Yongliang" userId="d6ed8dc1-e407-402c-acc1-c278244859d5" providerId="ADAL" clId="{B1262BDF-EF1D-7149-9598-7A8E228A6D2C}" dt="2022-09-02T07:21:09.100" v="2766" actId="478"/>
          <ac:spMkLst>
            <pc:docMk/>
            <pc:sldMk cId="1225215116" sldId="465"/>
            <ac:spMk id="53" creationId="{8E7713DE-022A-07B3-2251-3482EA41B25A}"/>
          </ac:spMkLst>
        </pc:spChg>
        <pc:spChg chg="del">
          <ac:chgData name="CHEN Yongliang" userId="d6ed8dc1-e407-402c-acc1-c278244859d5" providerId="ADAL" clId="{B1262BDF-EF1D-7149-9598-7A8E228A6D2C}" dt="2022-09-02T07:21:09.100" v="2766" actId="478"/>
          <ac:spMkLst>
            <pc:docMk/>
            <pc:sldMk cId="1225215116" sldId="465"/>
            <ac:spMk id="57" creationId="{ED9B9416-661A-67D3-60AA-26ECEC9FECB7}"/>
          </ac:spMkLst>
        </pc:spChg>
        <pc:spChg chg="del">
          <ac:chgData name="CHEN Yongliang" userId="d6ed8dc1-e407-402c-acc1-c278244859d5" providerId="ADAL" clId="{B1262BDF-EF1D-7149-9598-7A8E228A6D2C}" dt="2022-09-02T07:21:09.100" v="2766" actId="478"/>
          <ac:spMkLst>
            <pc:docMk/>
            <pc:sldMk cId="1225215116" sldId="465"/>
            <ac:spMk id="58" creationId="{F3124950-D7B4-0FF7-3A6C-7D930BCFA5E0}"/>
          </ac:spMkLst>
        </pc:spChg>
        <pc:spChg chg="del">
          <ac:chgData name="CHEN Yongliang" userId="d6ed8dc1-e407-402c-acc1-c278244859d5" providerId="ADAL" clId="{B1262BDF-EF1D-7149-9598-7A8E228A6D2C}" dt="2022-09-03T06:48:53.229" v="9167" actId="478"/>
          <ac:spMkLst>
            <pc:docMk/>
            <pc:sldMk cId="1225215116" sldId="465"/>
            <ac:spMk id="61" creationId="{59045FF1-FEBA-4702-95E3-A492B33F0B37}"/>
          </ac:spMkLst>
        </pc:spChg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1225215116" sldId="465"/>
            <ac:spMk id="62" creationId="{1B3AE91C-C884-8C07-DF02-85835819FFA7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1225215116" sldId="465"/>
            <ac:spMk id="63" creationId="{490029A4-2B43-5B49-6B7D-848F1F38C0C7}"/>
          </ac:spMkLst>
        </pc:spChg>
        <pc:grpChg chg="del">
          <ac:chgData name="CHEN Yongliang" userId="d6ed8dc1-e407-402c-acc1-c278244859d5" providerId="ADAL" clId="{B1262BDF-EF1D-7149-9598-7A8E228A6D2C}" dt="2022-09-02T07:21:09.100" v="2766" actId="478"/>
          <ac:grpSpMkLst>
            <pc:docMk/>
            <pc:sldMk cId="1225215116" sldId="465"/>
            <ac:grpSpMk id="2" creationId="{4630558D-8DF9-1C30-E4FC-5A9183808C75}"/>
          </ac:grpSpMkLst>
        </pc:grpChg>
        <pc:grpChg chg="del">
          <ac:chgData name="CHEN Yongliang" userId="d6ed8dc1-e407-402c-acc1-c278244859d5" providerId="ADAL" clId="{B1262BDF-EF1D-7149-9598-7A8E228A6D2C}" dt="2022-09-02T07:21:09.100" v="2766" actId="478"/>
          <ac:grpSpMkLst>
            <pc:docMk/>
            <pc:sldMk cId="1225215116" sldId="465"/>
            <ac:grpSpMk id="3" creationId="{58249F7C-196E-72C3-087A-28915E3E9EAE}"/>
          </ac:grpSpMkLst>
        </pc:grpChg>
        <pc:grpChg chg="del">
          <ac:chgData name="CHEN Yongliang" userId="d6ed8dc1-e407-402c-acc1-c278244859d5" providerId="ADAL" clId="{B1262BDF-EF1D-7149-9598-7A8E228A6D2C}" dt="2022-09-02T07:21:09.100" v="2766" actId="478"/>
          <ac:grpSpMkLst>
            <pc:docMk/>
            <pc:sldMk cId="1225215116" sldId="465"/>
            <ac:grpSpMk id="4" creationId="{25E88269-F176-5EFA-BB2E-A7199A9B4850}"/>
          </ac:grpSpMkLst>
        </pc:grpChg>
        <pc:grpChg chg="del">
          <ac:chgData name="CHEN Yongliang" userId="d6ed8dc1-e407-402c-acc1-c278244859d5" providerId="ADAL" clId="{B1262BDF-EF1D-7149-9598-7A8E228A6D2C}" dt="2022-09-02T07:21:09.100" v="2766" actId="478"/>
          <ac:grpSpMkLst>
            <pc:docMk/>
            <pc:sldMk cId="1225215116" sldId="465"/>
            <ac:grpSpMk id="5" creationId="{22DA625E-FBAC-3169-5851-B55090B5D73A}"/>
          </ac:grpSpMkLst>
        </pc:grpChg>
        <pc:grpChg chg="del">
          <ac:chgData name="CHEN Yongliang" userId="d6ed8dc1-e407-402c-acc1-c278244859d5" providerId="ADAL" clId="{B1262BDF-EF1D-7149-9598-7A8E228A6D2C}" dt="2022-09-02T07:21:09.100" v="2766" actId="478"/>
          <ac:grpSpMkLst>
            <pc:docMk/>
            <pc:sldMk cId="1225215116" sldId="465"/>
            <ac:grpSpMk id="6" creationId="{6763C90E-1AF5-D430-916F-C4C243860132}"/>
          </ac:grpSpMkLst>
        </pc:grpChg>
        <pc:grpChg chg="del">
          <ac:chgData name="CHEN Yongliang" userId="d6ed8dc1-e407-402c-acc1-c278244859d5" providerId="ADAL" clId="{B1262BDF-EF1D-7149-9598-7A8E228A6D2C}" dt="2022-09-02T07:21:09.100" v="2766" actId="478"/>
          <ac:grpSpMkLst>
            <pc:docMk/>
            <pc:sldMk cId="1225215116" sldId="465"/>
            <ac:grpSpMk id="10" creationId="{656D4BB9-9689-82BF-7F39-5F46C8D4C3B7}"/>
          </ac:grpSpMkLst>
        </pc:grpChg>
        <pc:grpChg chg="del">
          <ac:chgData name="CHEN Yongliang" userId="d6ed8dc1-e407-402c-acc1-c278244859d5" providerId="ADAL" clId="{B1262BDF-EF1D-7149-9598-7A8E228A6D2C}" dt="2022-09-02T07:21:09.100" v="2766" actId="478"/>
          <ac:grpSpMkLst>
            <pc:docMk/>
            <pc:sldMk cId="1225215116" sldId="465"/>
            <ac:grpSpMk id="59" creationId="{DCA087EB-8832-D146-E8C7-43145F94E6F9}"/>
          </ac:grpSpMkLst>
        </pc:grpChg>
        <pc:grpChg chg="del">
          <ac:chgData name="CHEN Yongliang" userId="d6ed8dc1-e407-402c-acc1-c278244859d5" providerId="ADAL" clId="{B1262BDF-EF1D-7149-9598-7A8E228A6D2C}" dt="2022-09-02T07:21:09.100" v="2766" actId="478"/>
          <ac:grpSpMkLst>
            <pc:docMk/>
            <pc:sldMk cId="1225215116" sldId="465"/>
            <ac:grpSpMk id="60" creationId="{E44CBFA6-3FCD-C7AA-012B-B31B2A9526CE}"/>
          </ac:grpSpMkLst>
        </pc:grpChg>
        <pc:picChg chg="del">
          <ac:chgData name="CHEN Yongliang" userId="d6ed8dc1-e407-402c-acc1-c278244859d5" providerId="ADAL" clId="{B1262BDF-EF1D-7149-9598-7A8E228A6D2C}" dt="2022-09-03T07:14:04.342" v="9245" actId="478"/>
          <ac:picMkLst>
            <pc:docMk/>
            <pc:sldMk cId="1225215116" sldId="465"/>
            <ac:picMk id="7" creationId="{0BAD5DA4-B5F1-7DE6-54D9-A00F3166D7D9}"/>
          </ac:picMkLst>
        </pc:picChg>
        <pc:picChg chg="del">
          <ac:chgData name="CHEN Yongliang" userId="d6ed8dc1-e407-402c-acc1-c278244859d5" providerId="ADAL" clId="{B1262BDF-EF1D-7149-9598-7A8E228A6D2C}" dt="2022-09-02T07:21:09.100" v="2766" actId="478"/>
          <ac:picMkLst>
            <pc:docMk/>
            <pc:sldMk cId="1225215116" sldId="465"/>
            <ac:picMk id="26" creationId="{CB221235-4E82-501A-2D67-3FFDA4F3E7C9}"/>
          </ac:picMkLst>
        </pc:picChg>
        <pc:picChg chg="del">
          <ac:chgData name="CHEN Yongliang" userId="d6ed8dc1-e407-402c-acc1-c278244859d5" providerId="ADAL" clId="{B1262BDF-EF1D-7149-9598-7A8E228A6D2C}" dt="2022-09-02T07:21:09.100" v="2766" actId="478"/>
          <ac:picMkLst>
            <pc:docMk/>
            <pc:sldMk cId="1225215116" sldId="465"/>
            <ac:picMk id="27" creationId="{B4AEFBF5-44B7-0415-6C98-B7AA15E9284B}"/>
          </ac:picMkLst>
        </pc:picChg>
        <pc:picChg chg="add mod">
          <ac:chgData name="CHEN Yongliang" userId="d6ed8dc1-e407-402c-acc1-c278244859d5" providerId="ADAL" clId="{B1262BDF-EF1D-7149-9598-7A8E228A6D2C}" dt="2022-09-02T08:16:42.182" v="2965" actId="1076"/>
          <ac:picMkLst>
            <pc:docMk/>
            <pc:sldMk cId="1225215116" sldId="465"/>
            <ac:picMk id="56" creationId="{9A97BCE9-85A1-9F4F-921E-944D2587CEF5}"/>
          </ac:picMkLst>
        </pc:picChg>
        <pc:cxnChg chg="del">
          <ac:chgData name="CHEN Yongliang" userId="d6ed8dc1-e407-402c-acc1-c278244859d5" providerId="ADAL" clId="{B1262BDF-EF1D-7149-9598-7A8E228A6D2C}" dt="2022-09-02T07:21:09.100" v="2766" actId="478"/>
          <ac:cxnSpMkLst>
            <pc:docMk/>
            <pc:sldMk cId="1225215116" sldId="465"/>
            <ac:cxnSpMk id="23" creationId="{CF35475B-43B0-7EAF-C246-0558FD10A8D3}"/>
          </ac:cxnSpMkLst>
        </pc:cxnChg>
        <pc:cxnChg chg="del">
          <ac:chgData name="CHEN Yongliang" userId="d6ed8dc1-e407-402c-acc1-c278244859d5" providerId="ADAL" clId="{B1262BDF-EF1D-7149-9598-7A8E228A6D2C}" dt="2022-09-02T07:21:09.100" v="2766" actId="478"/>
          <ac:cxnSpMkLst>
            <pc:docMk/>
            <pc:sldMk cId="1225215116" sldId="465"/>
            <ac:cxnSpMk id="30" creationId="{81B68EBD-028F-39EC-E01C-A5F2127AB11C}"/>
          </ac:cxnSpMkLst>
        </pc:cxnChg>
        <pc:cxnChg chg="del">
          <ac:chgData name="CHEN Yongliang" userId="d6ed8dc1-e407-402c-acc1-c278244859d5" providerId="ADAL" clId="{B1262BDF-EF1D-7149-9598-7A8E228A6D2C}" dt="2022-09-02T07:21:09.100" v="2766" actId="478"/>
          <ac:cxnSpMkLst>
            <pc:docMk/>
            <pc:sldMk cId="1225215116" sldId="465"/>
            <ac:cxnSpMk id="31" creationId="{1788F1E6-2004-60AF-DC50-C1C192C8708E}"/>
          </ac:cxnSpMkLst>
        </pc:cxnChg>
        <pc:cxnChg chg="del">
          <ac:chgData name="CHEN Yongliang" userId="d6ed8dc1-e407-402c-acc1-c278244859d5" providerId="ADAL" clId="{B1262BDF-EF1D-7149-9598-7A8E228A6D2C}" dt="2022-09-02T07:21:09.100" v="2766" actId="478"/>
          <ac:cxnSpMkLst>
            <pc:docMk/>
            <pc:sldMk cId="1225215116" sldId="465"/>
            <ac:cxnSpMk id="39" creationId="{DD77B77C-508A-3F8E-C017-BF6EED804C22}"/>
          </ac:cxnSpMkLst>
        </pc:cxnChg>
        <pc:cxnChg chg="del">
          <ac:chgData name="CHEN Yongliang" userId="d6ed8dc1-e407-402c-acc1-c278244859d5" providerId="ADAL" clId="{B1262BDF-EF1D-7149-9598-7A8E228A6D2C}" dt="2022-09-02T07:21:09.100" v="2766" actId="478"/>
          <ac:cxnSpMkLst>
            <pc:docMk/>
            <pc:sldMk cId="1225215116" sldId="465"/>
            <ac:cxnSpMk id="40" creationId="{91239CF3-10B2-8509-D40B-AF663E98F715}"/>
          </ac:cxnSpMkLst>
        </pc:cxnChg>
        <pc:cxnChg chg="del">
          <ac:chgData name="CHEN Yongliang" userId="d6ed8dc1-e407-402c-acc1-c278244859d5" providerId="ADAL" clId="{B1262BDF-EF1D-7149-9598-7A8E228A6D2C}" dt="2022-09-02T07:21:09.100" v="2766" actId="478"/>
          <ac:cxnSpMkLst>
            <pc:docMk/>
            <pc:sldMk cId="1225215116" sldId="465"/>
            <ac:cxnSpMk id="43" creationId="{8D906D86-E735-424D-7AFA-765C616D6A99}"/>
          </ac:cxnSpMkLst>
        </pc:cxnChg>
        <pc:cxnChg chg="del">
          <ac:chgData name="CHEN Yongliang" userId="d6ed8dc1-e407-402c-acc1-c278244859d5" providerId="ADAL" clId="{B1262BDF-EF1D-7149-9598-7A8E228A6D2C}" dt="2022-09-02T07:21:09.100" v="2766" actId="478"/>
          <ac:cxnSpMkLst>
            <pc:docMk/>
            <pc:sldMk cId="1225215116" sldId="465"/>
            <ac:cxnSpMk id="44" creationId="{496C84A2-8491-442C-FE7E-D9DFDEF486C6}"/>
          </ac:cxnSpMkLst>
        </pc:cxnChg>
        <pc:cxnChg chg="del">
          <ac:chgData name="CHEN Yongliang" userId="d6ed8dc1-e407-402c-acc1-c278244859d5" providerId="ADAL" clId="{B1262BDF-EF1D-7149-9598-7A8E228A6D2C}" dt="2022-09-02T07:21:09.100" v="2766" actId="478"/>
          <ac:cxnSpMkLst>
            <pc:docMk/>
            <pc:sldMk cId="1225215116" sldId="465"/>
            <ac:cxnSpMk id="54" creationId="{137F8C24-F457-781B-CC01-3159AE5D7D9D}"/>
          </ac:cxnSpMkLst>
        </pc:cxnChg>
        <pc:cxnChg chg="del">
          <ac:chgData name="CHEN Yongliang" userId="d6ed8dc1-e407-402c-acc1-c278244859d5" providerId="ADAL" clId="{B1262BDF-EF1D-7149-9598-7A8E228A6D2C}" dt="2022-09-02T07:21:09.100" v="2766" actId="478"/>
          <ac:cxnSpMkLst>
            <pc:docMk/>
            <pc:sldMk cId="1225215116" sldId="465"/>
            <ac:cxnSpMk id="55" creationId="{3A7C5542-283D-CEAE-417C-C30DAED31559}"/>
          </ac:cxnSpMkLst>
        </pc:cxnChg>
      </pc:sldChg>
      <pc:sldChg chg="addSp delSp modSp mod delAnim modAnim modNotesTx">
        <pc:chgData name="CHEN Yongliang" userId="d6ed8dc1-e407-402c-acc1-c278244859d5" providerId="ADAL" clId="{B1262BDF-EF1D-7149-9598-7A8E228A6D2C}" dt="2022-09-03T07:33:47.707" v="9473" actId="20577"/>
        <pc:sldMkLst>
          <pc:docMk/>
          <pc:sldMk cId="4032137120" sldId="466"/>
        </pc:sldMkLst>
        <pc:spChg chg="add del mod">
          <ac:chgData name="CHEN Yongliang" userId="d6ed8dc1-e407-402c-acc1-c278244859d5" providerId="ADAL" clId="{B1262BDF-EF1D-7149-9598-7A8E228A6D2C}" dt="2022-09-02T07:17:53.143" v="2736" actId="478"/>
          <ac:spMkLst>
            <pc:docMk/>
            <pc:sldMk cId="4032137120" sldId="466"/>
            <ac:spMk id="5" creationId="{69F5A22A-909C-E8DA-47A3-14BD8283C46B}"/>
          </ac:spMkLst>
        </pc:spChg>
        <pc:spChg chg="add mod">
          <ac:chgData name="CHEN Yongliang" userId="d6ed8dc1-e407-402c-acc1-c278244859d5" providerId="ADAL" clId="{B1262BDF-EF1D-7149-9598-7A8E228A6D2C}" dt="2022-09-02T07:17:57.961" v="2737" actId="403"/>
          <ac:spMkLst>
            <pc:docMk/>
            <pc:sldMk cId="4032137120" sldId="466"/>
            <ac:spMk id="6" creationId="{A3EB5B7C-F70D-36A2-54F4-87B2823BEDD9}"/>
          </ac:spMkLst>
        </pc:spChg>
        <pc:spChg chg="del">
          <ac:chgData name="CHEN Yongliang" userId="d6ed8dc1-e407-402c-acc1-c278244859d5" providerId="ADAL" clId="{B1262BDF-EF1D-7149-9598-7A8E228A6D2C}" dt="2022-09-03T06:49:00.475" v="9169" actId="478"/>
          <ac:spMkLst>
            <pc:docMk/>
            <pc:sldMk cId="4032137120" sldId="466"/>
            <ac:spMk id="9" creationId="{ABC5C51E-0069-46EE-8AA7-A92EC95EE01D}"/>
          </ac:spMkLst>
        </pc:spChg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4032137120" sldId="466"/>
            <ac:spMk id="10" creationId="{DB3B61ED-98A9-3215-F80F-DCDBF376563F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4032137120" sldId="466"/>
            <ac:spMk id="11" creationId="{CBBD195B-395A-81A0-7F65-5871763CF940}"/>
          </ac:spMkLst>
        </pc:spChg>
        <pc:spChg chg="del mod">
          <ac:chgData name="CHEN Yongliang" userId="d6ed8dc1-e407-402c-acc1-c278244859d5" providerId="ADAL" clId="{B1262BDF-EF1D-7149-9598-7A8E228A6D2C}" dt="2022-09-02T07:17:49.879" v="2734" actId="21"/>
          <ac:spMkLst>
            <pc:docMk/>
            <pc:sldMk cId="4032137120" sldId="466"/>
            <ac:spMk id="14" creationId="{4F056BFC-9E75-6A67-B072-F053D22EB16E}"/>
          </ac:spMkLst>
        </pc:spChg>
        <pc:spChg chg="mod">
          <ac:chgData name="CHEN Yongliang" userId="d6ed8dc1-e407-402c-acc1-c278244859d5" providerId="ADAL" clId="{B1262BDF-EF1D-7149-9598-7A8E228A6D2C}" dt="2022-09-02T06:53:05.268" v="2383" actId="20577"/>
          <ac:spMkLst>
            <pc:docMk/>
            <pc:sldMk cId="4032137120" sldId="466"/>
            <ac:spMk id="19" creationId="{F881B822-8CFC-3908-688A-894E1640B7D1}"/>
          </ac:spMkLst>
        </pc:spChg>
        <pc:picChg chg="del">
          <ac:chgData name="CHEN Yongliang" userId="d6ed8dc1-e407-402c-acc1-c278244859d5" providerId="ADAL" clId="{B1262BDF-EF1D-7149-9598-7A8E228A6D2C}" dt="2022-09-02T06:53:38.952" v="2400" actId="478"/>
          <ac:picMkLst>
            <pc:docMk/>
            <pc:sldMk cId="4032137120" sldId="466"/>
            <ac:picMk id="2" creationId="{E091AAD5-AA9B-40F3-ECD0-40CFBBB5829F}"/>
          </ac:picMkLst>
        </pc:picChg>
        <pc:picChg chg="add mod">
          <ac:chgData name="CHEN Yongliang" userId="d6ed8dc1-e407-402c-acc1-c278244859d5" providerId="ADAL" clId="{B1262BDF-EF1D-7149-9598-7A8E228A6D2C}" dt="2022-09-02T07:01:46.117" v="2700" actId="1076"/>
          <ac:picMkLst>
            <pc:docMk/>
            <pc:sldMk cId="4032137120" sldId="466"/>
            <ac:picMk id="3" creationId="{1AD60CB4-12D4-D1C1-4596-708F0EB88EE3}"/>
          </ac:picMkLst>
        </pc:picChg>
        <pc:picChg chg="del">
          <ac:chgData name="CHEN Yongliang" userId="d6ed8dc1-e407-402c-acc1-c278244859d5" providerId="ADAL" clId="{B1262BDF-EF1D-7149-9598-7A8E228A6D2C}" dt="2022-09-03T07:14:02.009" v="9244" actId="478"/>
          <ac:picMkLst>
            <pc:docMk/>
            <pc:sldMk cId="4032137120" sldId="466"/>
            <ac:picMk id="7" creationId="{0BAD5DA4-B5F1-7DE6-54D9-A00F3166D7D9}"/>
          </ac:picMkLst>
        </pc:picChg>
      </pc:sldChg>
      <pc:sldChg chg="del">
        <pc:chgData name="CHEN Yongliang" userId="d6ed8dc1-e407-402c-acc1-c278244859d5" providerId="ADAL" clId="{B1262BDF-EF1D-7149-9598-7A8E228A6D2C}" dt="2022-09-03T02:43:13.612" v="5334" actId="2696"/>
        <pc:sldMkLst>
          <pc:docMk/>
          <pc:sldMk cId="2485128963" sldId="467"/>
        </pc:sldMkLst>
      </pc:sldChg>
      <pc:sldChg chg="del">
        <pc:chgData name="CHEN Yongliang" userId="d6ed8dc1-e407-402c-acc1-c278244859d5" providerId="ADAL" clId="{B1262BDF-EF1D-7149-9598-7A8E228A6D2C}" dt="2022-09-03T02:43:13.612" v="5334" actId="2696"/>
        <pc:sldMkLst>
          <pc:docMk/>
          <pc:sldMk cId="872471749" sldId="468"/>
        </pc:sldMkLst>
      </pc:sldChg>
      <pc:sldChg chg="modSp del mod">
        <pc:chgData name="CHEN Yongliang" userId="d6ed8dc1-e407-402c-acc1-c278244859d5" providerId="ADAL" clId="{B1262BDF-EF1D-7149-9598-7A8E228A6D2C}" dt="2022-09-03T06:31:45.603" v="8804" actId="2696"/>
        <pc:sldMkLst>
          <pc:docMk/>
          <pc:sldMk cId="4184721215" sldId="469"/>
        </pc:sldMkLst>
        <pc:spChg chg="mod">
          <ac:chgData name="CHEN Yongliang" userId="d6ed8dc1-e407-402c-acc1-c278244859d5" providerId="ADAL" clId="{B1262BDF-EF1D-7149-9598-7A8E228A6D2C}" dt="2022-09-03T06:31:36.821" v="8803" actId="20577"/>
          <ac:spMkLst>
            <pc:docMk/>
            <pc:sldMk cId="4184721215" sldId="469"/>
            <ac:spMk id="19" creationId="{F881B822-8CFC-3908-688A-894E1640B7D1}"/>
          </ac:spMkLst>
        </pc:spChg>
      </pc:sldChg>
      <pc:sldChg chg="del">
        <pc:chgData name="CHEN Yongliang" userId="d6ed8dc1-e407-402c-acc1-c278244859d5" providerId="ADAL" clId="{B1262BDF-EF1D-7149-9598-7A8E228A6D2C}" dt="2022-09-03T06:31:50.912" v="8805" actId="2696"/>
        <pc:sldMkLst>
          <pc:docMk/>
          <pc:sldMk cId="917423346" sldId="470"/>
        </pc:sldMkLst>
      </pc:sldChg>
      <pc:sldChg chg="del">
        <pc:chgData name="CHEN Yongliang" userId="d6ed8dc1-e407-402c-acc1-c278244859d5" providerId="ADAL" clId="{B1262BDF-EF1D-7149-9598-7A8E228A6D2C}" dt="2022-09-03T06:31:50.912" v="8805" actId="2696"/>
        <pc:sldMkLst>
          <pc:docMk/>
          <pc:sldMk cId="959327641" sldId="471"/>
        </pc:sldMkLst>
      </pc:sldChg>
      <pc:sldChg chg="del">
        <pc:chgData name="CHEN Yongliang" userId="d6ed8dc1-e407-402c-acc1-c278244859d5" providerId="ADAL" clId="{B1262BDF-EF1D-7149-9598-7A8E228A6D2C}" dt="2022-09-03T06:31:50.912" v="8805" actId="2696"/>
        <pc:sldMkLst>
          <pc:docMk/>
          <pc:sldMk cId="1090487109" sldId="472"/>
        </pc:sldMkLst>
      </pc:sldChg>
      <pc:sldChg chg="del">
        <pc:chgData name="CHEN Yongliang" userId="d6ed8dc1-e407-402c-acc1-c278244859d5" providerId="ADAL" clId="{B1262BDF-EF1D-7149-9598-7A8E228A6D2C}" dt="2022-09-03T06:12:45.168" v="8347" actId="2696"/>
        <pc:sldMkLst>
          <pc:docMk/>
          <pc:sldMk cId="3203215258" sldId="473"/>
        </pc:sldMkLst>
      </pc:sldChg>
      <pc:sldChg chg="del">
        <pc:chgData name="CHEN Yongliang" userId="d6ed8dc1-e407-402c-acc1-c278244859d5" providerId="ADAL" clId="{B1262BDF-EF1D-7149-9598-7A8E228A6D2C}" dt="2022-09-03T06:31:45.603" v="8804" actId="2696"/>
        <pc:sldMkLst>
          <pc:docMk/>
          <pc:sldMk cId="4232546213" sldId="474"/>
        </pc:sldMkLst>
      </pc:sldChg>
      <pc:sldChg chg="del">
        <pc:chgData name="CHEN Yongliang" userId="d6ed8dc1-e407-402c-acc1-c278244859d5" providerId="ADAL" clId="{B1262BDF-EF1D-7149-9598-7A8E228A6D2C}" dt="2022-09-03T06:12:44.189" v="8346" actId="2696"/>
        <pc:sldMkLst>
          <pc:docMk/>
          <pc:sldMk cId="3246509693" sldId="475"/>
        </pc:sldMkLst>
      </pc:sldChg>
      <pc:sldChg chg="addSp delSp modSp mod modAnim">
        <pc:chgData name="CHEN Yongliang" userId="d6ed8dc1-e407-402c-acc1-c278244859d5" providerId="ADAL" clId="{B1262BDF-EF1D-7149-9598-7A8E228A6D2C}" dt="2022-09-03T07:48:59.574" v="9581"/>
        <pc:sldMkLst>
          <pc:docMk/>
          <pc:sldMk cId="2327964056" sldId="476"/>
        </pc:sldMkLst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2327964056" sldId="476"/>
            <ac:spMk id="2" creationId="{EF3F2389-A39D-A60B-BD78-1431AA7EA4EB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2327964056" sldId="476"/>
            <ac:spMk id="3" creationId="{B594264E-7B8B-7CAC-65E5-B3A0ADCC68C2}"/>
          </ac:spMkLst>
        </pc:spChg>
        <pc:spChg chg="del">
          <ac:chgData name="CHEN Yongliang" userId="d6ed8dc1-e407-402c-acc1-c278244859d5" providerId="ADAL" clId="{B1262BDF-EF1D-7149-9598-7A8E228A6D2C}" dt="2022-09-03T06:48:12.749" v="9150" actId="478"/>
          <ac:spMkLst>
            <pc:docMk/>
            <pc:sldMk cId="2327964056" sldId="476"/>
            <ac:spMk id="9" creationId="{497D23D3-4EB3-4C37-81D6-5584E201AA33}"/>
          </ac:spMkLst>
        </pc:spChg>
        <pc:spChg chg="mod">
          <ac:chgData name="CHEN Yongliang" userId="d6ed8dc1-e407-402c-acc1-c278244859d5" providerId="ADAL" clId="{B1262BDF-EF1D-7149-9598-7A8E228A6D2C}" dt="2022-09-03T07:48:47.173" v="9578" actId="20577"/>
          <ac:spMkLst>
            <pc:docMk/>
            <pc:sldMk cId="2327964056" sldId="476"/>
            <ac:spMk id="14" creationId="{4F056BFC-9E75-6A67-B072-F053D22EB16E}"/>
          </ac:spMkLst>
        </pc:spChg>
        <pc:picChg chg="del">
          <ac:chgData name="CHEN Yongliang" userId="d6ed8dc1-e407-402c-acc1-c278244859d5" providerId="ADAL" clId="{B1262BDF-EF1D-7149-9598-7A8E228A6D2C}" dt="2022-09-03T07:14:43.820" v="9262" actId="478"/>
          <ac:picMkLst>
            <pc:docMk/>
            <pc:sldMk cId="2327964056" sldId="476"/>
            <ac:picMk id="7" creationId="{0BAD5DA4-B5F1-7DE6-54D9-A00F3166D7D9}"/>
          </ac:picMkLst>
        </pc:picChg>
      </pc:sldChg>
      <pc:sldChg chg="addSp delSp modSp mod">
        <pc:chgData name="CHEN Yongliang" userId="d6ed8dc1-e407-402c-acc1-c278244859d5" providerId="ADAL" clId="{B1262BDF-EF1D-7149-9598-7A8E228A6D2C}" dt="2022-09-03T07:14:45.771" v="9263" actId="478"/>
        <pc:sldMkLst>
          <pc:docMk/>
          <pc:sldMk cId="4054238517" sldId="477"/>
        </pc:sldMkLst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4054238517" sldId="477"/>
            <ac:spMk id="2" creationId="{DA8599B6-ACEF-03CD-F36D-A1882DA29821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4054238517" sldId="477"/>
            <ac:spMk id="3" creationId="{A82637D4-4A75-E79D-800A-35ADD3C0E676}"/>
          </ac:spMkLst>
        </pc:spChg>
        <pc:spChg chg="mod">
          <ac:chgData name="CHEN Yongliang" userId="d6ed8dc1-e407-402c-acc1-c278244859d5" providerId="ADAL" clId="{B1262BDF-EF1D-7149-9598-7A8E228A6D2C}" dt="2022-09-03T06:46:50.537" v="9147" actId="1076"/>
          <ac:spMkLst>
            <pc:docMk/>
            <pc:sldMk cId="4054238517" sldId="477"/>
            <ac:spMk id="9" creationId="{CB274430-AE4F-4FD8-F013-08C1AD3E0341}"/>
          </ac:spMkLst>
        </pc:spChg>
        <pc:spChg chg="del">
          <ac:chgData name="CHEN Yongliang" userId="d6ed8dc1-e407-402c-acc1-c278244859d5" providerId="ADAL" clId="{B1262BDF-EF1D-7149-9598-7A8E228A6D2C}" dt="2022-09-03T06:46:45.025" v="9146" actId="478"/>
          <ac:spMkLst>
            <pc:docMk/>
            <pc:sldMk cId="4054238517" sldId="477"/>
            <ac:spMk id="10" creationId="{1A14C0DB-644C-1BA5-3878-2BEB88D1AB8E}"/>
          </ac:spMkLst>
        </pc:spChg>
        <pc:spChg chg="del mod">
          <ac:chgData name="CHEN Yongliang" userId="d6ed8dc1-e407-402c-acc1-c278244859d5" providerId="ADAL" clId="{B1262BDF-EF1D-7149-9598-7A8E228A6D2C}" dt="2022-09-03T06:48:15.670" v="9151" actId="478"/>
          <ac:spMkLst>
            <pc:docMk/>
            <pc:sldMk cId="4054238517" sldId="477"/>
            <ac:spMk id="12" creationId="{FC4BAFC8-9B29-E1DC-A5FE-CBF8F9B65888}"/>
          </ac:spMkLst>
        </pc:spChg>
        <pc:picChg chg="del">
          <ac:chgData name="CHEN Yongliang" userId="d6ed8dc1-e407-402c-acc1-c278244859d5" providerId="ADAL" clId="{B1262BDF-EF1D-7149-9598-7A8E228A6D2C}" dt="2022-09-03T07:14:45.771" v="9263" actId="478"/>
          <ac:picMkLst>
            <pc:docMk/>
            <pc:sldMk cId="4054238517" sldId="477"/>
            <ac:picMk id="7" creationId="{0BAD5DA4-B5F1-7DE6-54D9-A00F3166D7D9}"/>
          </ac:picMkLst>
        </pc:picChg>
      </pc:sldChg>
      <pc:sldChg chg="del">
        <pc:chgData name="CHEN Yongliang" userId="d6ed8dc1-e407-402c-acc1-c278244859d5" providerId="ADAL" clId="{B1262BDF-EF1D-7149-9598-7A8E228A6D2C}" dt="2022-09-02T06:52:55.662" v="2376" actId="2696"/>
        <pc:sldMkLst>
          <pc:docMk/>
          <pc:sldMk cId="1726854226" sldId="478"/>
        </pc:sldMkLst>
      </pc:sldChg>
      <pc:sldChg chg="del">
        <pc:chgData name="CHEN Yongliang" userId="d6ed8dc1-e407-402c-acc1-c278244859d5" providerId="ADAL" clId="{B1262BDF-EF1D-7149-9598-7A8E228A6D2C}" dt="2022-09-02T06:52:58.338" v="2377" actId="2696"/>
        <pc:sldMkLst>
          <pc:docMk/>
          <pc:sldMk cId="1885163261" sldId="479"/>
        </pc:sldMkLst>
      </pc:sldChg>
      <pc:sldChg chg="del">
        <pc:chgData name="CHEN Yongliang" userId="d6ed8dc1-e407-402c-acc1-c278244859d5" providerId="ADAL" clId="{B1262BDF-EF1D-7149-9598-7A8E228A6D2C}" dt="2022-09-02T06:52:55.662" v="2376" actId="2696"/>
        <pc:sldMkLst>
          <pc:docMk/>
          <pc:sldMk cId="3549135061" sldId="480"/>
        </pc:sldMkLst>
      </pc:sldChg>
      <pc:sldChg chg="del">
        <pc:chgData name="CHEN Yongliang" userId="d6ed8dc1-e407-402c-acc1-c278244859d5" providerId="ADAL" clId="{B1262BDF-EF1D-7149-9598-7A8E228A6D2C}" dt="2022-09-03T06:31:50.912" v="8805" actId="2696"/>
        <pc:sldMkLst>
          <pc:docMk/>
          <pc:sldMk cId="2488670147" sldId="481"/>
        </pc:sldMkLst>
      </pc:sldChg>
      <pc:sldChg chg="del">
        <pc:chgData name="CHEN Yongliang" userId="d6ed8dc1-e407-402c-acc1-c278244859d5" providerId="ADAL" clId="{B1262BDF-EF1D-7149-9598-7A8E228A6D2C}" dt="2022-09-03T06:31:45.603" v="8804" actId="2696"/>
        <pc:sldMkLst>
          <pc:docMk/>
          <pc:sldMk cId="1021033469" sldId="482"/>
        </pc:sldMkLst>
      </pc:sldChg>
      <pc:sldChg chg="addSp delSp modSp mod delAnim modAnim modNotesTx">
        <pc:chgData name="CHEN Yongliang" userId="d6ed8dc1-e407-402c-acc1-c278244859d5" providerId="ADAL" clId="{B1262BDF-EF1D-7149-9598-7A8E228A6D2C}" dt="2022-09-03T13:56:17.014" v="10046" actId="1076"/>
        <pc:sldMkLst>
          <pc:docMk/>
          <pc:sldMk cId="1433443567" sldId="483"/>
        </pc:sldMkLst>
        <pc:spChg chg="del">
          <ac:chgData name="CHEN Yongliang" userId="d6ed8dc1-e407-402c-acc1-c278244859d5" providerId="ADAL" clId="{B1262BDF-EF1D-7149-9598-7A8E228A6D2C}" dt="2022-09-02T04:28:05.834" v="1224" actId="478"/>
          <ac:spMkLst>
            <pc:docMk/>
            <pc:sldMk cId="1433443567" sldId="483"/>
            <ac:spMk id="3" creationId="{EEC8A85C-AF2F-554F-3F52-E6135219A2B7}"/>
          </ac:spMkLst>
        </pc:spChg>
        <pc:spChg chg="add mod">
          <ac:chgData name="CHEN Yongliang" userId="d6ed8dc1-e407-402c-acc1-c278244859d5" providerId="ADAL" clId="{B1262BDF-EF1D-7149-9598-7A8E228A6D2C}" dt="2022-09-03T13:55:02.855" v="10011"/>
          <ac:spMkLst>
            <pc:docMk/>
            <pc:sldMk cId="1433443567" sldId="483"/>
            <ac:spMk id="6" creationId="{C747786A-0D16-C98F-3923-D63A97A32991}"/>
          </ac:spMkLst>
        </pc:spChg>
        <pc:spChg chg="add mod">
          <ac:chgData name="CHEN Yongliang" userId="d6ed8dc1-e407-402c-acc1-c278244859d5" providerId="ADAL" clId="{B1262BDF-EF1D-7149-9598-7A8E228A6D2C}" dt="2022-09-03T13:55:02.855" v="10011"/>
          <ac:spMkLst>
            <pc:docMk/>
            <pc:sldMk cId="1433443567" sldId="483"/>
            <ac:spMk id="7" creationId="{C97826A7-FC15-5BCE-A948-77F9E8F019D4}"/>
          </ac:spMkLst>
        </pc:spChg>
        <pc:spChg chg="add mod">
          <ac:chgData name="CHEN Yongliang" userId="d6ed8dc1-e407-402c-acc1-c278244859d5" providerId="ADAL" clId="{B1262BDF-EF1D-7149-9598-7A8E228A6D2C}" dt="2022-09-03T13:55:02.855" v="10011"/>
          <ac:spMkLst>
            <pc:docMk/>
            <pc:sldMk cId="1433443567" sldId="483"/>
            <ac:spMk id="8" creationId="{14D07110-60E1-BC0D-BE14-6AF5F2166136}"/>
          </ac:spMkLst>
        </pc:spChg>
        <pc:spChg chg="add mod">
          <ac:chgData name="CHEN Yongliang" userId="d6ed8dc1-e407-402c-acc1-c278244859d5" providerId="ADAL" clId="{B1262BDF-EF1D-7149-9598-7A8E228A6D2C}" dt="2022-09-03T13:55:52.924" v="10035" actId="14100"/>
          <ac:spMkLst>
            <pc:docMk/>
            <pc:sldMk cId="1433443567" sldId="483"/>
            <ac:spMk id="9" creationId="{A4E154BA-801D-5BD2-431E-79E886F5613D}"/>
          </ac:spMkLst>
        </pc:spChg>
        <pc:spChg chg="add del mod">
          <ac:chgData name="CHEN Yongliang" userId="d6ed8dc1-e407-402c-acc1-c278244859d5" providerId="ADAL" clId="{B1262BDF-EF1D-7149-9598-7A8E228A6D2C}" dt="2022-09-03T07:24:38.997" v="9352" actId="21"/>
          <ac:spMkLst>
            <pc:docMk/>
            <pc:sldMk cId="1433443567" sldId="483"/>
            <ac:spMk id="9" creationId="{BFC0F324-C329-4E5A-F51C-D6A7A1E1A5A4}"/>
          </ac:spMkLst>
        </pc:spChg>
        <pc:spChg chg="del">
          <ac:chgData name="CHEN Yongliang" userId="d6ed8dc1-e407-402c-acc1-c278244859d5" providerId="ADAL" clId="{B1262BDF-EF1D-7149-9598-7A8E228A6D2C}" dt="2022-09-03T06:49:06.160" v="9171" actId="478"/>
          <ac:spMkLst>
            <pc:docMk/>
            <pc:sldMk cId="1433443567" sldId="483"/>
            <ac:spMk id="10" creationId="{0BBB8FAC-81B3-4559-A18E-DD2E662436F4}"/>
          </ac:spMkLst>
        </pc:spChg>
        <pc:spChg chg="add del mod">
          <ac:chgData name="CHEN Yongliang" userId="d6ed8dc1-e407-402c-acc1-c278244859d5" providerId="ADAL" clId="{B1262BDF-EF1D-7149-9598-7A8E228A6D2C}" dt="2022-09-03T07:24:38.997" v="9352" actId="21"/>
          <ac:spMkLst>
            <pc:docMk/>
            <pc:sldMk cId="1433443567" sldId="483"/>
            <ac:spMk id="11" creationId="{23F21A61-F035-BB8D-E1F9-54C40036C45F}"/>
          </ac:spMkLst>
        </pc:spChg>
        <pc:spChg chg="add del mod">
          <ac:chgData name="CHEN Yongliang" userId="d6ed8dc1-e407-402c-acc1-c278244859d5" providerId="ADAL" clId="{B1262BDF-EF1D-7149-9598-7A8E228A6D2C}" dt="2022-09-03T07:24:38.997" v="9352" actId="21"/>
          <ac:spMkLst>
            <pc:docMk/>
            <pc:sldMk cId="1433443567" sldId="483"/>
            <ac:spMk id="12" creationId="{02F4704C-BBEA-F811-5A6B-FB80C3E18C35}"/>
          </ac:spMkLst>
        </pc:spChg>
        <pc:spChg chg="add del mod">
          <ac:chgData name="CHEN Yongliang" userId="d6ed8dc1-e407-402c-acc1-c278244859d5" providerId="ADAL" clId="{B1262BDF-EF1D-7149-9598-7A8E228A6D2C}" dt="2022-09-03T07:24:38.997" v="9352" actId="21"/>
          <ac:spMkLst>
            <pc:docMk/>
            <pc:sldMk cId="1433443567" sldId="483"/>
            <ac:spMk id="13" creationId="{27A58642-4985-5C45-BC30-DFAAD4854079}"/>
          </ac:spMkLst>
        </pc:spChg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1433443567" sldId="483"/>
            <ac:spMk id="14" creationId="{3537B739-C4D6-BE67-4C84-C2B7D2A4DE7A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1433443567" sldId="483"/>
            <ac:spMk id="15" creationId="{9B19DA07-F8A2-CA1F-AEDF-90FCAEE5D916}"/>
          </ac:spMkLst>
        </pc:spChg>
        <pc:spChg chg="add del mod">
          <ac:chgData name="CHEN Yongliang" userId="d6ed8dc1-e407-402c-acc1-c278244859d5" providerId="ADAL" clId="{B1262BDF-EF1D-7149-9598-7A8E228A6D2C}" dt="2022-09-03T07:26:04.599" v="9358" actId="21"/>
          <ac:spMkLst>
            <pc:docMk/>
            <pc:sldMk cId="1433443567" sldId="483"/>
            <ac:spMk id="20" creationId="{D50DCD99-AB5D-7EC3-7D60-C61372FE9326}"/>
          </ac:spMkLst>
        </pc:spChg>
        <pc:spChg chg="add del mod">
          <ac:chgData name="CHEN Yongliang" userId="d6ed8dc1-e407-402c-acc1-c278244859d5" providerId="ADAL" clId="{B1262BDF-EF1D-7149-9598-7A8E228A6D2C}" dt="2022-09-03T07:26:04.599" v="9358" actId="21"/>
          <ac:spMkLst>
            <pc:docMk/>
            <pc:sldMk cId="1433443567" sldId="483"/>
            <ac:spMk id="21" creationId="{7B874DB7-81A7-52E2-2451-EA6F5B95945F}"/>
          </ac:spMkLst>
        </pc:spChg>
        <pc:spChg chg="add del mod">
          <ac:chgData name="CHEN Yongliang" userId="d6ed8dc1-e407-402c-acc1-c278244859d5" providerId="ADAL" clId="{B1262BDF-EF1D-7149-9598-7A8E228A6D2C}" dt="2022-09-03T07:26:04.599" v="9358" actId="21"/>
          <ac:spMkLst>
            <pc:docMk/>
            <pc:sldMk cId="1433443567" sldId="483"/>
            <ac:spMk id="22" creationId="{D7B612E6-A264-89EC-6F4B-EA36E618A158}"/>
          </ac:spMkLst>
        </pc:spChg>
        <pc:spChg chg="add del mod">
          <ac:chgData name="CHEN Yongliang" userId="d6ed8dc1-e407-402c-acc1-c278244859d5" providerId="ADAL" clId="{B1262BDF-EF1D-7149-9598-7A8E228A6D2C}" dt="2022-09-03T07:26:04.599" v="9358" actId="21"/>
          <ac:spMkLst>
            <pc:docMk/>
            <pc:sldMk cId="1433443567" sldId="483"/>
            <ac:spMk id="23" creationId="{5F78AE29-6B9E-7F81-7365-358551AF89DB}"/>
          </ac:spMkLst>
        </pc:spChg>
        <pc:spChg chg="add del mod">
          <ac:chgData name="CHEN Yongliang" userId="d6ed8dc1-e407-402c-acc1-c278244859d5" providerId="ADAL" clId="{B1262BDF-EF1D-7149-9598-7A8E228A6D2C}" dt="2022-09-03T13:55:01.791" v="10010" actId="21"/>
          <ac:spMkLst>
            <pc:docMk/>
            <pc:sldMk cId="1433443567" sldId="483"/>
            <ac:spMk id="28" creationId="{3BAF2547-FDEA-CDD1-D1F0-1DF6E12D20D8}"/>
          </ac:spMkLst>
        </pc:spChg>
        <pc:spChg chg="add del mod">
          <ac:chgData name="CHEN Yongliang" userId="d6ed8dc1-e407-402c-acc1-c278244859d5" providerId="ADAL" clId="{B1262BDF-EF1D-7149-9598-7A8E228A6D2C}" dt="2022-09-03T13:55:01.791" v="10010" actId="21"/>
          <ac:spMkLst>
            <pc:docMk/>
            <pc:sldMk cId="1433443567" sldId="483"/>
            <ac:spMk id="29" creationId="{C133F74D-15C5-AC86-76C9-09543D53C689}"/>
          </ac:spMkLst>
        </pc:spChg>
        <pc:spChg chg="add del mod">
          <ac:chgData name="CHEN Yongliang" userId="d6ed8dc1-e407-402c-acc1-c278244859d5" providerId="ADAL" clId="{B1262BDF-EF1D-7149-9598-7A8E228A6D2C}" dt="2022-09-03T13:55:01.791" v="10010" actId="21"/>
          <ac:spMkLst>
            <pc:docMk/>
            <pc:sldMk cId="1433443567" sldId="483"/>
            <ac:spMk id="30" creationId="{87EA315C-52A6-E56C-860D-32A5C149E6A5}"/>
          </ac:spMkLst>
        </pc:spChg>
        <pc:spChg chg="add del mod">
          <ac:chgData name="CHEN Yongliang" userId="d6ed8dc1-e407-402c-acc1-c278244859d5" providerId="ADAL" clId="{B1262BDF-EF1D-7149-9598-7A8E228A6D2C}" dt="2022-09-03T13:55:01.791" v="10010" actId="21"/>
          <ac:spMkLst>
            <pc:docMk/>
            <pc:sldMk cId="1433443567" sldId="483"/>
            <ac:spMk id="31" creationId="{368DD5C8-5098-0267-CB88-A97D3E7D7C0F}"/>
          </ac:spMkLst>
        </pc:spChg>
        <pc:spChg chg="add mod">
          <ac:chgData name="CHEN Yongliang" userId="d6ed8dc1-e407-402c-acc1-c278244859d5" providerId="ADAL" clId="{B1262BDF-EF1D-7149-9598-7A8E228A6D2C}" dt="2022-09-03T13:56:17.014" v="10046" actId="1076"/>
          <ac:spMkLst>
            <pc:docMk/>
            <pc:sldMk cId="1433443567" sldId="483"/>
            <ac:spMk id="32" creationId="{CA426148-FB90-4171-1630-C311F49E80D2}"/>
          </ac:spMkLst>
        </pc:spChg>
        <pc:spChg chg="mod">
          <ac:chgData name="CHEN Yongliang" userId="d6ed8dc1-e407-402c-acc1-c278244859d5" providerId="ADAL" clId="{B1262BDF-EF1D-7149-9598-7A8E228A6D2C}" dt="2022-09-03T07:29:52.638" v="9408" actId="207"/>
          <ac:spMkLst>
            <pc:docMk/>
            <pc:sldMk cId="1433443567" sldId="483"/>
            <ac:spMk id="37" creationId="{68ACB598-BF6A-5B5D-C2DA-ADF7FA9468D2}"/>
          </ac:spMkLst>
        </pc:spChg>
        <pc:spChg chg="mod">
          <ac:chgData name="CHEN Yongliang" userId="d6ed8dc1-e407-402c-acc1-c278244859d5" providerId="ADAL" clId="{B1262BDF-EF1D-7149-9598-7A8E228A6D2C}" dt="2022-09-02T04:22:00.470" v="1026" actId="20577"/>
          <ac:spMkLst>
            <pc:docMk/>
            <pc:sldMk cId="1433443567" sldId="483"/>
            <ac:spMk id="39" creationId="{E6E55FD4-2A12-B334-2293-D05A1BA9D9FB}"/>
          </ac:spMkLst>
        </pc:spChg>
        <pc:picChg chg="del">
          <ac:chgData name="CHEN Yongliang" userId="d6ed8dc1-e407-402c-acc1-c278244859d5" providerId="ADAL" clId="{B1262BDF-EF1D-7149-9598-7A8E228A6D2C}" dt="2022-09-02T04:28:03.760" v="1223" actId="478"/>
          <ac:picMkLst>
            <pc:docMk/>
            <pc:sldMk cId="1433443567" sldId="483"/>
            <ac:picMk id="2" creationId="{19B7B885-5FA6-A6CB-A43C-B8CE27C2EF3B}"/>
          </ac:picMkLst>
        </pc:picChg>
        <pc:picChg chg="add mod">
          <ac:chgData name="CHEN Yongliang" userId="d6ed8dc1-e407-402c-acc1-c278244859d5" providerId="ADAL" clId="{B1262BDF-EF1D-7149-9598-7A8E228A6D2C}" dt="2022-09-03T13:55:37.175" v="10028" actId="1076"/>
          <ac:picMkLst>
            <pc:docMk/>
            <pc:sldMk cId="1433443567" sldId="483"/>
            <ac:picMk id="2" creationId="{A4FDEC78-98D1-01F4-17B5-798ADB357E95}"/>
          </ac:picMkLst>
        </pc:picChg>
        <pc:picChg chg="add mod">
          <ac:chgData name="CHEN Yongliang" userId="d6ed8dc1-e407-402c-acc1-c278244859d5" providerId="ADAL" clId="{B1262BDF-EF1D-7149-9598-7A8E228A6D2C}" dt="2022-09-03T13:55:02.855" v="10011"/>
          <ac:picMkLst>
            <pc:docMk/>
            <pc:sldMk cId="1433443567" sldId="483"/>
            <ac:picMk id="3" creationId="{E3EF6557-CAD2-DA34-6800-7EDA590EEB67}"/>
          </ac:picMkLst>
        </pc:picChg>
        <pc:picChg chg="del">
          <ac:chgData name="CHEN Yongliang" userId="d6ed8dc1-e407-402c-acc1-c278244859d5" providerId="ADAL" clId="{B1262BDF-EF1D-7149-9598-7A8E228A6D2C}" dt="2022-09-02T04:28:03.760" v="1223" actId="478"/>
          <ac:picMkLst>
            <pc:docMk/>
            <pc:sldMk cId="1433443567" sldId="483"/>
            <ac:picMk id="4" creationId="{3435158E-EAD0-16FF-35F6-7EC862185D44}"/>
          </ac:picMkLst>
        </pc:picChg>
        <pc:picChg chg="add mod">
          <ac:chgData name="CHEN Yongliang" userId="d6ed8dc1-e407-402c-acc1-c278244859d5" providerId="ADAL" clId="{B1262BDF-EF1D-7149-9598-7A8E228A6D2C}" dt="2022-09-03T13:55:02.855" v="10011"/>
          <ac:picMkLst>
            <pc:docMk/>
            <pc:sldMk cId="1433443567" sldId="483"/>
            <ac:picMk id="4" creationId="{ED2EE2A9-98F4-41FC-D452-5E2A7B3DAD8D}"/>
          </ac:picMkLst>
        </pc:picChg>
        <pc:picChg chg="add del mod">
          <ac:chgData name="CHEN Yongliang" userId="d6ed8dc1-e407-402c-acc1-c278244859d5" providerId="ADAL" clId="{B1262BDF-EF1D-7149-9598-7A8E228A6D2C}" dt="2022-09-03T07:24:27.641" v="9349" actId="478"/>
          <ac:picMkLst>
            <pc:docMk/>
            <pc:sldMk cId="1433443567" sldId="483"/>
            <ac:picMk id="5" creationId="{494F8A71-40AE-E5EB-58B7-C97E2E5011FB}"/>
          </ac:picMkLst>
        </pc:picChg>
        <pc:picChg chg="add mod">
          <ac:chgData name="CHEN Yongliang" userId="d6ed8dc1-e407-402c-acc1-c278244859d5" providerId="ADAL" clId="{B1262BDF-EF1D-7149-9598-7A8E228A6D2C}" dt="2022-09-03T13:55:02.855" v="10011"/>
          <ac:picMkLst>
            <pc:docMk/>
            <pc:sldMk cId="1433443567" sldId="483"/>
            <ac:picMk id="5" creationId="{B6AB8C76-CE23-9615-EE08-0BD97205B702}"/>
          </ac:picMkLst>
        </pc:picChg>
        <pc:picChg chg="add del mod">
          <ac:chgData name="CHEN Yongliang" userId="d6ed8dc1-e407-402c-acc1-c278244859d5" providerId="ADAL" clId="{B1262BDF-EF1D-7149-9598-7A8E228A6D2C}" dt="2022-09-03T07:24:38.997" v="9352" actId="21"/>
          <ac:picMkLst>
            <pc:docMk/>
            <pc:sldMk cId="1433443567" sldId="483"/>
            <ac:picMk id="6" creationId="{8B7FCC4C-F38B-68A9-43DA-189BA44EB5AB}"/>
          </ac:picMkLst>
        </pc:picChg>
        <pc:picChg chg="add del mod">
          <ac:chgData name="CHEN Yongliang" userId="d6ed8dc1-e407-402c-acc1-c278244859d5" providerId="ADAL" clId="{B1262BDF-EF1D-7149-9598-7A8E228A6D2C}" dt="2022-09-03T07:24:38.997" v="9352" actId="21"/>
          <ac:picMkLst>
            <pc:docMk/>
            <pc:sldMk cId="1433443567" sldId="483"/>
            <ac:picMk id="7" creationId="{172526AA-9FE5-9675-7825-AC7F8F1AFE57}"/>
          </ac:picMkLst>
        </pc:picChg>
        <pc:picChg chg="add del mod">
          <ac:chgData name="CHEN Yongliang" userId="d6ed8dc1-e407-402c-acc1-c278244859d5" providerId="ADAL" clId="{B1262BDF-EF1D-7149-9598-7A8E228A6D2C}" dt="2022-09-03T07:24:38.997" v="9352" actId="21"/>
          <ac:picMkLst>
            <pc:docMk/>
            <pc:sldMk cId="1433443567" sldId="483"/>
            <ac:picMk id="8" creationId="{FF832187-A585-5D82-F933-EB82B8932802}"/>
          </ac:picMkLst>
        </pc:picChg>
        <pc:picChg chg="add del mod">
          <ac:chgData name="CHEN Yongliang" userId="d6ed8dc1-e407-402c-acc1-c278244859d5" providerId="ADAL" clId="{B1262BDF-EF1D-7149-9598-7A8E228A6D2C}" dt="2022-09-03T07:25:40.543" v="9355" actId="478"/>
          <ac:picMkLst>
            <pc:docMk/>
            <pc:sldMk cId="1433443567" sldId="483"/>
            <ac:picMk id="16" creationId="{303962A9-E2B7-4355-8EDE-C9439585F080}"/>
          </ac:picMkLst>
        </pc:picChg>
        <pc:picChg chg="add del mod">
          <ac:chgData name="CHEN Yongliang" userId="d6ed8dc1-e407-402c-acc1-c278244859d5" providerId="ADAL" clId="{B1262BDF-EF1D-7149-9598-7A8E228A6D2C}" dt="2022-09-03T07:26:04.599" v="9358" actId="21"/>
          <ac:picMkLst>
            <pc:docMk/>
            <pc:sldMk cId="1433443567" sldId="483"/>
            <ac:picMk id="17" creationId="{D8464E99-79C8-8F5B-261B-97A45284848C}"/>
          </ac:picMkLst>
        </pc:picChg>
        <pc:picChg chg="add del mod">
          <ac:chgData name="CHEN Yongliang" userId="d6ed8dc1-e407-402c-acc1-c278244859d5" providerId="ADAL" clId="{B1262BDF-EF1D-7149-9598-7A8E228A6D2C}" dt="2022-09-03T07:26:04.599" v="9358" actId="21"/>
          <ac:picMkLst>
            <pc:docMk/>
            <pc:sldMk cId="1433443567" sldId="483"/>
            <ac:picMk id="18" creationId="{092BBB96-A645-66C6-3ED3-19EE6744A796}"/>
          </ac:picMkLst>
        </pc:picChg>
        <pc:picChg chg="add del mod">
          <ac:chgData name="CHEN Yongliang" userId="d6ed8dc1-e407-402c-acc1-c278244859d5" providerId="ADAL" clId="{B1262BDF-EF1D-7149-9598-7A8E228A6D2C}" dt="2022-09-03T07:26:04.599" v="9358" actId="21"/>
          <ac:picMkLst>
            <pc:docMk/>
            <pc:sldMk cId="1433443567" sldId="483"/>
            <ac:picMk id="19" creationId="{D894C249-404A-A4E6-F5A4-9F19A5AE0E3A}"/>
          </ac:picMkLst>
        </pc:picChg>
        <pc:picChg chg="add del mod">
          <ac:chgData name="CHEN Yongliang" userId="d6ed8dc1-e407-402c-acc1-c278244859d5" providerId="ADAL" clId="{B1262BDF-EF1D-7149-9598-7A8E228A6D2C}" dt="2022-09-03T13:54:52.163" v="10009" actId="478"/>
          <ac:picMkLst>
            <pc:docMk/>
            <pc:sldMk cId="1433443567" sldId="483"/>
            <ac:picMk id="24" creationId="{1F2B3501-F8AB-1546-DD5E-6DBB5E57C170}"/>
          </ac:picMkLst>
        </pc:picChg>
        <pc:picChg chg="add del mod">
          <ac:chgData name="CHEN Yongliang" userId="d6ed8dc1-e407-402c-acc1-c278244859d5" providerId="ADAL" clId="{B1262BDF-EF1D-7149-9598-7A8E228A6D2C}" dt="2022-09-03T13:55:01.791" v="10010" actId="21"/>
          <ac:picMkLst>
            <pc:docMk/>
            <pc:sldMk cId="1433443567" sldId="483"/>
            <ac:picMk id="25" creationId="{B7A24DAC-17C0-359D-A0B2-3AE3C7693726}"/>
          </ac:picMkLst>
        </pc:picChg>
        <pc:picChg chg="add del mod">
          <ac:chgData name="CHEN Yongliang" userId="d6ed8dc1-e407-402c-acc1-c278244859d5" providerId="ADAL" clId="{B1262BDF-EF1D-7149-9598-7A8E228A6D2C}" dt="2022-09-03T13:55:01.791" v="10010" actId="21"/>
          <ac:picMkLst>
            <pc:docMk/>
            <pc:sldMk cId="1433443567" sldId="483"/>
            <ac:picMk id="26" creationId="{7D916EF5-CA1C-82A6-99C7-42C826A871AC}"/>
          </ac:picMkLst>
        </pc:picChg>
        <pc:picChg chg="add del mod">
          <ac:chgData name="CHEN Yongliang" userId="d6ed8dc1-e407-402c-acc1-c278244859d5" providerId="ADAL" clId="{B1262BDF-EF1D-7149-9598-7A8E228A6D2C}" dt="2022-09-03T13:55:01.791" v="10010" actId="21"/>
          <ac:picMkLst>
            <pc:docMk/>
            <pc:sldMk cId="1433443567" sldId="483"/>
            <ac:picMk id="27" creationId="{B292CE21-A4F5-AB27-7890-447072DE2A8F}"/>
          </ac:picMkLst>
        </pc:picChg>
        <pc:picChg chg="del">
          <ac:chgData name="CHEN Yongliang" userId="d6ed8dc1-e407-402c-acc1-c278244859d5" providerId="ADAL" clId="{B1262BDF-EF1D-7149-9598-7A8E228A6D2C}" dt="2022-09-03T07:13:56.140" v="9242" actId="478"/>
          <ac:picMkLst>
            <pc:docMk/>
            <pc:sldMk cId="1433443567" sldId="483"/>
            <ac:picMk id="47" creationId="{704522A8-9C27-8AA7-CF6C-213B8DAE6759}"/>
          </ac:picMkLst>
        </pc:picChg>
      </pc:sldChg>
      <pc:sldChg chg="del">
        <pc:chgData name="CHEN Yongliang" userId="d6ed8dc1-e407-402c-acc1-c278244859d5" providerId="ADAL" clId="{B1262BDF-EF1D-7149-9598-7A8E228A6D2C}" dt="2022-09-03T02:43:13.612" v="5334" actId="2696"/>
        <pc:sldMkLst>
          <pc:docMk/>
          <pc:sldMk cId="1207706993" sldId="484"/>
        </pc:sldMkLst>
      </pc:sldChg>
      <pc:sldChg chg="del">
        <pc:chgData name="CHEN Yongliang" userId="d6ed8dc1-e407-402c-acc1-c278244859d5" providerId="ADAL" clId="{B1262BDF-EF1D-7149-9598-7A8E228A6D2C}" dt="2022-09-03T02:43:13.612" v="5334" actId="2696"/>
        <pc:sldMkLst>
          <pc:docMk/>
          <pc:sldMk cId="2455554950" sldId="485"/>
        </pc:sldMkLst>
      </pc:sldChg>
      <pc:sldChg chg="del">
        <pc:chgData name="CHEN Yongliang" userId="d6ed8dc1-e407-402c-acc1-c278244859d5" providerId="ADAL" clId="{B1262BDF-EF1D-7149-9598-7A8E228A6D2C}" dt="2022-09-03T02:43:13.612" v="5334" actId="2696"/>
        <pc:sldMkLst>
          <pc:docMk/>
          <pc:sldMk cId="207761378" sldId="486"/>
        </pc:sldMkLst>
      </pc:sldChg>
      <pc:sldChg chg="del">
        <pc:chgData name="CHEN Yongliang" userId="d6ed8dc1-e407-402c-acc1-c278244859d5" providerId="ADAL" clId="{B1262BDF-EF1D-7149-9598-7A8E228A6D2C}" dt="2022-09-03T02:43:13.612" v="5334" actId="2696"/>
        <pc:sldMkLst>
          <pc:docMk/>
          <pc:sldMk cId="648501238" sldId="487"/>
        </pc:sldMkLst>
      </pc:sldChg>
      <pc:sldChg chg="del">
        <pc:chgData name="CHEN Yongliang" userId="d6ed8dc1-e407-402c-acc1-c278244859d5" providerId="ADAL" clId="{B1262BDF-EF1D-7149-9598-7A8E228A6D2C}" dt="2022-09-03T02:43:13.612" v="5334" actId="2696"/>
        <pc:sldMkLst>
          <pc:docMk/>
          <pc:sldMk cId="933036093" sldId="488"/>
        </pc:sldMkLst>
      </pc:sldChg>
      <pc:sldChg chg="del">
        <pc:chgData name="CHEN Yongliang" userId="d6ed8dc1-e407-402c-acc1-c278244859d5" providerId="ADAL" clId="{B1262BDF-EF1D-7149-9598-7A8E228A6D2C}" dt="2022-09-03T06:31:50.912" v="8805" actId="2696"/>
        <pc:sldMkLst>
          <pc:docMk/>
          <pc:sldMk cId="2725788388" sldId="489"/>
        </pc:sldMkLst>
      </pc:sldChg>
      <pc:sldChg chg="addSp delSp modSp add mod modNotesTx">
        <pc:chgData name="CHEN Yongliang" userId="d6ed8dc1-e407-402c-acc1-c278244859d5" providerId="ADAL" clId="{B1262BDF-EF1D-7149-9598-7A8E228A6D2C}" dt="2022-09-03T13:49:15.332" v="9958" actId="1076"/>
        <pc:sldMkLst>
          <pc:docMk/>
          <pc:sldMk cId="2353527382" sldId="490"/>
        </pc:sldMkLst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2353527382" sldId="490"/>
            <ac:spMk id="6" creationId="{E6C21C14-DF5C-B504-47C6-36A2FC4C214E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2353527382" sldId="490"/>
            <ac:spMk id="9" creationId="{E6A880A8-F76C-45B6-7ECE-CB048E9BBB77}"/>
          </ac:spMkLst>
        </pc:spChg>
        <pc:spChg chg="mod">
          <ac:chgData name="CHEN Yongliang" userId="d6ed8dc1-e407-402c-acc1-c278244859d5" providerId="ADAL" clId="{B1262BDF-EF1D-7149-9598-7A8E228A6D2C}" dt="2022-09-03T13:48:45.498" v="9955" actId="403"/>
          <ac:spMkLst>
            <pc:docMk/>
            <pc:sldMk cId="2353527382" sldId="490"/>
            <ac:spMk id="14" creationId="{4F056BFC-9E75-6A67-B072-F053D22EB16E}"/>
          </ac:spMkLst>
        </pc:spChg>
        <pc:spChg chg="del">
          <ac:chgData name="CHEN Yongliang" userId="d6ed8dc1-e407-402c-acc1-c278244859d5" providerId="ADAL" clId="{B1262BDF-EF1D-7149-9598-7A8E228A6D2C}" dt="2022-09-03T06:48:50.640" v="9166" actId="478"/>
          <ac:spMkLst>
            <pc:docMk/>
            <pc:sldMk cId="2353527382" sldId="490"/>
            <ac:spMk id="61" creationId="{59045FF1-FEBA-4702-95E3-A492B33F0B37}"/>
          </ac:spMkLst>
        </pc:spChg>
        <pc:picChg chg="add del">
          <ac:chgData name="CHEN Yongliang" userId="d6ed8dc1-e407-402c-acc1-c278244859d5" providerId="ADAL" clId="{B1262BDF-EF1D-7149-9598-7A8E228A6D2C}" dt="2022-09-02T08:54:18.821" v="3052"/>
          <ac:picMkLst>
            <pc:docMk/>
            <pc:sldMk cId="2353527382" sldId="490"/>
            <ac:picMk id="2" creationId="{F4C43F56-8B72-C078-8230-99BAE2A19DBB}"/>
          </ac:picMkLst>
        </pc:picChg>
        <pc:picChg chg="add mod">
          <ac:chgData name="CHEN Yongliang" userId="d6ed8dc1-e407-402c-acc1-c278244859d5" providerId="ADAL" clId="{B1262BDF-EF1D-7149-9598-7A8E228A6D2C}" dt="2022-09-03T13:49:15.332" v="9958" actId="1076"/>
          <ac:picMkLst>
            <pc:docMk/>
            <pc:sldMk cId="2353527382" sldId="490"/>
            <ac:picMk id="3" creationId="{0827953A-C14E-33AC-34ED-B5DC1D6E7D76}"/>
          </ac:picMkLst>
        </pc:picChg>
        <pc:picChg chg="add mod">
          <ac:chgData name="CHEN Yongliang" userId="d6ed8dc1-e407-402c-acc1-c278244859d5" providerId="ADAL" clId="{B1262BDF-EF1D-7149-9598-7A8E228A6D2C}" dt="2022-09-03T13:49:08.607" v="9957" actId="1076"/>
          <ac:picMkLst>
            <pc:docMk/>
            <pc:sldMk cId="2353527382" sldId="490"/>
            <ac:picMk id="4" creationId="{9A3B1ED2-0285-F2D7-3898-60D43B33FEA7}"/>
          </ac:picMkLst>
        </pc:picChg>
        <pc:picChg chg="add mod">
          <ac:chgData name="CHEN Yongliang" userId="d6ed8dc1-e407-402c-acc1-c278244859d5" providerId="ADAL" clId="{B1262BDF-EF1D-7149-9598-7A8E228A6D2C}" dt="2022-09-03T13:49:15.332" v="9958" actId="1076"/>
          <ac:picMkLst>
            <pc:docMk/>
            <pc:sldMk cId="2353527382" sldId="490"/>
            <ac:picMk id="5" creationId="{CA17DE38-9B6B-D61C-9071-9CBE703461E7}"/>
          </ac:picMkLst>
        </pc:picChg>
        <pc:picChg chg="del">
          <ac:chgData name="CHEN Yongliang" userId="d6ed8dc1-e407-402c-acc1-c278244859d5" providerId="ADAL" clId="{B1262BDF-EF1D-7149-9598-7A8E228A6D2C}" dt="2022-09-03T07:14:07.775" v="9246" actId="478"/>
          <ac:picMkLst>
            <pc:docMk/>
            <pc:sldMk cId="2353527382" sldId="490"/>
            <ac:picMk id="7" creationId="{0BAD5DA4-B5F1-7DE6-54D9-A00F3166D7D9}"/>
          </ac:picMkLst>
        </pc:picChg>
        <pc:picChg chg="del">
          <ac:chgData name="CHEN Yongliang" userId="d6ed8dc1-e407-402c-acc1-c278244859d5" providerId="ADAL" clId="{B1262BDF-EF1D-7149-9598-7A8E228A6D2C}" dt="2022-09-02T08:53:51.561" v="3001" actId="478"/>
          <ac:picMkLst>
            <pc:docMk/>
            <pc:sldMk cId="2353527382" sldId="490"/>
            <ac:picMk id="56" creationId="{9A97BCE9-85A1-9F4F-921E-944D2587CEF5}"/>
          </ac:picMkLst>
        </pc:picChg>
      </pc:sldChg>
      <pc:sldChg chg="addSp delSp modSp add mod modNotesTx">
        <pc:chgData name="CHEN Yongliang" userId="d6ed8dc1-e407-402c-acc1-c278244859d5" providerId="ADAL" clId="{B1262BDF-EF1D-7149-9598-7A8E228A6D2C}" dt="2022-09-03T13:50:11.692" v="9959" actId="1076"/>
        <pc:sldMkLst>
          <pc:docMk/>
          <pc:sldMk cId="1678846413" sldId="491"/>
        </pc:sldMkLst>
        <pc:spChg chg="add del mod">
          <ac:chgData name="CHEN Yongliang" userId="d6ed8dc1-e407-402c-acc1-c278244859d5" providerId="ADAL" clId="{B1262BDF-EF1D-7149-9598-7A8E228A6D2C}" dt="2022-09-02T09:03:46.950" v="3318" actId="478"/>
          <ac:spMkLst>
            <pc:docMk/>
            <pc:sldMk cId="1678846413" sldId="491"/>
            <ac:spMk id="6" creationId="{EC971FA7-9500-4BA7-F23B-18C4272E4682}"/>
          </ac:spMkLst>
        </pc:spChg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1678846413" sldId="491"/>
            <ac:spMk id="10" creationId="{55020B4C-8C00-BAAD-B71F-6EA017F70424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1678846413" sldId="491"/>
            <ac:spMk id="11" creationId="{59C36D28-D0CC-C0EE-B70F-3EC49B7E3895}"/>
          </ac:spMkLst>
        </pc:spChg>
        <pc:spChg chg="add del mod">
          <ac:chgData name="CHEN Yongliang" userId="d6ed8dc1-e407-402c-acc1-c278244859d5" providerId="ADAL" clId="{B1262BDF-EF1D-7149-9598-7A8E228A6D2C}" dt="2022-09-03T07:36:01.123" v="9493" actId="207"/>
          <ac:spMkLst>
            <pc:docMk/>
            <pc:sldMk cId="1678846413" sldId="491"/>
            <ac:spMk id="14" creationId="{4F056BFC-9E75-6A67-B072-F053D22EB16E}"/>
          </ac:spMkLst>
        </pc:spChg>
        <pc:spChg chg="del">
          <ac:chgData name="CHEN Yongliang" userId="d6ed8dc1-e407-402c-acc1-c278244859d5" providerId="ADAL" clId="{B1262BDF-EF1D-7149-9598-7A8E228A6D2C}" dt="2022-09-03T06:48:48.221" v="9165" actId="478"/>
          <ac:spMkLst>
            <pc:docMk/>
            <pc:sldMk cId="1678846413" sldId="491"/>
            <ac:spMk id="61" creationId="{59045FF1-FEBA-4702-95E3-A492B33F0B37}"/>
          </ac:spMkLst>
        </pc:spChg>
        <pc:picChg chg="add del">
          <ac:chgData name="CHEN Yongliang" userId="d6ed8dc1-e407-402c-acc1-c278244859d5" providerId="ADAL" clId="{B1262BDF-EF1D-7149-9598-7A8E228A6D2C}" dt="2022-09-02T09:03:50.043" v="3319" actId="478"/>
          <ac:picMkLst>
            <pc:docMk/>
            <pc:sldMk cId="1678846413" sldId="491"/>
            <ac:picMk id="3" creationId="{0827953A-C14E-33AC-34ED-B5DC1D6E7D76}"/>
          </ac:picMkLst>
        </pc:picChg>
        <pc:picChg chg="del">
          <ac:chgData name="CHEN Yongliang" userId="d6ed8dc1-e407-402c-acc1-c278244859d5" providerId="ADAL" clId="{B1262BDF-EF1D-7149-9598-7A8E228A6D2C}" dt="2022-09-02T09:06:04.652" v="3322" actId="478"/>
          <ac:picMkLst>
            <pc:docMk/>
            <pc:sldMk cId="1678846413" sldId="491"/>
            <ac:picMk id="4" creationId="{9A3B1ED2-0285-F2D7-3898-60D43B33FEA7}"/>
          </ac:picMkLst>
        </pc:picChg>
        <pc:picChg chg="add del">
          <ac:chgData name="CHEN Yongliang" userId="d6ed8dc1-e407-402c-acc1-c278244859d5" providerId="ADAL" clId="{B1262BDF-EF1D-7149-9598-7A8E228A6D2C}" dt="2022-09-02T09:03:50.043" v="3319" actId="478"/>
          <ac:picMkLst>
            <pc:docMk/>
            <pc:sldMk cId="1678846413" sldId="491"/>
            <ac:picMk id="5" creationId="{CA17DE38-9B6B-D61C-9071-9CBE703461E7}"/>
          </ac:picMkLst>
        </pc:picChg>
        <pc:picChg chg="del">
          <ac:chgData name="CHEN Yongliang" userId="d6ed8dc1-e407-402c-acc1-c278244859d5" providerId="ADAL" clId="{B1262BDF-EF1D-7149-9598-7A8E228A6D2C}" dt="2022-09-03T07:14:10.238" v="9247" actId="478"/>
          <ac:picMkLst>
            <pc:docMk/>
            <pc:sldMk cId="1678846413" sldId="491"/>
            <ac:picMk id="7" creationId="{0BAD5DA4-B5F1-7DE6-54D9-A00F3166D7D9}"/>
          </ac:picMkLst>
        </pc:picChg>
        <pc:picChg chg="add mod">
          <ac:chgData name="CHEN Yongliang" userId="d6ed8dc1-e407-402c-acc1-c278244859d5" providerId="ADAL" clId="{B1262BDF-EF1D-7149-9598-7A8E228A6D2C}" dt="2022-09-03T13:50:11.692" v="9959" actId="1076"/>
          <ac:picMkLst>
            <pc:docMk/>
            <pc:sldMk cId="1678846413" sldId="491"/>
            <ac:picMk id="9" creationId="{1B352886-2500-3B91-0B75-927FEAF90175}"/>
          </ac:picMkLst>
        </pc:picChg>
      </pc:sldChg>
      <pc:sldChg chg="addSp delSp modSp add mod modAnim modNotesTx">
        <pc:chgData name="CHEN Yongliang" userId="d6ed8dc1-e407-402c-acc1-c278244859d5" providerId="ADAL" clId="{B1262BDF-EF1D-7149-9598-7A8E228A6D2C}" dt="2022-09-03T13:50:27.158" v="9961" actId="1076"/>
        <pc:sldMkLst>
          <pc:docMk/>
          <pc:sldMk cId="950730466" sldId="492"/>
        </pc:sldMkLst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950730466" sldId="492"/>
            <ac:spMk id="5" creationId="{8183A697-32C5-56EE-12EE-B4D3ED7306FB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950730466" sldId="492"/>
            <ac:spMk id="6" creationId="{78623620-0123-35FF-204D-AA4453C56E9F}"/>
          </ac:spMkLst>
        </pc:spChg>
        <pc:spChg chg="mod">
          <ac:chgData name="CHEN Yongliang" userId="d6ed8dc1-e407-402c-acc1-c278244859d5" providerId="ADAL" clId="{B1262BDF-EF1D-7149-9598-7A8E228A6D2C}" dt="2022-09-02T13:44:43.800" v="3567" actId="20577"/>
          <ac:spMkLst>
            <pc:docMk/>
            <pc:sldMk cId="950730466" sldId="492"/>
            <ac:spMk id="14" creationId="{4F056BFC-9E75-6A67-B072-F053D22EB16E}"/>
          </ac:spMkLst>
        </pc:spChg>
        <pc:spChg chg="del">
          <ac:chgData name="CHEN Yongliang" userId="d6ed8dc1-e407-402c-acc1-c278244859d5" providerId="ADAL" clId="{B1262BDF-EF1D-7149-9598-7A8E228A6D2C}" dt="2022-09-03T06:48:46.020" v="9164" actId="478"/>
          <ac:spMkLst>
            <pc:docMk/>
            <pc:sldMk cId="950730466" sldId="492"/>
            <ac:spMk id="61" creationId="{59045FF1-FEBA-4702-95E3-A492B33F0B37}"/>
          </ac:spMkLst>
        </pc:spChg>
        <pc:picChg chg="add del mod">
          <ac:chgData name="CHEN Yongliang" userId="d6ed8dc1-e407-402c-acc1-c278244859d5" providerId="ADAL" clId="{B1262BDF-EF1D-7149-9598-7A8E228A6D2C}" dt="2022-09-02T13:34:16.448" v="3523" actId="478"/>
          <ac:picMkLst>
            <pc:docMk/>
            <pc:sldMk cId="950730466" sldId="492"/>
            <ac:picMk id="2" creationId="{A5121C78-F7E0-325C-ECB7-28042EB0C3C2}"/>
          </ac:picMkLst>
        </pc:picChg>
        <pc:picChg chg="add mod">
          <ac:chgData name="CHEN Yongliang" userId="d6ed8dc1-e407-402c-acc1-c278244859d5" providerId="ADAL" clId="{B1262BDF-EF1D-7149-9598-7A8E228A6D2C}" dt="2022-09-03T13:50:25.036" v="9960" actId="1076"/>
          <ac:picMkLst>
            <pc:docMk/>
            <pc:sldMk cId="950730466" sldId="492"/>
            <ac:picMk id="3" creationId="{86AD7CF7-D101-F349-104D-097017B1B998}"/>
          </ac:picMkLst>
        </pc:picChg>
        <pc:picChg chg="add mod">
          <ac:chgData name="CHEN Yongliang" userId="d6ed8dc1-e407-402c-acc1-c278244859d5" providerId="ADAL" clId="{B1262BDF-EF1D-7149-9598-7A8E228A6D2C}" dt="2022-09-03T13:50:27.158" v="9961" actId="1076"/>
          <ac:picMkLst>
            <pc:docMk/>
            <pc:sldMk cId="950730466" sldId="492"/>
            <ac:picMk id="4" creationId="{C3EA3382-EAC8-13B4-F28C-49F46A49B283}"/>
          </ac:picMkLst>
        </pc:picChg>
        <pc:picChg chg="del">
          <ac:chgData name="CHEN Yongliang" userId="d6ed8dc1-e407-402c-acc1-c278244859d5" providerId="ADAL" clId="{B1262BDF-EF1D-7149-9598-7A8E228A6D2C}" dt="2022-09-03T07:14:12.586" v="9248" actId="478"/>
          <ac:picMkLst>
            <pc:docMk/>
            <pc:sldMk cId="950730466" sldId="492"/>
            <ac:picMk id="7" creationId="{0BAD5DA4-B5F1-7DE6-54D9-A00F3166D7D9}"/>
          </ac:picMkLst>
        </pc:picChg>
        <pc:picChg chg="del">
          <ac:chgData name="CHEN Yongliang" userId="d6ed8dc1-e407-402c-acc1-c278244859d5" providerId="ADAL" clId="{B1262BDF-EF1D-7149-9598-7A8E228A6D2C}" dt="2022-09-02T13:24:25.515" v="3477" actId="478"/>
          <ac:picMkLst>
            <pc:docMk/>
            <pc:sldMk cId="950730466" sldId="492"/>
            <ac:picMk id="9" creationId="{1B352886-2500-3B91-0B75-927FEAF90175}"/>
          </ac:picMkLst>
        </pc:picChg>
      </pc:sldChg>
      <pc:sldChg chg="addSp delSp modSp add mod addAnim delAnim modAnim modNotesTx">
        <pc:chgData name="CHEN Yongliang" userId="d6ed8dc1-e407-402c-acc1-c278244859d5" providerId="ADAL" clId="{B1262BDF-EF1D-7149-9598-7A8E228A6D2C}" dt="2022-09-03T07:50:24.419" v="9601" actId="20577"/>
        <pc:sldMkLst>
          <pc:docMk/>
          <pc:sldMk cId="291852212" sldId="493"/>
        </pc:sldMkLst>
        <pc:spChg chg="add del mod">
          <ac:chgData name="CHEN Yongliang" userId="d6ed8dc1-e407-402c-acc1-c278244859d5" providerId="ADAL" clId="{B1262BDF-EF1D-7149-9598-7A8E228A6D2C}" dt="2022-09-02T14:38:07.192" v="3692" actId="478"/>
          <ac:spMkLst>
            <pc:docMk/>
            <pc:sldMk cId="291852212" sldId="493"/>
            <ac:spMk id="9" creationId="{173DD3EB-03F8-B308-5718-93C8ADD2507F}"/>
          </ac:spMkLst>
        </pc:spChg>
        <pc:spChg chg="add del mod">
          <ac:chgData name="CHEN Yongliang" userId="d6ed8dc1-e407-402c-acc1-c278244859d5" providerId="ADAL" clId="{B1262BDF-EF1D-7149-9598-7A8E228A6D2C}" dt="2022-09-02T14:38:07.192" v="3692" actId="478"/>
          <ac:spMkLst>
            <pc:docMk/>
            <pc:sldMk cId="291852212" sldId="493"/>
            <ac:spMk id="13" creationId="{67966022-C57A-9F40-2741-97A4F86EF39B}"/>
          </ac:spMkLst>
        </pc:spChg>
        <pc:spChg chg="mod">
          <ac:chgData name="CHEN Yongliang" userId="d6ed8dc1-e407-402c-acc1-c278244859d5" providerId="ADAL" clId="{B1262BDF-EF1D-7149-9598-7A8E228A6D2C}" dt="2022-09-03T07:50:24.419" v="9601" actId="20577"/>
          <ac:spMkLst>
            <pc:docMk/>
            <pc:sldMk cId="291852212" sldId="493"/>
            <ac:spMk id="14" creationId="{4F056BFC-9E75-6A67-B072-F053D22EB16E}"/>
          </ac:spMkLst>
        </pc:spChg>
        <pc:spChg chg="add del mod">
          <ac:chgData name="CHEN Yongliang" userId="d6ed8dc1-e407-402c-acc1-c278244859d5" providerId="ADAL" clId="{B1262BDF-EF1D-7149-9598-7A8E228A6D2C}" dt="2022-09-02T14:38:07.192" v="3692" actId="478"/>
          <ac:spMkLst>
            <pc:docMk/>
            <pc:sldMk cId="291852212" sldId="493"/>
            <ac:spMk id="18" creationId="{3BBB0C1C-8335-8679-36D4-FDA3E0E298C6}"/>
          </ac:spMkLst>
        </pc:spChg>
        <pc:spChg chg="add del mod">
          <ac:chgData name="CHEN Yongliang" userId="d6ed8dc1-e407-402c-acc1-c278244859d5" providerId="ADAL" clId="{B1262BDF-EF1D-7149-9598-7A8E228A6D2C}" dt="2022-09-02T14:38:07.192" v="3692" actId="478"/>
          <ac:spMkLst>
            <pc:docMk/>
            <pc:sldMk cId="291852212" sldId="493"/>
            <ac:spMk id="20" creationId="{7C3E5445-DE24-6206-7D6E-216CD091E6F7}"/>
          </ac:spMkLst>
        </pc:spChg>
        <pc:spChg chg="add del mod">
          <ac:chgData name="CHEN Yongliang" userId="d6ed8dc1-e407-402c-acc1-c278244859d5" providerId="ADAL" clId="{B1262BDF-EF1D-7149-9598-7A8E228A6D2C}" dt="2022-09-02T14:38:07.192" v="3692" actId="478"/>
          <ac:spMkLst>
            <pc:docMk/>
            <pc:sldMk cId="291852212" sldId="493"/>
            <ac:spMk id="21" creationId="{110E31FF-C093-22DD-9484-DEC00529BE9B}"/>
          </ac:spMkLst>
        </pc:spChg>
        <pc:spChg chg="add del mod">
          <ac:chgData name="CHEN Yongliang" userId="d6ed8dc1-e407-402c-acc1-c278244859d5" providerId="ADAL" clId="{B1262BDF-EF1D-7149-9598-7A8E228A6D2C}" dt="2022-09-02T14:38:07.192" v="3692" actId="478"/>
          <ac:spMkLst>
            <pc:docMk/>
            <pc:sldMk cId="291852212" sldId="493"/>
            <ac:spMk id="22" creationId="{065EA4B7-0549-EB26-53FB-3DDF090B2AB3}"/>
          </ac:spMkLst>
        </pc:spChg>
        <pc:spChg chg="add del mod">
          <ac:chgData name="CHEN Yongliang" userId="d6ed8dc1-e407-402c-acc1-c278244859d5" providerId="ADAL" clId="{B1262BDF-EF1D-7149-9598-7A8E228A6D2C}" dt="2022-09-02T14:38:07.192" v="3692" actId="478"/>
          <ac:spMkLst>
            <pc:docMk/>
            <pc:sldMk cId="291852212" sldId="493"/>
            <ac:spMk id="23" creationId="{46D581BC-0420-01E6-AA22-27732B50261F}"/>
          </ac:spMkLst>
        </pc:spChg>
        <pc:spChg chg="add del mod">
          <ac:chgData name="CHEN Yongliang" userId="d6ed8dc1-e407-402c-acc1-c278244859d5" providerId="ADAL" clId="{B1262BDF-EF1D-7149-9598-7A8E228A6D2C}" dt="2022-09-02T14:38:07.192" v="3692" actId="478"/>
          <ac:spMkLst>
            <pc:docMk/>
            <pc:sldMk cId="291852212" sldId="493"/>
            <ac:spMk id="24" creationId="{18A1A457-4AA6-65DB-5601-21ABD5BFABBF}"/>
          </ac:spMkLst>
        </pc:spChg>
        <pc:spChg chg="add del mod">
          <ac:chgData name="CHEN Yongliang" userId="d6ed8dc1-e407-402c-acc1-c278244859d5" providerId="ADAL" clId="{B1262BDF-EF1D-7149-9598-7A8E228A6D2C}" dt="2022-09-02T14:38:07.192" v="3692" actId="478"/>
          <ac:spMkLst>
            <pc:docMk/>
            <pc:sldMk cId="291852212" sldId="493"/>
            <ac:spMk id="25" creationId="{A28C0F03-0A31-98E9-C423-A71F606CF6B2}"/>
          </ac:spMkLst>
        </pc:spChg>
        <pc:spChg chg="add del mod">
          <ac:chgData name="CHEN Yongliang" userId="d6ed8dc1-e407-402c-acc1-c278244859d5" providerId="ADAL" clId="{B1262BDF-EF1D-7149-9598-7A8E228A6D2C}" dt="2022-09-02T14:38:07.192" v="3692" actId="478"/>
          <ac:spMkLst>
            <pc:docMk/>
            <pc:sldMk cId="291852212" sldId="493"/>
            <ac:spMk id="26" creationId="{4F5253F9-628A-4A25-B2EA-770ECA701E4A}"/>
          </ac:spMkLst>
        </pc:spChg>
        <pc:spChg chg="add del mod">
          <ac:chgData name="CHEN Yongliang" userId="d6ed8dc1-e407-402c-acc1-c278244859d5" providerId="ADAL" clId="{B1262BDF-EF1D-7149-9598-7A8E228A6D2C}" dt="2022-09-02T14:38:07.192" v="3692" actId="478"/>
          <ac:spMkLst>
            <pc:docMk/>
            <pc:sldMk cId="291852212" sldId="493"/>
            <ac:spMk id="29" creationId="{02B3F096-EF44-E815-2889-DCE02BCC008A}"/>
          </ac:spMkLst>
        </pc:spChg>
        <pc:spChg chg="add del mod">
          <ac:chgData name="CHEN Yongliang" userId="d6ed8dc1-e407-402c-acc1-c278244859d5" providerId="ADAL" clId="{B1262BDF-EF1D-7149-9598-7A8E228A6D2C}" dt="2022-09-02T14:38:07.192" v="3692" actId="478"/>
          <ac:spMkLst>
            <pc:docMk/>
            <pc:sldMk cId="291852212" sldId="493"/>
            <ac:spMk id="30" creationId="{1881DC20-6D10-0188-56E2-3FBF373283DD}"/>
          </ac:spMkLst>
        </pc:spChg>
        <pc:spChg chg="add del mod">
          <ac:chgData name="CHEN Yongliang" userId="d6ed8dc1-e407-402c-acc1-c278244859d5" providerId="ADAL" clId="{B1262BDF-EF1D-7149-9598-7A8E228A6D2C}" dt="2022-09-02T14:38:07.192" v="3692" actId="478"/>
          <ac:spMkLst>
            <pc:docMk/>
            <pc:sldMk cId="291852212" sldId="493"/>
            <ac:spMk id="33" creationId="{EF251015-0B36-458C-FDFA-8351AC8D19D5}"/>
          </ac:spMkLst>
        </pc:spChg>
        <pc:spChg chg="add del mod">
          <ac:chgData name="CHEN Yongliang" userId="d6ed8dc1-e407-402c-acc1-c278244859d5" providerId="ADAL" clId="{B1262BDF-EF1D-7149-9598-7A8E228A6D2C}" dt="2022-09-02T14:38:07.192" v="3692" actId="478"/>
          <ac:spMkLst>
            <pc:docMk/>
            <pc:sldMk cId="291852212" sldId="493"/>
            <ac:spMk id="34" creationId="{01A8630F-E938-B4CE-B936-14CD2AFD61FB}"/>
          </ac:spMkLst>
        </pc:spChg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291852212" sldId="493"/>
            <ac:spMk id="40" creationId="{E61E2A5B-1B22-4285-24E8-9DE93DF6A8F4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291852212" sldId="493"/>
            <ac:spMk id="41" creationId="{0F77AA53-6FAE-FE17-CB1B-9A59CE6DA8F2}"/>
          </ac:spMkLst>
        </pc:spChg>
        <pc:spChg chg="del mod">
          <ac:chgData name="CHEN Yongliang" userId="d6ed8dc1-e407-402c-acc1-c278244859d5" providerId="ADAL" clId="{B1262BDF-EF1D-7149-9598-7A8E228A6D2C}" dt="2022-09-03T06:48:44.087" v="9163" actId="478"/>
          <ac:spMkLst>
            <pc:docMk/>
            <pc:sldMk cId="291852212" sldId="493"/>
            <ac:spMk id="61" creationId="{59045FF1-FEBA-4702-95E3-A492B33F0B37}"/>
          </ac:spMkLst>
        </pc:spChg>
        <pc:picChg chg="add del mod">
          <ac:chgData name="CHEN Yongliang" userId="d6ed8dc1-e407-402c-acc1-c278244859d5" providerId="ADAL" clId="{B1262BDF-EF1D-7149-9598-7A8E228A6D2C}" dt="2022-09-02T14:38:07.192" v="3692" actId="478"/>
          <ac:picMkLst>
            <pc:docMk/>
            <pc:sldMk cId="291852212" sldId="493"/>
            <ac:picMk id="2" creationId="{03314B5B-D660-1F53-B00F-2753B2EE46B5}"/>
          </ac:picMkLst>
        </pc:picChg>
        <pc:picChg chg="del">
          <ac:chgData name="CHEN Yongliang" userId="d6ed8dc1-e407-402c-acc1-c278244859d5" providerId="ADAL" clId="{B1262BDF-EF1D-7149-9598-7A8E228A6D2C}" dt="2022-09-02T13:50:59.602" v="3604" actId="478"/>
          <ac:picMkLst>
            <pc:docMk/>
            <pc:sldMk cId="291852212" sldId="493"/>
            <ac:picMk id="3" creationId="{86AD7CF7-D101-F349-104D-097017B1B998}"/>
          </ac:picMkLst>
        </pc:picChg>
        <pc:picChg chg="del">
          <ac:chgData name="CHEN Yongliang" userId="d6ed8dc1-e407-402c-acc1-c278244859d5" providerId="ADAL" clId="{B1262BDF-EF1D-7149-9598-7A8E228A6D2C}" dt="2022-09-02T13:50:57.745" v="3603" actId="478"/>
          <ac:picMkLst>
            <pc:docMk/>
            <pc:sldMk cId="291852212" sldId="493"/>
            <ac:picMk id="4" creationId="{C3EA3382-EAC8-13B4-F28C-49F46A49B283}"/>
          </ac:picMkLst>
        </pc:picChg>
        <pc:picChg chg="del">
          <ac:chgData name="CHEN Yongliang" userId="d6ed8dc1-e407-402c-acc1-c278244859d5" providerId="ADAL" clId="{B1262BDF-EF1D-7149-9598-7A8E228A6D2C}" dt="2022-09-03T07:14:15.271" v="9249" actId="478"/>
          <ac:picMkLst>
            <pc:docMk/>
            <pc:sldMk cId="291852212" sldId="493"/>
            <ac:picMk id="7" creationId="{0BAD5DA4-B5F1-7DE6-54D9-A00F3166D7D9}"/>
          </ac:picMkLst>
        </pc:picChg>
        <pc:picChg chg="add del mod">
          <ac:chgData name="CHEN Yongliang" userId="d6ed8dc1-e407-402c-acc1-c278244859d5" providerId="ADAL" clId="{B1262BDF-EF1D-7149-9598-7A8E228A6D2C}" dt="2022-09-02T14:38:07.192" v="3692" actId="478"/>
          <ac:picMkLst>
            <pc:docMk/>
            <pc:sldMk cId="291852212" sldId="493"/>
            <ac:picMk id="10" creationId="{C88CC2F6-03DE-0B99-685B-42C20D32E76C}"/>
          </ac:picMkLst>
        </pc:picChg>
        <pc:picChg chg="add del mod">
          <ac:chgData name="CHEN Yongliang" userId="d6ed8dc1-e407-402c-acc1-c278244859d5" providerId="ADAL" clId="{B1262BDF-EF1D-7149-9598-7A8E228A6D2C}" dt="2022-09-02T14:38:07.192" v="3692" actId="478"/>
          <ac:picMkLst>
            <pc:docMk/>
            <pc:sldMk cId="291852212" sldId="493"/>
            <ac:picMk id="15" creationId="{BBA172E9-AD0A-A084-1E78-3B41DBD9CAF4}"/>
          </ac:picMkLst>
        </pc:picChg>
        <pc:picChg chg="add del mod">
          <ac:chgData name="CHEN Yongliang" userId="d6ed8dc1-e407-402c-acc1-c278244859d5" providerId="ADAL" clId="{B1262BDF-EF1D-7149-9598-7A8E228A6D2C}" dt="2022-09-02T14:38:07.192" v="3692" actId="478"/>
          <ac:picMkLst>
            <pc:docMk/>
            <pc:sldMk cId="291852212" sldId="493"/>
            <ac:picMk id="27" creationId="{9AA272B9-ABF7-9633-C4B4-AD98FBCEA847}"/>
          </ac:picMkLst>
        </pc:picChg>
        <pc:picChg chg="add del mod">
          <ac:chgData name="CHEN Yongliang" userId="d6ed8dc1-e407-402c-acc1-c278244859d5" providerId="ADAL" clId="{B1262BDF-EF1D-7149-9598-7A8E228A6D2C}" dt="2022-09-02T14:38:07.192" v="3692" actId="478"/>
          <ac:picMkLst>
            <pc:docMk/>
            <pc:sldMk cId="291852212" sldId="493"/>
            <ac:picMk id="28" creationId="{A6460801-2BF9-93EE-E946-65EFB9AEBA1C}"/>
          </ac:picMkLst>
        </pc:picChg>
        <pc:picChg chg="add mod">
          <ac:chgData name="CHEN Yongliang" userId="d6ed8dc1-e407-402c-acc1-c278244859d5" providerId="ADAL" clId="{B1262BDF-EF1D-7149-9598-7A8E228A6D2C}" dt="2022-09-02T14:45:50.849" v="3868" actId="1035"/>
          <ac:picMkLst>
            <pc:docMk/>
            <pc:sldMk cId="291852212" sldId="493"/>
            <ac:picMk id="35" creationId="{873D170A-B40D-80D0-F8CA-125195017111}"/>
          </ac:picMkLst>
        </pc:picChg>
        <pc:picChg chg="add del mod">
          <ac:chgData name="CHEN Yongliang" userId="d6ed8dc1-e407-402c-acc1-c278244859d5" providerId="ADAL" clId="{B1262BDF-EF1D-7149-9598-7A8E228A6D2C}" dt="2022-09-02T14:41:32.572" v="3700" actId="478"/>
          <ac:picMkLst>
            <pc:docMk/>
            <pc:sldMk cId="291852212" sldId="493"/>
            <ac:picMk id="36" creationId="{48C6921D-578C-FD5C-2BDA-480EFAC5D102}"/>
          </ac:picMkLst>
        </pc:picChg>
        <pc:picChg chg="add del mod">
          <ac:chgData name="CHEN Yongliang" userId="d6ed8dc1-e407-402c-acc1-c278244859d5" providerId="ADAL" clId="{B1262BDF-EF1D-7149-9598-7A8E228A6D2C}" dt="2022-09-02T14:42:37.153" v="3783" actId="478"/>
          <ac:picMkLst>
            <pc:docMk/>
            <pc:sldMk cId="291852212" sldId="493"/>
            <ac:picMk id="37" creationId="{D87458E9-714E-FC69-9955-D94D303C8461}"/>
          </ac:picMkLst>
        </pc:picChg>
        <pc:picChg chg="add mod">
          <ac:chgData name="CHEN Yongliang" userId="d6ed8dc1-e407-402c-acc1-c278244859d5" providerId="ADAL" clId="{B1262BDF-EF1D-7149-9598-7A8E228A6D2C}" dt="2022-09-03T07:43:55.278" v="9539" actId="1076"/>
          <ac:picMkLst>
            <pc:docMk/>
            <pc:sldMk cId="291852212" sldId="493"/>
            <ac:picMk id="38" creationId="{BD9357F6-BCE5-4F1A-DE79-9E80399631B4}"/>
          </ac:picMkLst>
        </pc:picChg>
        <pc:picChg chg="add del mod">
          <ac:chgData name="CHEN Yongliang" userId="d6ed8dc1-e407-402c-acc1-c278244859d5" providerId="ADAL" clId="{B1262BDF-EF1D-7149-9598-7A8E228A6D2C}" dt="2022-09-03T07:36:58.720" v="9496" actId="21"/>
          <ac:picMkLst>
            <pc:docMk/>
            <pc:sldMk cId="291852212" sldId="493"/>
            <ac:picMk id="39" creationId="{681005F7-08EF-F5A8-F83C-A2B0C2382C8C}"/>
          </ac:picMkLst>
        </pc:picChg>
        <pc:picChg chg="add del mod">
          <ac:chgData name="CHEN Yongliang" userId="d6ed8dc1-e407-402c-acc1-c278244859d5" providerId="ADAL" clId="{B1262BDF-EF1D-7149-9598-7A8E228A6D2C}" dt="2022-09-03T07:41:01.885" v="9522" actId="21"/>
          <ac:picMkLst>
            <pc:docMk/>
            <pc:sldMk cId="291852212" sldId="493"/>
            <ac:picMk id="42" creationId="{7C7233FD-D561-E827-8495-E5280AB3B597}"/>
          </ac:picMkLst>
        </pc:picChg>
        <pc:picChg chg="add del mod">
          <ac:chgData name="CHEN Yongliang" userId="d6ed8dc1-e407-402c-acc1-c278244859d5" providerId="ADAL" clId="{B1262BDF-EF1D-7149-9598-7A8E228A6D2C}" dt="2022-09-03T07:40:19.464" v="9516" actId="21"/>
          <ac:picMkLst>
            <pc:docMk/>
            <pc:sldMk cId="291852212" sldId="493"/>
            <ac:picMk id="43" creationId="{3DB7CB85-73DA-2093-9FA7-02AD747EE912}"/>
          </ac:picMkLst>
        </pc:picChg>
        <pc:picChg chg="add mod">
          <ac:chgData name="CHEN Yongliang" userId="d6ed8dc1-e407-402c-acc1-c278244859d5" providerId="ADAL" clId="{B1262BDF-EF1D-7149-9598-7A8E228A6D2C}" dt="2022-09-03T07:44:26.252" v="9543" actId="1076"/>
          <ac:picMkLst>
            <pc:docMk/>
            <pc:sldMk cId="291852212" sldId="493"/>
            <ac:picMk id="44" creationId="{A9B9C55C-A48B-EA98-5EE4-9294F67A60CF}"/>
          </ac:picMkLst>
        </pc:picChg>
        <pc:picChg chg="add del mod">
          <ac:chgData name="CHEN Yongliang" userId="d6ed8dc1-e407-402c-acc1-c278244859d5" providerId="ADAL" clId="{B1262BDF-EF1D-7149-9598-7A8E228A6D2C}" dt="2022-09-03T07:45:41.775" v="9552" actId="1076"/>
          <ac:picMkLst>
            <pc:docMk/>
            <pc:sldMk cId="291852212" sldId="493"/>
            <ac:picMk id="45" creationId="{73CD6786-CAC1-CE78-2D53-D74FBC34ECBC}"/>
          </ac:picMkLst>
        </pc:picChg>
        <pc:cxnChg chg="add del mod">
          <ac:chgData name="CHEN Yongliang" userId="d6ed8dc1-e407-402c-acc1-c278244859d5" providerId="ADAL" clId="{B1262BDF-EF1D-7149-9598-7A8E228A6D2C}" dt="2022-09-02T14:38:07.192" v="3692" actId="478"/>
          <ac:cxnSpMkLst>
            <pc:docMk/>
            <pc:sldMk cId="291852212" sldId="493"/>
            <ac:cxnSpMk id="5" creationId="{93C2E701-393F-5CF5-CA20-C1E5E3C2A441}"/>
          </ac:cxnSpMkLst>
        </pc:cxnChg>
        <pc:cxnChg chg="add del mod">
          <ac:chgData name="CHEN Yongliang" userId="d6ed8dc1-e407-402c-acc1-c278244859d5" providerId="ADAL" clId="{B1262BDF-EF1D-7149-9598-7A8E228A6D2C}" dt="2022-09-02T14:38:07.192" v="3692" actId="478"/>
          <ac:cxnSpMkLst>
            <pc:docMk/>
            <pc:sldMk cId="291852212" sldId="493"/>
            <ac:cxnSpMk id="6" creationId="{FE7F6D40-E6B7-AA71-ED5F-C5D9BC40A022}"/>
          </ac:cxnSpMkLst>
        </pc:cxnChg>
        <pc:cxnChg chg="add del mod">
          <ac:chgData name="CHEN Yongliang" userId="d6ed8dc1-e407-402c-acc1-c278244859d5" providerId="ADAL" clId="{B1262BDF-EF1D-7149-9598-7A8E228A6D2C}" dt="2022-09-02T14:38:07.192" v="3692" actId="478"/>
          <ac:cxnSpMkLst>
            <pc:docMk/>
            <pc:sldMk cId="291852212" sldId="493"/>
            <ac:cxnSpMk id="11" creationId="{A4E2F2A3-ACDB-E6AC-22F8-B2A4579033F2}"/>
          </ac:cxnSpMkLst>
        </pc:cxnChg>
        <pc:cxnChg chg="add del mod">
          <ac:chgData name="CHEN Yongliang" userId="d6ed8dc1-e407-402c-acc1-c278244859d5" providerId="ADAL" clId="{B1262BDF-EF1D-7149-9598-7A8E228A6D2C}" dt="2022-09-02T14:38:07.192" v="3692" actId="478"/>
          <ac:cxnSpMkLst>
            <pc:docMk/>
            <pc:sldMk cId="291852212" sldId="493"/>
            <ac:cxnSpMk id="12" creationId="{8C768645-E22A-5944-7EE2-A93767E9EA14}"/>
          </ac:cxnSpMkLst>
        </pc:cxnChg>
        <pc:cxnChg chg="add del mod">
          <ac:chgData name="CHEN Yongliang" userId="d6ed8dc1-e407-402c-acc1-c278244859d5" providerId="ADAL" clId="{B1262BDF-EF1D-7149-9598-7A8E228A6D2C}" dt="2022-09-02T14:38:07.192" v="3692" actId="478"/>
          <ac:cxnSpMkLst>
            <pc:docMk/>
            <pc:sldMk cId="291852212" sldId="493"/>
            <ac:cxnSpMk id="16" creationId="{278B7215-8F45-E3E3-3095-D8D2FA0AA5BE}"/>
          </ac:cxnSpMkLst>
        </pc:cxnChg>
        <pc:cxnChg chg="add del mod">
          <ac:chgData name="CHEN Yongliang" userId="d6ed8dc1-e407-402c-acc1-c278244859d5" providerId="ADAL" clId="{B1262BDF-EF1D-7149-9598-7A8E228A6D2C}" dt="2022-09-02T14:38:07.192" v="3692" actId="478"/>
          <ac:cxnSpMkLst>
            <pc:docMk/>
            <pc:sldMk cId="291852212" sldId="493"/>
            <ac:cxnSpMk id="17" creationId="{0F84ECB6-E0DE-9701-7C50-FAFC2D79832E}"/>
          </ac:cxnSpMkLst>
        </pc:cxnChg>
        <pc:cxnChg chg="add del mod">
          <ac:chgData name="CHEN Yongliang" userId="d6ed8dc1-e407-402c-acc1-c278244859d5" providerId="ADAL" clId="{B1262BDF-EF1D-7149-9598-7A8E228A6D2C}" dt="2022-09-02T14:38:07.192" v="3692" actId="478"/>
          <ac:cxnSpMkLst>
            <pc:docMk/>
            <pc:sldMk cId="291852212" sldId="493"/>
            <ac:cxnSpMk id="31" creationId="{10374B3C-CA33-A69A-A97B-3C229D6D84DE}"/>
          </ac:cxnSpMkLst>
        </pc:cxnChg>
        <pc:cxnChg chg="add del mod">
          <ac:chgData name="CHEN Yongliang" userId="d6ed8dc1-e407-402c-acc1-c278244859d5" providerId="ADAL" clId="{B1262BDF-EF1D-7149-9598-7A8E228A6D2C}" dt="2022-09-02T14:38:07.192" v="3692" actId="478"/>
          <ac:cxnSpMkLst>
            <pc:docMk/>
            <pc:sldMk cId="291852212" sldId="493"/>
            <ac:cxnSpMk id="32" creationId="{ACCF1B2F-D3F2-AFFB-D315-6AAB6B9581F0}"/>
          </ac:cxnSpMkLst>
        </pc:cxnChg>
      </pc:sldChg>
      <pc:sldChg chg="new del">
        <pc:chgData name="CHEN Yongliang" userId="d6ed8dc1-e407-402c-acc1-c278244859d5" providerId="ADAL" clId="{B1262BDF-EF1D-7149-9598-7A8E228A6D2C}" dt="2022-09-02T16:10:50.833" v="3881" actId="680"/>
        <pc:sldMkLst>
          <pc:docMk/>
          <pc:sldMk cId="2342362884" sldId="494"/>
        </pc:sldMkLst>
      </pc:sldChg>
      <pc:sldChg chg="addSp delSp modSp add mod delAnim modAnim modNotesTx">
        <pc:chgData name="CHEN Yongliang" userId="d6ed8dc1-e407-402c-acc1-c278244859d5" providerId="ADAL" clId="{B1262BDF-EF1D-7149-9598-7A8E228A6D2C}" dt="2022-09-03T13:10:39.549" v="9914" actId="1076"/>
        <pc:sldMkLst>
          <pc:docMk/>
          <pc:sldMk cId="2582743660" sldId="494"/>
        </pc:sldMkLst>
        <pc:spChg chg="add mod">
          <ac:chgData name="CHEN Yongliang" userId="d6ed8dc1-e407-402c-acc1-c278244859d5" providerId="ADAL" clId="{B1262BDF-EF1D-7149-9598-7A8E228A6D2C}" dt="2022-09-03T13:10:32.768" v="9913" actId="1076"/>
          <ac:spMkLst>
            <pc:docMk/>
            <pc:sldMk cId="2582743660" sldId="494"/>
            <ac:spMk id="3" creationId="{653CCD72-9CF5-75C4-96EA-4B4ADBF9EABE}"/>
          </ac:spMkLst>
        </pc:spChg>
        <pc:spChg chg="add mod">
          <ac:chgData name="CHEN Yongliang" userId="d6ed8dc1-e407-402c-acc1-c278244859d5" providerId="ADAL" clId="{B1262BDF-EF1D-7149-9598-7A8E228A6D2C}" dt="2022-09-03T13:10:39.549" v="9914" actId="1076"/>
          <ac:spMkLst>
            <pc:docMk/>
            <pc:sldMk cId="2582743660" sldId="494"/>
            <ac:spMk id="4" creationId="{BD9A0EEC-B256-582A-9423-D217CC552DF5}"/>
          </ac:spMkLst>
        </pc:spChg>
        <pc:spChg chg="add del mod">
          <ac:chgData name="CHEN Yongliang" userId="d6ed8dc1-e407-402c-acc1-c278244859d5" providerId="ADAL" clId="{B1262BDF-EF1D-7149-9598-7A8E228A6D2C}" dt="2022-09-03T06:48:42.115" v="9162" actId="478"/>
          <ac:spMkLst>
            <pc:docMk/>
            <pc:sldMk cId="2582743660" sldId="494"/>
            <ac:spMk id="9" creationId="{8CE1B845-7D6E-1A4B-3066-196D392222F8}"/>
          </ac:spMkLst>
        </pc:spChg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2582743660" sldId="494"/>
            <ac:spMk id="10" creationId="{CA98A0BF-8A76-EF62-3F6D-AFB05C4A5842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2582743660" sldId="494"/>
            <ac:spMk id="11" creationId="{E5658B25-C760-F02E-FDB4-A02AACECFF53}"/>
          </ac:spMkLst>
        </pc:spChg>
        <pc:spChg chg="mod">
          <ac:chgData name="CHEN Yongliang" userId="d6ed8dc1-e407-402c-acc1-c278244859d5" providerId="ADAL" clId="{B1262BDF-EF1D-7149-9598-7A8E228A6D2C}" dt="2022-09-02T16:29:14.229" v="4434" actId="1076"/>
          <ac:spMkLst>
            <pc:docMk/>
            <pc:sldMk cId="2582743660" sldId="494"/>
            <ac:spMk id="14" creationId="{4F056BFC-9E75-6A67-B072-F053D22EB16E}"/>
          </ac:spMkLst>
        </pc:spChg>
        <pc:spChg chg="del">
          <ac:chgData name="CHEN Yongliang" userId="d6ed8dc1-e407-402c-acc1-c278244859d5" providerId="ADAL" clId="{B1262BDF-EF1D-7149-9598-7A8E228A6D2C}" dt="2022-09-02T16:10:58.777" v="3883" actId="478"/>
          <ac:spMkLst>
            <pc:docMk/>
            <pc:sldMk cId="2582743660" sldId="494"/>
            <ac:spMk id="61" creationId="{59045FF1-FEBA-4702-95E3-A492B33F0B37}"/>
          </ac:spMkLst>
        </pc:spChg>
        <pc:picChg chg="add del mod">
          <ac:chgData name="CHEN Yongliang" userId="d6ed8dc1-e407-402c-acc1-c278244859d5" providerId="ADAL" clId="{B1262BDF-EF1D-7149-9598-7A8E228A6D2C}" dt="2022-09-02T16:16:52.984" v="4001" actId="478"/>
          <ac:picMkLst>
            <pc:docMk/>
            <pc:sldMk cId="2582743660" sldId="494"/>
            <ac:picMk id="2" creationId="{022EE349-870B-F69D-02C8-70C2E55013D8}"/>
          </ac:picMkLst>
        </pc:picChg>
        <pc:picChg chg="add mod">
          <ac:chgData name="CHEN Yongliang" userId="d6ed8dc1-e407-402c-acc1-c278244859d5" providerId="ADAL" clId="{B1262BDF-EF1D-7149-9598-7A8E228A6D2C}" dt="2022-09-03T13:10:15.077" v="9901" actId="1076"/>
          <ac:picMkLst>
            <pc:docMk/>
            <pc:sldMk cId="2582743660" sldId="494"/>
            <ac:picMk id="5" creationId="{309990B3-A216-FB57-DA1C-9F3F8580059A}"/>
          </ac:picMkLst>
        </pc:picChg>
        <pc:picChg chg="add mod">
          <ac:chgData name="CHEN Yongliang" userId="d6ed8dc1-e407-402c-acc1-c278244859d5" providerId="ADAL" clId="{B1262BDF-EF1D-7149-9598-7A8E228A6D2C}" dt="2022-09-03T13:10:23.656" v="9912" actId="1038"/>
          <ac:picMkLst>
            <pc:docMk/>
            <pc:sldMk cId="2582743660" sldId="494"/>
            <ac:picMk id="6" creationId="{A560FB0A-07D0-EE73-D51D-D96F701D0AC3}"/>
          </ac:picMkLst>
        </pc:picChg>
        <pc:picChg chg="del">
          <ac:chgData name="CHEN Yongliang" userId="d6ed8dc1-e407-402c-acc1-c278244859d5" providerId="ADAL" clId="{B1262BDF-EF1D-7149-9598-7A8E228A6D2C}" dt="2022-09-03T07:14:16.937" v="9250" actId="478"/>
          <ac:picMkLst>
            <pc:docMk/>
            <pc:sldMk cId="2582743660" sldId="494"/>
            <ac:picMk id="7" creationId="{0BAD5DA4-B5F1-7DE6-54D9-A00F3166D7D9}"/>
          </ac:picMkLst>
        </pc:picChg>
        <pc:picChg chg="del">
          <ac:chgData name="CHEN Yongliang" userId="d6ed8dc1-e407-402c-acc1-c278244859d5" providerId="ADAL" clId="{B1262BDF-EF1D-7149-9598-7A8E228A6D2C}" dt="2022-09-02T16:10:58.777" v="3883" actId="478"/>
          <ac:picMkLst>
            <pc:docMk/>
            <pc:sldMk cId="2582743660" sldId="494"/>
            <ac:picMk id="35" creationId="{873D170A-B40D-80D0-F8CA-125195017111}"/>
          </ac:picMkLst>
        </pc:picChg>
        <pc:picChg chg="del">
          <ac:chgData name="CHEN Yongliang" userId="d6ed8dc1-e407-402c-acc1-c278244859d5" providerId="ADAL" clId="{B1262BDF-EF1D-7149-9598-7A8E228A6D2C}" dt="2022-09-02T16:10:58.777" v="3883" actId="478"/>
          <ac:picMkLst>
            <pc:docMk/>
            <pc:sldMk cId="2582743660" sldId="494"/>
            <ac:picMk id="38" creationId="{BD9357F6-BCE5-4F1A-DE79-9E80399631B4}"/>
          </ac:picMkLst>
        </pc:picChg>
        <pc:picChg chg="del">
          <ac:chgData name="CHEN Yongliang" userId="d6ed8dc1-e407-402c-acc1-c278244859d5" providerId="ADAL" clId="{B1262BDF-EF1D-7149-9598-7A8E228A6D2C}" dt="2022-09-02T16:10:58.777" v="3883" actId="478"/>
          <ac:picMkLst>
            <pc:docMk/>
            <pc:sldMk cId="2582743660" sldId="494"/>
            <ac:picMk id="39" creationId="{681005F7-08EF-F5A8-F83C-A2B0C2382C8C}"/>
          </ac:picMkLst>
        </pc:picChg>
      </pc:sldChg>
      <pc:sldChg chg="addSp delSp modSp add mod modAnim modNotesTx">
        <pc:chgData name="CHEN Yongliang" userId="d6ed8dc1-e407-402c-acc1-c278244859d5" providerId="ADAL" clId="{B1262BDF-EF1D-7149-9598-7A8E228A6D2C}" dt="2022-09-03T13:51:46.937" v="9966" actId="1036"/>
        <pc:sldMkLst>
          <pc:docMk/>
          <pc:sldMk cId="3717718458" sldId="495"/>
        </pc:sldMkLst>
        <pc:spChg chg="mod">
          <ac:chgData name="CHEN Yongliang" userId="d6ed8dc1-e407-402c-acc1-c278244859d5" providerId="ADAL" clId="{B1262BDF-EF1D-7149-9598-7A8E228A6D2C}" dt="2022-09-03T13:51:46.937" v="9966" actId="1036"/>
          <ac:spMkLst>
            <pc:docMk/>
            <pc:sldMk cId="3717718458" sldId="495"/>
            <ac:spMk id="3" creationId="{653CCD72-9CF5-75C4-96EA-4B4ADBF9EABE}"/>
          </ac:spMkLst>
        </pc:spChg>
        <pc:spChg chg="del mod">
          <ac:chgData name="CHEN Yongliang" userId="d6ed8dc1-e407-402c-acc1-c278244859d5" providerId="ADAL" clId="{B1262BDF-EF1D-7149-9598-7A8E228A6D2C}" dt="2022-09-02T16:27:08.472" v="4339" actId="478"/>
          <ac:spMkLst>
            <pc:docMk/>
            <pc:sldMk cId="3717718458" sldId="495"/>
            <ac:spMk id="4" creationId="{BD9A0EEC-B256-582A-9423-D217CC552DF5}"/>
          </ac:spMkLst>
        </pc:spChg>
        <pc:spChg chg="add del mod">
          <ac:chgData name="CHEN Yongliang" userId="d6ed8dc1-e407-402c-acc1-c278244859d5" providerId="ADAL" clId="{B1262BDF-EF1D-7149-9598-7A8E228A6D2C}" dt="2022-09-03T06:48:40.476" v="9161" actId="478"/>
          <ac:spMkLst>
            <pc:docMk/>
            <pc:sldMk cId="3717718458" sldId="495"/>
            <ac:spMk id="10" creationId="{1A3CB16A-76F0-E176-52DE-D893E57A8F82}"/>
          </ac:spMkLst>
        </pc:spChg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3717718458" sldId="495"/>
            <ac:spMk id="11" creationId="{8675DDD7-0A8F-A2F1-98FD-5E06455265F1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3717718458" sldId="495"/>
            <ac:spMk id="12" creationId="{0B2CCCF7-69E4-D413-1D3D-828571059F85}"/>
          </ac:spMkLst>
        </pc:spChg>
        <pc:spChg chg="mod">
          <ac:chgData name="CHEN Yongliang" userId="d6ed8dc1-e407-402c-acc1-c278244859d5" providerId="ADAL" clId="{B1262BDF-EF1D-7149-9598-7A8E228A6D2C}" dt="2022-09-02T16:28:56.393" v="4432" actId="14100"/>
          <ac:spMkLst>
            <pc:docMk/>
            <pc:sldMk cId="3717718458" sldId="495"/>
            <ac:spMk id="14" creationId="{4F056BFC-9E75-6A67-B072-F053D22EB16E}"/>
          </ac:spMkLst>
        </pc:spChg>
        <pc:picChg chg="add mod">
          <ac:chgData name="CHEN Yongliang" userId="d6ed8dc1-e407-402c-acc1-c278244859d5" providerId="ADAL" clId="{B1262BDF-EF1D-7149-9598-7A8E228A6D2C}" dt="2022-09-03T13:51:46.937" v="9966" actId="1036"/>
          <ac:picMkLst>
            <pc:docMk/>
            <pc:sldMk cId="3717718458" sldId="495"/>
            <ac:picMk id="2" creationId="{D34466B9-EEDE-FF95-54AF-E7EDC0BB2F2B}"/>
          </ac:picMkLst>
        </pc:picChg>
        <pc:picChg chg="del">
          <ac:chgData name="CHEN Yongliang" userId="d6ed8dc1-e407-402c-acc1-c278244859d5" providerId="ADAL" clId="{B1262BDF-EF1D-7149-9598-7A8E228A6D2C}" dt="2022-09-02T16:23:32.926" v="4245" actId="478"/>
          <ac:picMkLst>
            <pc:docMk/>
            <pc:sldMk cId="3717718458" sldId="495"/>
            <ac:picMk id="5" creationId="{309990B3-A216-FB57-DA1C-9F3F8580059A}"/>
          </ac:picMkLst>
        </pc:picChg>
        <pc:picChg chg="del">
          <ac:chgData name="CHEN Yongliang" userId="d6ed8dc1-e407-402c-acc1-c278244859d5" providerId="ADAL" clId="{B1262BDF-EF1D-7149-9598-7A8E228A6D2C}" dt="2022-09-02T16:23:46.402" v="4250" actId="478"/>
          <ac:picMkLst>
            <pc:docMk/>
            <pc:sldMk cId="3717718458" sldId="495"/>
            <ac:picMk id="6" creationId="{A560FB0A-07D0-EE73-D51D-D96F701D0AC3}"/>
          </ac:picMkLst>
        </pc:picChg>
        <pc:picChg chg="del">
          <ac:chgData name="CHEN Yongliang" userId="d6ed8dc1-e407-402c-acc1-c278244859d5" providerId="ADAL" clId="{B1262BDF-EF1D-7149-9598-7A8E228A6D2C}" dt="2022-09-03T07:14:19.937" v="9251" actId="478"/>
          <ac:picMkLst>
            <pc:docMk/>
            <pc:sldMk cId="3717718458" sldId="495"/>
            <ac:picMk id="7" creationId="{0BAD5DA4-B5F1-7DE6-54D9-A00F3166D7D9}"/>
          </ac:picMkLst>
        </pc:picChg>
        <pc:picChg chg="add mod">
          <ac:chgData name="CHEN Yongliang" userId="d6ed8dc1-e407-402c-acc1-c278244859d5" providerId="ADAL" clId="{B1262BDF-EF1D-7149-9598-7A8E228A6D2C}" dt="2022-09-03T13:51:46.937" v="9966" actId="1036"/>
          <ac:picMkLst>
            <pc:docMk/>
            <pc:sldMk cId="3717718458" sldId="495"/>
            <ac:picMk id="9" creationId="{54DEBC6C-B14A-974A-CF98-EE5F08406E4E}"/>
          </ac:picMkLst>
        </pc:picChg>
      </pc:sldChg>
      <pc:sldChg chg="addSp delSp modSp add mod delAnim modAnim modNotesTx">
        <pc:chgData name="CHEN Yongliang" userId="d6ed8dc1-e407-402c-acc1-c278244859d5" providerId="ADAL" clId="{B1262BDF-EF1D-7149-9598-7A8E228A6D2C}" dt="2022-09-03T07:46:34.149" v="9560" actId="207"/>
        <pc:sldMkLst>
          <pc:docMk/>
          <pc:sldMk cId="2970871001" sldId="496"/>
        </pc:sldMkLst>
        <pc:spChg chg="del">
          <ac:chgData name="CHEN Yongliang" userId="d6ed8dc1-e407-402c-acc1-c278244859d5" providerId="ADAL" clId="{B1262BDF-EF1D-7149-9598-7A8E228A6D2C}" dt="2022-09-02T16:40:21.374" v="4695" actId="478"/>
          <ac:spMkLst>
            <pc:docMk/>
            <pc:sldMk cId="2970871001" sldId="496"/>
            <ac:spMk id="3" creationId="{653CCD72-9CF5-75C4-96EA-4B4ADBF9EABE}"/>
          </ac:spMkLst>
        </pc:spChg>
        <pc:spChg chg="add del mod">
          <ac:chgData name="CHEN Yongliang" userId="d6ed8dc1-e407-402c-acc1-c278244859d5" providerId="ADAL" clId="{B1262BDF-EF1D-7149-9598-7A8E228A6D2C}" dt="2022-09-03T06:48:38.670" v="9160" actId="478"/>
          <ac:spMkLst>
            <pc:docMk/>
            <pc:sldMk cId="2970871001" sldId="496"/>
            <ac:spMk id="6" creationId="{BDE92D19-F381-CDD6-99E1-CFF1949A5F0E}"/>
          </ac:spMkLst>
        </pc:spChg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2970871001" sldId="496"/>
            <ac:spMk id="10" creationId="{41E4530B-7A1B-A225-13BF-D266CCCDD1E4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2970871001" sldId="496"/>
            <ac:spMk id="11" creationId="{950EE910-3D36-E761-8382-1B0C46CB5D8F}"/>
          </ac:spMkLst>
        </pc:spChg>
        <pc:spChg chg="mod">
          <ac:chgData name="CHEN Yongliang" userId="d6ed8dc1-e407-402c-acc1-c278244859d5" providerId="ADAL" clId="{B1262BDF-EF1D-7149-9598-7A8E228A6D2C}" dt="2022-09-03T07:46:34.149" v="9560" actId="207"/>
          <ac:spMkLst>
            <pc:docMk/>
            <pc:sldMk cId="2970871001" sldId="496"/>
            <ac:spMk id="14" creationId="{4F056BFC-9E75-6A67-B072-F053D22EB16E}"/>
          </ac:spMkLst>
        </pc:spChg>
        <pc:picChg chg="del">
          <ac:chgData name="CHEN Yongliang" userId="d6ed8dc1-e407-402c-acc1-c278244859d5" providerId="ADAL" clId="{B1262BDF-EF1D-7149-9598-7A8E228A6D2C}" dt="2022-09-02T16:36:23.062" v="4526" actId="478"/>
          <ac:picMkLst>
            <pc:docMk/>
            <pc:sldMk cId="2970871001" sldId="496"/>
            <ac:picMk id="2" creationId="{D34466B9-EEDE-FF95-54AF-E7EDC0BB2F2B}"/>
          </ac:picMkLst>
        </pc:picChg>
        <pc:picChg chg="add del mod">
          <ac:chgData name="CHEN Yongliang" userId="d6ed8dc1-e407-402c-acc1-c278244859d5" providerId="ADAL" clId="{B1262BDF-EF1D-7149-9598-7A8E228A6D2C}" dt="2022-09-02T16:47:50.632" v="5087" actId="478"/>
          <ac:picMkLst>
            <pc:docMk/>
            <pc:sldMk cId="2970871001" sldId="496"/>
            <ac:picMk id="4" creationId="{3C0ECF0A-6481-2EB4-CFA0-1B54ED619114}"/>
          </ac:picMkLst>
        </pc:picChg>
        <pc:picChg chg="add mod">
          <ac:chgData name="CHEN Yongliang" userId="d6ed8dc1-e407-402c-acc1-c278244859d5" providerId="ADAL" clId="{B1262BDF-EF1D-7149-9598-7A8E228A6D2C}" dt="2022-09-02T16:48:05.754" v="5091" actId="1076"/>
          <ac:picMkLst>
            <pc:docMk/>
            <pc:sldMk cId="2970871001" sldId="496"/>
            <ac:picMk id="5" creationId="{04585002-A9F6-9B4A-2A82-F5F4D31F955E}"/>
          </ac:picMkLst>
        </pc:picChg>
        <pc:picChg chg="del">
          <ac:chgData name="CHEN Yongliang" userId="d6ed8dc1-e407-402c-acc1-c278244859d5" providerId="ADAL" clId="{B1262BDF-EF1D-7149-9598-7A8E228A6D2C}" dt="2022-09-03T07:14:22.083" v="9252" actId="478"/>
          <ac:picMkLst>
            <pc:docMk/>
            <pc:sldMk cId="2970871001" sldId="496"/>
            <ac:picMk id="7" creationId="{0BAD5DA4-B5F1-7DE6-54D9-A00F3166D7D9}"/>
          </ac:picMkLst>
        </pc:picChg>
        <pc:picChg chg="del">
          <ac:chgData name="CHEN Yongliang" userId="d6ed8dc1-e407-402c-acc1-c278244859d5" providerId="ADAL" clId="{B1262BDF-EF1D-7149-9598-7A8E228A6D2C}" dt="2022-09-02T16:36:23.062" v="4526" actId="478"/>
          <ac:picMkLst>
            <pc:docMk/>
            <pc:sldMk cId="2970871001" sldId="496"/>
            <ac:picMk id="9" creationId="{54DEBC6C-B14A-974A-CF98-EE5F08406E4E}"/>
          </ac:picMkLst>
        </pc:picChg>
      </pc:sldChg>
      <pc:sldChg chg="addSp delSp modSp add mod modAnim modNotesTx">
        <pc:chgData name="CHEN Yongliang" userId="d6ed8dc1-e407-402c-acc1-c278244859d5" providerId="ADAL" clId="{B1262BDF-EF1D-7149-9598-7A8E228A6D2C}" dt="2022-09-03T13:52:04.734" v="10005" actId="1038"/>
        <pc:sldMkLst>
          <pc:docMk/>
          <pc:sldMk cId="2024024782" sldId="497"/>
        </pc:sldMkLst>
        <pc:spChg chg="add del mod">
          <ac:chgData name="CHEN Yongliang" userId="d6ed8dc1-e407-402c-acc1-c278244859d5" providerId="ADAL" clId="{B1262BDF-EF1D-7149-9598-7A8E228A6D2C}" dt="2022-09-03T06:48:34.550" v="9159" actId="478"/>
          <ac:spMkLst>
            <pc:docMk/>
            <pc:sldMk cId="2024024782" sldId="497"/>
            <ac:spMk id="4" creationId="{5EF176C7-CF7A-4825-E9AB-03939A25C307}"/>
          </ac:spMkLst>
        </pc:spChg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2024024782" sldId="497"/>
            <ac:spMk id="6" creationId="{5B2872C4-C18D-090A-7D61-64ABCEF0D20E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2024024782" sldId="497"/>
            <ac:spMk id="9" creationId="{C73B1865-A3BA-D381-658F-F28A5BBB82DE}"/>
          </ac:spMkLst>
        </pc:spChg>
        <pc:spChg chg="mod">
          <ac:chgData name="CHEN Yongliang" userId="d6ed8dc1-e407-402c-acc1-c278244859d5" providerId="ADAL" clId="{B1262BDF-EF1D-7149-9598-7A8E228A6D2C}" dt="2022-09-03T03:02:12.610" v="5691" actId="20577"/>
          <ac:spMkLst>
            <pc:docMk/>
            <pc:sldMk cId="2024024782" sldId="497"/>
            <ac:spMk id="14" creationId="{4F056BFC-9E75-6A67-B072-F053D22EB16E}"/>
          </ac:spMkLst>
        </pc:spChg>
        <pc:spChg chg="mod">
          <ac:chgData name="CHEN Yongliang" userId="d6ed8dc1-e407-402c-acc1-c278244859d5" providerId="ADAL" clId="{B1262BDF-EF1D-7149-9598-7A8E228A6D2C}" dt="2022-09-03T02:43:30.591" v="5346" actId="1076"/>
          <ac:spMkLst>
            <pc:docMk/>
            <pc:sldMk cId="2024024782" sldId="497"/>
            <ac:spMk id="19" creationId="{F881B822-8CFC-3908-688A-894E1640B7D1}"/>
          </ac:spMkLst>
        </pc:spChg>
        <pc:picChg chg="add mod">
          <ac:chgData name="CHEN Yongliang" userId="d6ed8dc1-e407-402c-acc1-c278244859d5" providerId="ADAL" clId="{B1262BDF-EF1D-7149-9598-7A8E228A6D2C}" dt="2022-09-03T13:52:04.734" v="10005" actId="1038"/>
          <ac:picMkLst>
            <pc:docMk/>
            <pc:sldMk cId="2024024782" sldId="497"/>
            <ac:picMk id="2" creationId="{63256DA1-9FC1-4578-5CA6-A80FBE601AEE}"/>
          </ac:picMkLst>
        </pc:picChg>
        <pc:picChg chg="add mod">
          <ac:chgData name="CHEN Yongliang" userId="d6ed8dc1-e407-402c-acc1-c278244859d5" providerId="ADAL" clId="{B1262BDF-EF1D-7149-9598-7A8E228A6D2C}" dt="2022-09-03T13:52:04.734" v="10005" actId="1038"/>
          <ac:picMkLst>
            <pc:docMk/>
            <pc:sldMk cId="2024024782" sldId="497"/>
            <ac:picMk id="3" creationId="{0CD1B4D1-6289-DB9A-F75A-723A967A3E85}"/>
          </ac:picMkLst>
        </pc:picChg>
        <pc:picChg chg="del">
          <ac:chgData name="CHEN Yongliang" userId="d6ed8dc1-e407-402c-acc1-c278244859d5" providerId="ADAL" clId="{B1262BDF-EF1D-7149-9598-7A8E228A6D2C}" dt="2022-09-03T02:45:20.656" v="5404" actId="478"/>
          <ac:picMkLst>
            <pc:docMk/>
            <pc:sldMk cId="2024024782" sldId="497"/>
            <ac:picMk id="5" creationId="{04585002-A9F6-9B4A-2A82-F5F4D31F955E}"/>
          </ac:picMkLst>
        </pc:picChg>
        <pc:picChg chg="del mod">
          <ac:chgData name="CHEN Yongliang" userId="d6ed8dc1-e407-402c-acc1-c278244859d5" providerId="ADAL" clId="{B1262BDF-EF1D-7149-9598-7A8E228A6D2C}" dt="2022-09-03T07:14:27.864" v="9254" actId="478"/>
          <ac:picMkLst>
            <pc:docMk/>
            <pc:sldMk cId="2024024782" sldId="497"/>
            <ac:picMk id="7" creationId="{0BAD5DA4-B5F1-7DE6-54D9-A00F3166D7D9}"/>
          </ac:picMkLst>
        </pc:picChg>
      </pc:sldChg>
      <pc:sldChg chg="addSp delSp modSp add mod modAnim">
        <pc:chgData name="CHEN Yongliang" userId="d6ed8dc1-e407-402c-acc1-c278244859d5" providerId="ADAL" clId="{B1262BDF-EF1D-7149-9598-7A8E228A6D2C}" dt="2022-09-03T07:46:52.509" v="9562" actId="5793"/>
        <pc:sldMkLst>
          <pc:docMk/>
          <pc:sldMk cId="2019037563" sldId="498"/>
        </pc:sldMkLst>
        <pc:spChg chg="del">
          <ac:chgData name="CHEN Yongliang" userId="d6ed8dc1-e407-402c-acc1-c278244859d5" providerId="ADAL" clId="{B1262BDF-EF1D-7149-9598-7A8E228A6D2C}" dt="2022-09-03T06:48:31.687" v="9158" actId="478"/>
          <ac:spMkLst>
            <pc:docMk/>
            <pc:sldMk cId="2019037563" sldId="498"/>
            <ac:spMk id="4" creationId="{5EF176C7-CF7A-4825-E9AB-03939A25C307}"/>
          </ac:spMkLst>
        </pc:spChg>
        <pc:spChg chg="add del mod">
          <ac:chgData name="CHEN Yongliang" userId="d6ed8dc1-e407-402c-acc1-c278244859d5" providerId="ADAL" clId="{B1262BDF-EF1D-7149-9598-7A8E228A6D2C}" dt="2022-09-03T03:21:38.604" v="6215" actId="478"/>
          <ac:spMkLst>
            <pc:docMk/>
            <pc:sldMk cId="2019037563" sldId="498"/>
            <ac:spMk id="10" creationId="{88A7F0F9-A4BC-F5C7-5B9B-A6D4A2E8B7E5}"/>
          </ac:spMkLst>
        </pc:spChg>
        <pc:spChg chg="add mod">
          <ac:chgData name="CHEN Yongliang" userId="d6ed8dc1-e407-402c-acc1-c278244859d5" providerId="ADAL" clId="{B1262BDF-EF1D-7149-9598-7A8E228A6D2C}" dt="2022-09-03T07:46:52.509" v="9562" actId="5793"/>
          <ac:spMkLst>
            <pc:docMk/>
            <pc:sldMk cId="2019037563" sldId="498"/>
            <ac:spMk id="11" creationId="{01917F4E-3CF1-AD25-A6C7-E1555B082663}"/>
          </ac:spMkLst>
        </pc:spChg>
        <pc:spChg chg="del mod">
          <ac:chgData name="CHEN Yongliang" userId="d6ed8dc1-e407-402c-acc1-c278244859d5" providerId="ADAL" clId="{B1262BDF-EF1D-7149-9598-7A8E228A6D2C}" dt="2022-09-03T03:21:34.449" v="6213" actId="21"/>
          <ac:spMkLst>
            <pc:docMk/>
            <pc:sldMk cId="2019037563" sldId="498"/>
            <ac:spMk id="14" creationId="{4F056BFC-9E75-6A67-B072-F053D22EB16E}"/>
          </ac:spMkLst>
        </pc:spChg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2019037563" sldId="498"/>
            <ac:spMk id="15" creationId="{037B42D4-70AF-8D19-E1A7-C1687A88DAF3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2019037563" sldId="498"/>
            <ac:spMk id="16" creationId="{B25A84A8-F3B2-1EDA-4930-19DFD0897677}"/>
          </ac:spMkLst>
        </pc:spChg>
        <pc:picChg chg="del">
          <ac:chgData name="CHEN Yongliang" userId="d6ed8dc1-e407-402c-acc1-c278244859d5" providerId="ADAL" clId="{B1262BDF-EF1D-7149-9598-7A8E228A6D2C}" dt="2022-09-03T03:03:54.825" v="5731" actId="478"/>
          <ac:picMkLst>
            <pc:docMk/>
            <pc:sldMk cId="2019037563" sldId="498"/>
            <ac:picMk id="2" creationId="{63256DA1-9FC1-4578-5CA6-A80FBE601AEE}"/>
          </ac:picMkLst>
        </pc:picChg>
        <pc:picChg chg="del">
          <ac:chgData name="CHEN Yongliang" userId="d6ed8dc1-e407-402c-acc1-c278244859d5" providerId="ADAL" clId="{B1262BDF-EF1D-7149-9598-7A8E228A6D2C}" dt="2022-09-03T03:03:56.447" v="5732" actId="478"/>
          <ac:picMkLst>
            <pc:docMk/>
            <pc:sldMk cId="2019037563" sldId="498"/>
            <ac:picMk id="3" creationId="{0CD1B4D1-6289-DB9A-F75A-723A967A3E85}"/>
          </ac:picMkLst>
        </pc:picChg>
        <pc:picChg chg="add del mod">
          <ac:chgData name="CHEN Yongliang" userId="d6ed8dc1-e407-402c-acc1-c278244859d5" providerId="ADAL" clId="{B1262BDF-EF1D-7149-9598-7A8E228A6D2C}" dt="2022-09-03T03:33:16.320" v="6604" actId="478"/>
          <ac:picMkLst>
            <pc:docMk/>
            <pc:sldMk cId="2019037563" sldId="498"/>
            <ac:picMk id="5" creationId="{8101A4A0-0F17-41F9-49CD-FF7EC7B149B6}"/>
          </ac:picMkLst>
        </pc:picChg>
        <pc:picChg chg="add del mod">
          <ac:chgData name="CHEN Yongliang" userId="d6ed8dc1-e407-402c-acc1-c278244859d5" providerId="ADAL" clId="{B1262BDF-EF1D-7149-9598-7A8E228A6D2C}" dt="2022-09-03T03:10:21.286" v="5750"/>
          <ac:picMkLst>
            <pc:docMk/>
            <pc:sldMk cId="2019037563" sldId="498"/>
            <ac:picMk id="6" creationId="{3FFA5347-9668-A210-E753-A44EDE8282BB}"/>
          </ac:picMkLst>
        </pc:picChg>
        <pc:picChg chg="del">
          <ac:chgData name="CHEN Yongliang" userId="d6ed8dc1-e407-402c-acc1-c278244859d5" providerId="ADAL" clId="{B1262BDF-EF1D-7149-9598-7A8E228A6D2C}" dt="2022-09-03T07:14:29.907" v="9255" actId="478"/>
          <ac:picMkLst>
            <pc:docMk/>
            <pc:sldMk cId="2019037563" sldId="498"/>
            <ac:picMk id="7" creationId="{0BAD5DA4-B5F1-7DE6-54D9-A00F3166D7D9}"/>
          </ac:picMkLst>
        </pc:picChg>
        <pc:picChg chg="add del mod">
          <ac:chgData name="CHEN Yongliang" userId="d6ed8dc1-e407-402c-acc1-c278244859d5" providerId="ADAL" clId="{B1262BDF-EF1D-7149-9598-7A8E228A6D2C}" dt="2022-09-03T03:22:32.178" v="6243" actId="21"/>
          <ac:picMkLst>
            <pc:docMk/>
            <pc:sldMk cId="2019037563" sldId="498"/>
            <ac:picMk id="12" creationId="{D211B234-FDBF-5503-A7A3-3E0ACDF89535}"/>
          </ac:picMkLst>
        </pc:picChg>
        <pc:picChg chg="add mod">
          <ac:chgData name="CHEN Yongliang" userId="d6ed8dc1-e407-402c-acc1-c278244859d5" providerId="ADAL" clId="{B1262BDF-EF1D-7149-9598-7A8E228A6D2C}" dt="2022-09-03T03:33:39.318" v="6606" actId="1076"/>
          <ac:picMkLst>
            <pc:docMk/>
            <pc:sldMk cId="2019037563" sldId="498"/>
            <ac:picMk id="13" creationId="{338F70C8-155C-B3F8-0E1D-C513FF9D3992}"/>
          </ac:picMkLst>
        </pc:picChg>
      </pc:sldChg>
      <pc:sldChg chg="addSp delSp modSp add mod modAnim">
        <pc:chgData name="CHEN Yongliang" userId="d6ed8dc1-e407-402c-acc1-c278244859d5" providerId="ADAL" clId="{B1262BDF-EF1D-7149-9598-7A8E228A6D2C}" dt="2022-09-03T07:14:31.891" v="9256" actId="478"/>
        <pc:sldMkLst>
          <pc:docMk/>
          <pc:sldMk cId="341073215" sldId="499"/>
        </pc:sldMkLst>
        <pc:spChg chg="add del mod">
          <ac:chgData name="CHEN Yongliang" userId="d6ed8dc1-e407-402c-acc1-c278244859d5" providerId="ADAL" clId="{B1262BDF-EF1D-7149-9598-7A8E228A6D2C}" dt="2022-09-03T03:29:54.572" v="6483" actId="21"/>
          <ac:spMkLst>
            <pc:docMk/>
            <pc:sldMk cId="341073215" sldId="499"/>
            <ac:spMk id="3" creationId="{3E2B2564-73A9-76D9-FA35-1DEC20DE294D}"/>
          </ac:spMkLst>
        </pc:spChg>
        <pc:spChg chg="del">
          <ac:chgData name="CHEN Yongliang" userId="d6ed8dc1-e407-402c-acc1-c278244859d5" providerId="ADAL" clId="{B1262BDF-EF1D-7149-9598-7A8E228A6D2C}" dt="2022-09-03T06:48:29.190" v="9157" actId="478"/>
          <ac:spMkLst>
            <pc:docMk/>
            <pc:sldMk cId="341073215" sldId="499"/>
            <ac:spMk id="4" creationId="{5EF176C7-CF7A-4825-E9AB-03939A25C307}"/>
          </ac:spMkLst>
        </pc:spChg>
        <pc:spChg chg="add mod">
          <ac:chgData name="CHEN Yongliang" userId="d6ed8dc1-e407-402c-acc1-c278244859d5" providerId="ADAL" clId="{B1262BDF-EF1D-7149-9598-7A8E228A6D2C}" dt="2022-09-03T05:46:52.043" v="7441" actId="20577"/>
          <ac:spMkLst>
            <pc:docMk/>
            <pc:sldMk cId="341073215" sldId="499"/>
            <ac:spMk id="10" creationId="{EA8294CF-E0EA-E15C-0930-A31FCF02712A}"/>
          </ac:spMkLst>
        </pc:spChg>
        <pc:spChg chg="add mod">
          <ac:chgData name="CHEN Yongliang" userId="d6ed8dc1-e407-402c-acc1-c278244859d5" providerId="ADAL" clId="{B1262BDF-EF1D-7149-9598-7A8E228A6D2C}" dt="2022-09-03T04:11:14.392" v="7333" actId="1036"/>
          <ac:spMkLst>
            <pc:docMk/>
            <pc:sldMk cId="341073215" sldId="499"/>
            <ac:spMk id="11" creationId="{35F06AED-CB9D-DD17-6C4B-A145294EBB2D}"/>
          </ac:spMkLst>
        </pc:spChg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341073215" sldId="499"/>
            <ac:spMk id="13" creationId="{C2F4A14E-3B94-2333-53E3-9AD7F7947A3C}"/>
          </ac:spMkLst>
        </pc:spChg>
        <pc:spChg chg="mod">
          <ac:chgData name="CHEN Yongliang" userId="d6ed8dc1-e407-402c-acc1-c278244859d5" providerId="ADAL" clId="{B1262BDF-EF1D-7149-9598-7A8E228A6D2C}" dt="2022-09-03T04:11:14.392" v="7333" actId="1036"/>
          <ac:spMkLst>
            <pc:docMk/>
            <pc:sldMk cId="341073215" sldId="499"/>
            <ac:spMk id="14" creationId="{4F056BFC-9E75-6A67-B072-F053D22EB16E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341073215" sldId="499"/>
            <ac:spMk id="15" creationId="{E7C22AAF-F93D-ABE4-74C7-1CA0452AA9CB}"/>
          </ac:spMkLst>
        </pc:spChg>
        <pc:picChg chg="add mod">
          <ac:chgData name="CHEN Yongliang" userId="d6ed8dc1-e407-402c-acc1-c278244859d5" providerId="ADAL" clId="{B1262BDF-EF1D-7149-9598-7A8E228A6D2C}" dt="2022-09-03T03:32:06.819" v="6594" actId="1076"/>
          <ac:picMkLst>
            <pc:docMk/>
            <pc:sldMk cId="341073215" sldId="499"/>
            <ac:picMk id="2" creationId="{141E573B-929D-21CC-0528-DAA5D720ECF8}"/>
          </ac:picMkLst>
        </pc:picChg>
        <pc:picChg chg="del">
          <ac:chgData name="CHEN Yongliang" userId="d6ed8dc1-e407-402c-acc1-c278244859d5" providerId="ADAL" clId="{B1262BDF-EF1D-7149-9598-7A8E228A6D2C}" dt="2022-09-03T03:19:47.731" v="6130" actId="478"/>
          <ac:picMkLst>
            <pc:docMk/>
            <pc:sldMk cId="341073215" sldId="499"/>
            <ac:picMk id="5" creationId="{8101A4A0-0F17-41F9-49CD-FF7EC7B149B6}"/>
          </ac:picMkLst>
        </pc:picChg>
        <pc:picChg chg="add mod">
          <ac:chgData name="CHEN Yongliang" userId="d6ed8dc1-e407-402c-acc1-c278244859d5" providerId="ADAL" clId="{B1262BDF-EF1D-7149-9598-7A8E228A6D2C}" dt="2022-09-03T03:32:09.528" v="6600" actId="1035"/>
          <ac:picMkLst>
            <pc:docMk/>
            <pc:sldMk cId="341073215" sldId="499"/>
            <ac:picMk id="6" creationId="{3B19508F-6273-79FF-6CBB-D2FB0789EB0D}"/>
          </ac:picMkLst>
        </pc:picChg>
        <pc:picChg chg="del">
          <ac:chgData name="CHEN Yongliang" userId="d6ed8dc1-e407-402c-acc1-c278244859d5" providerId="ADAL" clId="{B1262BDF-EF1D-7149-9598-7A8E228A6D2C}" dt="2022-09-03T07:14:31.891" v="9256" actId="478"/>
          <ac:picMkLst>
            <pc:docMk/>
            <pc:sldMk cId="341073215" sldId="499"/>
            <ac:picMk id="7" creationId="{0BAD5DA4-B5F1-7DE6-54D9-A00F3166D7D9}"/>
          </ac:picMkLst>
        </pc:picChg>
        <pc:picChg chg="add del">
          <ac:chgData name="CHEN Yongliang" userId="d6ed8dc1-e407-402c-acc1-c278244859d5" providerId="ADAL" clId="{B1262BDF-EF1D-7149-9598-7A8E228A6D2C}" dt="2022-09-03T03:29:52.239" v="6482"/>
          <ac:picMkLst>
            <pc:docMk/>
            <pc:sldMk cId="341073215" sldId="499"/>
            <ac:picMk id="9" creationId="{9AC0CE5B-1C10-F355-585D-AD9BD0300880}"/>
          </ac:picMkLst>
        </pc:picChg>
        <pc:picChg chg="add mod">
          <ac:chgData name="CHEN Yongliang" userId="d6ed8dc1-e407-402c-acc1-c278244859d5" providerId="ADAL" clId="{B1262BDF-EF1D-7149-9598-7A8E228A6D2C}" dt="2022-09-03T03:32:19.319" v="6603" actId="1076"/>
          <ac:picMkLst>
            <pc:docMk/>
            <pc:sldMk cId="341073215" sldId="499"/>
            <ac:picMk id="12" creationId="{D6638637-450A-52F3-2C15-38414E1A64D0}"/>
          </ac:picMkLst>
        </pc:picChg>
      </pc:sldChg>
      <pc:sldChg chg="addSp delSp modSp add mod modAnim modNotesTx">
        <pc:chgData name="CHEN Yongliang" userId="d6ed8dc1-e407-402c-acc1-c278244859d5" providerId="ADAL" clId="{B1262BDF-EF1D-7149-9598-7A8E228A6D2C}" dt="2022-09-03T07:14:34.109" v="9257" actId="478"/>
        <pc:sldMkLst>
          <pc:docMk/>
          <pc:sldMk cId="1057410912" sldId="500"/>
        </pc:sldMkLst>
        <pc:spChg chg="del">
          <ac:chgData name="CHEN Yongliang" userId="d6ed8dc1-e407-402c-acc1-c278244859d5" providerId="ADAL" clId="{B1262BDF-EF1D-7149-9598-7A8E228A6D2C}" dt="2022-09-03T06:48:27.069" v="9156" actId="478"/>
          <ac:spMkLst>
            <pc:docMk/>
            <pc:sldMk cId="1057410912" sldId="500"/>
            <ac:spMk id="4" creationId="{5EF176C7-CF7A-4825-E9AB-03939A25C307}"/>
          </ac:spMkLst>
        </pc:spChg>
        <pc:spChg chg="del">
          <ac:chgData name="CHEN Yongliang" userId="d6ed8dc1-e407-402c-acc1-c278244859d5" providerId="ADAL" clId="{B1262BDF-EF1D-7149-9598-7A8E228A6D2C}" dt="2022-09-03T03:41:37.562" v="6735" actId="478"/>
          <ac:spMkLst>
            <pc:docMk/>
            <pc:sldMk cId="1057410912" sldId="500"/>
            <ac:spMk id="10" creationId="{EA8294CF-E0EA-E15C-0930-A31FCF02712A}"/>
          </ac:spMkLst>
        </pc:spChg>
        <pc:spChg chg="del">
          <ac:chgData name="CHEN Yongliang" userId="d6ed8dc1-e407-402c-acc1-c278244859d5" providerId="ADAL" clId="{B1262BDF-EF1D-7149-9598-7A8E228A6D2C}" dt="2022-09-03T03:41:40.184" v="6736" actId="478"/>
          <ac:spMkLst>
            <pc:docMk/>
            <pc:sldMk cId="1057410912" sldId="500"/>
            <ac:spMk id="11" creationId="{35F06AED-CB9D-DD17-6C4B-A145294EBB2D}"/>
          </ac:spMkLst>
        </pc:spChg>
        <pc:spChg chg="add del mod">
          <ac:chgData name="CHEN Yongliang" userId="d6ed8dc1-e407-402c-acc1-c278244859d5" providerId="ADAL" clId="{B1262BDF-EF1D-7149-9598-7A8E228A6D2C}" dt="2022-09-03T03:42:58.926" v="6760" actId="478"/>
          <ac:spMkLst>
            <pc:docMk/>
            <pc:sldMk cId="1057410912" sldId="500"/>
            <ac:spMk id="13" creationId="{239073EB-D191-E607-462C-670FB5098211}"/>
          </ac:spMkLst>
        </pc:spChg>
        <pc:spChg chg="del mod">
          <ac:chgData name="CHEN Yongliang" userId="d6ed8dc1-e407-402c-acc1-c278244859d5" providerId="ADAL" clId="{B1262BDF-EF1D-7149-9598-7A8E228A6D2C}" dt="2022-09-03T03:42:55.349" v="6758" actId="21"/>
          <ac:spMkLst>
            <pc:docMk/>
            <pc:sldMk cId="1057410912" sldId="500"/>
            <ac:spMk id="14" creationId="{4F056BFC-9E75-6A67-B072-F053D22EB16E}"/>
          </ac:spMkLst>
        </pc:spChg>
        <pc:spChg chg="add del mod">
          <ac:chgData name="CHEN Yongliang" userId="d6ed8dc1-e407-402c-acc1-c278244859d5" providerId="ADAL" clId="{B1262BDF-EF1D-7149-9598-7A8E228A6D2C}" dt="2022-09-03T03:44:05.430" v="6803" actId="21"/>
          <ac:spMkLst>
            <pc:docMk/>
            <pc:sldMk cId="1057410912" sldId="500"/>
            <ac:spMk id="15" creationId="{81B5F22E-F4DA-1D62-7DF8-1A7BDEC4CE53}"/>
          </ac:spMkLst>
        </pc:spChg>
        <pc:spChg chg="add mod">
          <ac:chgData name="CHEN Yongliang" userId="d6ed8dc1-e407-402c-acc1-c278244859d5" providerId="ADAL" clId="{B1262BDF-EF1D-7149-9598-7A8E228A6D2C}" dt="2022-09-03T04:07:13.717" v="7302" actId="20577"/>
          <ac:spMkLst>
            <pc:docMk/>
            <pc:sldMk cId="1057410912" sldId="500"/>
            <ac:spMk id="16" creationId="{FA3020A0-8D4F-3095-0AEB-A969037CEEDD}"/>
          </ac:spMkLst>
        </pc:spChg>
        <pc:spChg chg="add mod">
          <ac:chgData name="CHEN Yongliang" userId="d6ed8dc1-e407-402c-acc1-c278244859d5" providerId="ADAL" clId="{B1262BDF-EF1D-7149-9598-7A8E228A6D2C}" dt="2022-09-03T04:07:11.986" v="7300" actId="20577"/>
          <ac:spMkLst>
            <pc:docMk/>
            <pc:sldMk cId="1057410912" sldId="500"/>
            <ac:spMk id="17" creationId="{5E4DEA4C-E79E-485F-4D26-BA019BD39B98}"/>
          </ac:spMkLst>
        </pc:spChg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1057410912" sldId="500"/>
            <ac:spMk id="20" creationId="{5D4138FB-2B7D-6CDC-751E-36A5EC639C00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1057410912" sldId="500"/>
            <ac:spMk id="21" creationId="{AC33F160-3EF8-F62F-F79A-F55243E3A5F9}"/>
          </ac:spMkLst>
        </pc:spChg>
        <pc:picChg chg="del">
          <ac:chgData name="CHEN Yongliang" userId="d6ed8dc1-e407-402c-acc1-c278244859d5" providerId="ADAL" clId="{B1262BDF-EF1D-7149-9598-7A8E228A6D2C}" dt="2022-09-03T03:41:00.420" v="6703" actId="478"/>
          <ac:picMkLst>
            <pc:docMk/>
            <pc:sldMk cId="1057410912" sldId="500"/>
            <ac:picMk id="2" creationId="{141E573B-929D-21CC-0528-DAA5D720ECF8}"/>
          </ac:picMkLst>
        </pc:picChg>
        <pc:picChg chg="add mod">
          <ac:chgData name="CHEN Yongliang" userId="d6ed8dc1-e407-402c-acc1-c278244859d5" providerId="ADAL" clId="{B1262BDF-EF1D-7149-9598-7A8E228A6D2C}" dt="2022-09-03T03:44:12.271" v="6814" actId="1035"/>
          <ac:picMkLst>
            <pc:docMk/>
            <pc:sldMk cId="1057410912" sldId="500"/>
            <ac:picMk id="3" creationId="{4A5BFF1B-555C-D3FC-7869-323FAE01FB8C}"/>
          </ac:picMkLst>
        </pc:picChg>
        <pc:picChg chg="add mod">
          <ac:chgData name="CHEN Yongliang" userId="d6ed8dc1-e407-402c-acc1-c278244859d5" providerId="ADAL" clId="{B1262BDF-EF1D-7149-9598-7A8E228A6D2C}" dt="2022-09-03T03:44:12.271" v="6814" actId="1035"/>
          <ac:picMkLst>
            <pc:docMk/>
            <pc:sldMk cId="1057410912" sldId="500"/>
            <ac:picMk id="5" creationId="{B5E88B60-7C17-B825-C41F-F606DBF995E1}"/>
          </ac:picMkLst>
        </pc:picChg>
        <pc:picChg chg="del">
          <ac:chgData name="CHEN Yongliang" userId="d6ed8dc1-e407-402c-acc1-c278244859d5" providerId="ADAL" clId="{B1262BDF-EF1D-7149-9598-7A8E228A6D2C}" dt="2022-09-03T03:41:01.908" v="6704" actId="478"/>
          <ac:picMkLst>
            <pc:docMk/>
            <pc:sldMk cId="1057410912" sldId="500"/>
            <ac:picMk id="6" creationId="{3B19508F-6273-79FF-6CBB-D2FB0789EB0D}"/>
          </ac:picMkLst>
        </pc:picChg>
        <pc:picChg chg="del">
          <ac:chgData name="CHEN Yongliang" userId="d6ed8dc1-e407-402c-acc1-c278244859d5" providerId="ADAL" clId="{B1262BDF-EF1D-7149-9598-7A8E228A6D2C}" dt="2022-09-03T07:14:34.109" v="9257" actId="478"/>
          <ac:picMkLst>
            <pc:docMk/>
            <pc:sldMk cId="1057410912" sldId="500"/>
            <ac:picMk id="7" creationId="{0BAD5DA4-B5F1-7DE6-54D9-A00F3166D7D9}"/>
          </ac:picMkLst>
        </pc:picChg>
        <pc:picChg chg="del">
          <ac:chgData name="CHEN Yongliang" userId="d6ed8dc1-e407-402c-acc1-c278244859d5" providerId="ADAL" clId="{B1262BDF-EF1D-7149-9598-7A8E228A6D2C}" dt="2022-09-03T03:41:03.272" v="6705" actId="478"/>
          <ac:picMkLst>
            <pc:docMk/>
            <pc:sldMk cId="1057410912" sldId="500"/>
            <ac:picMk id="12" creationId="{D6638637-450A-52F3-2C15-38414E1A64D0}"/>
          </ac:picMkLst>
        </pc:picChg>
        <pc:picChg chg="add mod">
          <ac:chgData name="CHEN Yongliang" userId="d6ed8dc1-e407-402c-acc1-c278244859d5" providerId="ADAL" clId="{B1262BDF-EF1D-7149-9598-7A8E228A6D2C}" dt="2022-09-03T03:46:32.806" v="6957" actId="1076"/>
          <ac:picMkLst>
            <pc:docMk/>
            <pc:sldMk cId="1057410912" sldId="500"/>
            <ac:picMk id="18" creationId="{5DFEC4A4-ABC4-38F2-AAA7-2278C588CA03}"/>
          </ac:picMkLst>
        </pc:picChg>
      </pc:sldChg>
      <pc:sldChg chg="addSp delSp modSp add mod addAnim delAnim modAnim">
        <pc:chgData name="CHEN Yongliang" userId="d6ed8dc1-e407-402c-acc1-c278244859d5" providerId="ADAL" clId="{B1262BDF-EF1D-7149-9598-7A8E228A6D2C}" dt="2022-09-03T07:51:14.712" v="9602"/>
        <pc:sldMkLst>
          <pc:docMk/>
          <pc:sldMk cId="911232546" sldId="501"/>
        </pc:sldMkLst>
        <pc:spChg chg="del">
          <ac:chgData name="CHEN Yongliang" userId="d6ed8dc1-e407-402c-acc1-c278244859d5" providerId="ADAL" clId="{B1262BDF-EF1D-7149-9598-7A8E228A6D2C}" dt="2022-09-03T06:48:24.733" v="9155" actId="478"/>
          <ac:spMkLst>
            <pc:docMk/>
            <pc:sldMk cId="911232546" sldId="501"/>
            <ac:spMk id="4" creationId="{5EF176C7-CF7A-4825-E9AB-03939A25C307}"/>
          </ac:spMkLst>
        </pc:spChg>
        <pc:spChg chg="add mod">
          <ac:chgData name="CHEN Yongliang" userId="d6ed8dc1-e407-402c-acc1-c278244859d5" providerId="ADAL" clId="{B1262BDF-EF1D-7149-9598-7A8E228A6D2C}" dt="2022-09-03T04:07:07.875" v="7298" actId="20577"/>
          <ac:spMkLst>
            <pc:docMk/>
            <pc:sldMk cId="911232546" sldId="501"/>
            <ac:spMk id="6" creationId="{2B399AF9-BBF0-DD4F-15C2-EDA80902FE42}"/>
          </ac:spMkLst>
        </pc:spChg>
        <pc:spChg chg="add del mod">
          <ac:chgData name="CHEN Yongliang" userId="d6ed8dc1-e407-402c-acc1-c278244859d5" providerId="ADAL" clId="{B1262BDF-EF1D-7149-9598-7A8E228A6D2C}" dt="2022-09-03T06:48:23.281" v="9154" actId="478"/>
          <ac:spMkLst>
            <pc:docMk/>
            <pc:sldMk cId="911232546" sldId="501"/>
            <ac:spMk id="11" creationId="{A983FCEB-6636-7326-FAC8-BAA158BD432D}"/>
          </ac:spMkLst>
        </pc:spChg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911232546" sldId="501"/>
            <ac:spMk id="12" creationId="{FA2E2814-0A39-4A4A-37C8-43471221BC82}"/>
          </ac:spMkLst>
        </pc:spChg>
        <pc:spChg chg="add del mod">
          <ac:chgData name="CHEN Yongliang" userId="d6ed8dc1-e407-402c-acc1-c278244859d5" providerId="ADAL" clId="{B1262BDF-EF1D-7149-9598-7A8E228A6D2C}" dt="2022-09-03T06:52:01.193" v="9181"/>
          <ac:spMkLst>
            <pc:docMk/>
            <pc:sldMk cId="911232546" sldId="501"/>
            <ac:spMk id="13" creationId="{56FF6FF1-E602-D3A6-3AE6-75BC61FE21A9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911232546" sldId="501"/>
            <ac:spMk id="14" creationId="{07EBAB66-ACE8-1208-4B36-91E2ADBFE645}"/>
          </ac:spMkLst>
        </pc:spChg>
        <pc:spChg chg="mod">
          <ac:chgData name="CHEN Yongliang" userId="d6ed8dc1-e407-402c-acc1-c278244859d5" providerId="ADAL" clId="{B1262BDF-EF1D-7149-9598-7A8E228A6D2C}" dt="2022-09-03T03:51:41.935" v="7106" actId="14100"/>
          <ac:spMkLst>
            <pc:docMk/>
            <pc:sldMk cId="911232546" sldId="501"/>
            <ac:spMk id="16" creationId="{FA3020A0-8D4F-3095-0AEB-A969037CEEDD}"/>
          </ac:spMkLst>
        </pc:spChg>
        <pc:spChg chg="del mod">
          <ac:chgData name="CHEN Yongliang" userId="d6ed8dc1-e407-402c-acc1-c278244859d5" providerId="ADAL" clId="{B1262BDF-EF1D-7149-9598-7A8E228A6D2C}" dt="2022-09-03T03:49:49.503" v="7070" actId="21"/>
          <ac:spMkLst>
            <pc:docMk/>
            <pc:sldMk cId="911232546" sldId="501"/>
            <ac:spMk id="17" creationId="{5E4DEA4C-E79E-485F-4D26-BA019BD39B98}"/>
          </ac:spMkLst>
        </pc:spChg>
        <pc:picChg chg="add mod">
          <ac:chgData name="CHEN Yongliang" userId="d6ed8dc1-e407-402c-acc1-c278244859d5" providerId="ADAL" clId="{B1262BDF-EF1D-7149-9598-7A8E228A6D2C}" dt="2022-09-03T03:49:54.924" v="7072" actId="1076"/>
          <ac:picMkLst>
            <pc:docMk/>
            <pc:sldMk cId="911232546" sldId="501"/>
            <ac:picMk id="2" creationId="{BB192CE4-E499-8F62-57AF-94679BB1FA5C}"/>
          </ac:picMkLst>
        </pc:picChg>
        <pc:picChg chg="del">
          <ac:chgData name="CHEN Yongliang" userId="d6ed8dc1-e407-402c-acc1-c278244859d5" providerId="ADAL" clId="{B1262BDF-EF1D-7149-9598-7A8E228A6D2C}" dt="2022-09-03T03:47:48.455" v="6969" actId="478"/>
          <ac:picMkLst>
            <pc:docMk/>
            <pc:sldMk cId="911232546" sldId="501"/>
            <ac:picMk id="3" creationId="{4A5BFF1B-555C-D3FC-7869-323FAE01FB8C}"/>
          </ac:picMkLst>
        </pc:picChg>
        <pc:picChg chg="del">
          <ac:chgData name="CHEN Yongliang" userId="d6ed8dc1-e407-402c-acc1-c278244859d5" providerId="ADAL" clId="{B1262BDF-EF1D-7149-9598-7A8E228A6D2C}" dt="2022-09-03T03:47:49.781" v="6970" actId="478"/>
          <ac:picMkLst>
            <pc:docMk/>
            <pc:sldMk cId="911232546" sldId="501"/>
            <ac:picMk id="5" creationId="{B5E88B60-7C17-B825-C41F-F606DBF995E1}"/>
          </ac:picMkLst>
        </pc:picChg>
        <pc:picChg chg="del">
          <ac:chgData name="CHEN Yongliang" userId="d6ed8dc1-e407-402c-acc1-c278244859d5" providerId="ADAL" clId="{B1262BDF-EF1D-7149-9598-7A8E228A6D2C}" dt="2022-09-03T07:14:36.291" v="9258" actId="478"/>
          <ac:picMkLst>
            <pc:docMk/>
            <pc:sldMk cId="911232546" sldId="501"/>
            <ac:picMk id="7" creationId="{0BAD5DA4-B5F1-7DE6-54D9-A00F3166D7D9}"/>
          </ac:picMkLst>
        </pc:picChg>
        <pc:picChg chg="add mod">
          <ac:chgData name="CHEN Yongliang" userId="d6ed8dc1-e407-402c-acc1-c278244859d5" providerId="ADAL" clId="{B1262BDF-EF1D-7149-9598-7A8E228A6D2C}" dt="2022-09-03T03:59:02.339" v="7129" actId="1076"/>
          <ac:picMkLst>
            <pc:docMk/>
            <pc:sldMk cId="911232546" sldId="501"/>
            <ac:picMk id="9" creationId="{519952EB-F1D7-9B39-302A-7A6C0C809325}"/>
          </ac:picMkLst>
        </pc:picChg>
        <pc:picChg chg="add mod">
          <ac:chgData name="CHEN Yongliang" userId="d6ed8dc1-e407-402c-acc1-c278244859d5" providerId="ADAL" clId="{B1262BDF-EF1D-7149-9598-7A8E228A6D2C}" dt="2022-09-03T03:58:55.373" v="7127" actId="1035"/>
          <ac:picMkLst>
            <pc:docMk/>
            <pc:sldMk cId="911232546" sldId="501"/>
            <ac:picMk id="10" creationId="{4191B8E7-9B48-E1B0-1AD5-08E4B65FD101}"/>
          </ac:picMkLst>
        </pc:picChg>
        <pc:picChg chg="del">
          <ac:chgData name="CHEN Yongliang" userId="d6ed8dc1-e407-402c-acc1-c278244859d5" providerId="ADAL" clId="{B1262BDF-EF1D-7149-9598-7A8E228A6D2C}" dt="2022-09-03T03:51:31.607" v="7104" actId="478"/>
          <ac:picMkLst>
            <pc:docMk/>
            <pc:sldMk cId="911232546" sldId="501"/>
            <ac:picMk id="18" creationId="{5DFEC4A4-ABC4-38F2-AAA7-2278C588CA03}"/>
          </ac:picMkLst>
        </pc:picChg>
      </pc:sldChg>
      <pc:sldChg chg="delSp modSp add del mod delAnim modAnim">
        <pc:chgData name="CHEN Yongliang" userId="d6ed8dc1-e407-402c-acc1-c278244859d5" providerId="ADAL" clId="{B1262BDF-EF1D-7149-9598-7A8E228A6D2C}" dt="2022-09-03T04:10:31.900" v="7320" actId="2696"/>
        <pc:sldMkLst>
          <pc:docMk/>
          <pc:sldMk cId="1223503157" sldId="502"/>
        </pc:sldMkLst>
        <pc:spChg chg="mod">
          <ac:chgData name="CHEN Yongliang" userId="d6ed8dc1-e407-402c-acc1-c278244859d5" providerId="ADAL" clId="{B1262BDF-EF1D-7149-9598-7A8E228A6D2C}" dt="2022-09-03T04:07:03.267" v="7296" actId="20577"/>
          <ac:spMkLst>
            <pc:docMk/>
            <pc:sldMk cId="1223503157" sldId="502"/>
            <ac:spMk id="6" creationId="{2B399AF9-BBF0-DD4F-15C2-EDA80902FE42}"/>
          </ac:spMkLst>
        </pc:spChg>
        <pc:spChg chg="del">
          <ac:chgData name="CHEN Yongliang" userId="d6ed8dc1-e407-402c-acc1-c278244859d5" providerId="ADAL" clId="{B1262BDF-EF1D-7149-9598-7A8E228A6D2C}" dt="2022-09-03T04:05:58.940" v="7246" actId="478"/>
          <ac:spMkLst>
            <pc:docMk/>
            <pc:sldMk cId="1223503157" sldId="502"/>
            <ac:spMk id="11" creationId="{A983FCEB-6636-7326-FAC8-BAA158BD432D}"/>
          </ac:spMkLst>
        </pc:spChg>
        <pc:spChg chg="del">
          <ac:chgData name="CHEN Yongliang" userId="d6ed8dc1-e407-402c-acc1-c278244859d5" providerId="ADAL" clId="{B1262BDF-EF1D-7149-9598-7A8E228A6D2C}" dt="2022-09-03T04:05:58.940" v="7246" actId="478"/>
          <ac:spMkLst>
            <pc:docMk/>
            <pc:sldMk cId="1223503157" sldId="502"/>
            <ac:spMk id="16" creationId="{FA3020A0-8D4F-3095-0AEB-A969037CEEDD}"/>
          </ac:spMkLst>
        </pc:spChg>
        <pc:picChg chg="del">
          <ac:chgData name="CHEN Yongliang" userId="d6ed8dc1-e407-402c-acc1-c278244859d5" providerId="ADAL" clId="{B1262BDF-EF1D-7149-9598-7A8E228A6D2C}" dt="2022-09-03T04:05:58.940" v="7246" actId="478"/>
          <ac:picMkLst>
            <pc:docMk/>
            <pc:sldMk cId="1223503157" sldId="502"/>
            <ac:picMk id="2" creationId="{BB192CE4-E499-8F62-57AF-94679BB1FA5C}"/>
          </ac:picMkLst>
        </pc:picChg>
        <pc:picChg chg="del">
          <ac:chgData name="CHEN Yongliang" userId="d6ed8dc1-e407-402c-acc1-c278244859d5" providerId="ADAL" clId="{B1262BDF-EF1D-7149-9598-7A8E228A6D2C}" dt="2022-09-03T04:05:58.940" v="7246" actId="478"/>
          <ac:picMkLst>
            <pc:docMk/>
            <pc:sldMk cId="1223503157" sldId="502"/>
            <ac:picMk id="9" creationId="{519952EB-F1D7-9B39-302A-7A6C0C809325}"/>
          </ac:picMkLst>
        </pc:picChg>
        <pc:picChg chg="del">
          <ac:chgData name="CHEN Yongliang" userId="d6ed8dc1-e407-402c-acc1-c278244859d5" providerId="ADAL" clId="{B1262BDF-EF1D-7149-9598-7A8E228A6D2C}" dt="2022-09-03T04:05:58.940" v="7246" actId="478"/>
          <ac:picMkLst>
            <pc:docMk/>
            <pc:sldMk cId="1223503157" sldId="502"/>
            <ac:picMk id="10" creationId="{4191B8E7-9B48-E1B0-1AD5-08E4B65FD101}"/>
          </ac:picMkLst>
        </pc:picChg>
      </pc:sldChg>
      <pc:sldChg chg="addSp delSp modSp add mod ord delAnim modAnim modShow">
        <pc:chgData name="CHEN Yongliang" userId="d6ed8dc1-e407-402c-acc1-c278244859d5" providerId="ADAL" clId="{B1262BDF-EF1D-7149-9598-7A8E228A6D2C}" dt="2022-09-03T12:33:41.296" v="9889" actId="20578"/>
        <pc:sldMkLst>
          <pc:docMk/>
          <pc:sldMk cId="2280496798" sldId="503"/>
        </pc:sldMkLst>
        <pc:spChg chg="del">
          <ac:chgData name="CHEN Yongliang" userId="d6ed8dc1-e407-402c-acc1-c278244859d5" providerId="ADAL" clId="{B1262BDF-EF1D-7149-9598-7A8E228A6D2C}" dt="2022-09-03T06:48:09.321" v="9149" actId="478"/>
          <ac:spMkLst>
            <pc:docMk/>
            <pc:sldMk cId="2280496798" sldId="503"/>
            <ac:spMk id="4" creationId="{5EF176C7-CF7A-4825-E9AB-03939A25C307}"/>
          </ac:spMkLst>
        </pc:spChg>
        <pc:spChg chg="mod">
          <ac:chgData name="CHEN Yongliang" userId="d6ed8dc1-e407-402c-acc1-c278244859d5" providerId="ADAL" clId="{B1262BDF-EF1D-7149-9598-7A8E228A6D2C}" dt="2022-09-03T05:55:33.457" v="7732" actId="20577"/>
          <ac:spMkLst>
            <pc:docMk/>
            <pc:sldMk cId="2280496798" sldId="503"/>
            <ac:spMk id="10" creationId="{EA8294CF-E0EA-E15C-0930-A31FCF02712A}"/>
          </ac:spMkLst>
        </pc:spChg>
        <pc:spChg chg="mod">
          <ac:chgData name="CHEN Yongliang" userId="d6ed8dc1-e407-402c-acc1-c278244859d5" providerId="ADAL" clId="{B1262BDF-EF1D-7149-9598-7A8E228A6D2C}" dt="2022-09-03T05:57:16.471" v="7860" actId="20577"/>
          <ac:spMkLst>
            <pc:docMk/>
            <pc:sldMk cId="2280496798" sldId="503"/>
            <ac:spMk id="11" creationId="{35F06AED-CB9D-DD17-6C4B-A145294EBB2D}"/>
          </ac:spMkLst>
        </pc:spChg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2280496798" sldId="503"/>
            <ac:spMk id="13" creationId="{9FE674C5-17D4-0F0A-2F87-066C311191F2}"/>
          </ac:spMkLst>
        </pc:spChg>
        <pc:spChg chg="mod">
          <ac:chgData name="CHEN Yongliang" userId="d6ed8dc1-e407-402c-acc1-c278244859d5" providerId="ADAL" clId="{B1262BDF-EF1D-7149-9598-7A8E228A6D2C}" dt="2022-09-03T05:55:25.675" v="7722" actId="20577"/>
          <ac:spMkLst>
            <pc:docMk/>
            <pc:sldMk cId="2280496798" sldId="503"/>
            <ac:spMk id="14" creationId="{4F056BFC-9E75-6A67-B072-F053D22EB16E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2280496798" sldId="503"/>
            <ac:spMk id="15" creationId="{D0652470-485C-6E43-E50D-3EBE74BECBD3}"/>
          </ac:spMkLst>
        </pc:spChg>
        <pc:picChg chg="del">
          <ac:chgData name="CHEN Yongliang" userId="d6ed8dc1-e407-402c-acc1-c278244859d5" providerId="ADAL" clId="{B1262BDF-EF1D-7149-9598-7A8E228A6D2C}" dt="2022-09-03T05:46:10.229" v="7393" actId="478"/>
          <ac:picMkLst>
            <pc:docMk/>
            <pc:sldMk cId="2280496798" sldId="503"/>
            <ac:picMk id="2" creationId="{141E573B-929D-21CC-0528-DAA5D720ECF8}"/>
          </ac:picMkLst>
        </pc:picChg>
        <pc:picChg chg="add mod">
          <ac:chgData name="CHEN Yongliang" userId="d6ed8dc1-e407-402c-acc1-c278244859d5" providerId="ADAL" clId="{B1262BDF-EF1D-7149-9598-7A8E228A6D2C}" dt="2022-09-03T05:55:57.497" v="7756" actId="1038"/>
          <ac:picMkLst>
            <pc:docMk/>
            <pc:sldMk cId="2280496798" sldId="503"/>
            <ac:picMk id="3" creationId="{4CD7D0D1-8A2A-9C19-6839-332248143AEF}"/>
          </ac:picMkLst>
        </pc:picChg>
        <pc:picChg chg="add mod">
          <ac:chgData name="CHEN Yongliang" userId="d6ed8dc1-e407-402c-acc1-c278244859d5" providerId="ADAL" clId="{B1262BDF-EF1D-7149-9598-7A8E228A6D2C}" dt="2022-09-03T05:55:53.683" v="7750" actId="1038"/>
          <ac:picMkLst>
            <pc:docMk/>
            <pc:sldMk cId="2280496798" sldId="503"/>
            <ac:picMk id="5" creationId="{01C7E177-176D-338B-D72D-144CE4046828}"/>
          </ac:picMkLst>
        </pc:picChg>
        <pc:picChg chg="del">
          <ac:chgData name="CHEN Yongliang" userId="d6ed8dc1-e407-402c-acc1-c278244859d5" providerId="ADAL" clId="{B1262BDF-EF1D-7149-9598-7A8E228A6D2C}" dt="2022-09-03T05:49:08.054" v="7486" actId="478"/>
          <ac:picMkLst>
            <pc:docMk/>
            <pc:sldMk cId="2280496798" sldId="503"/>
            <ac:picMk id="6" creationId="{3B19508F-6273-79FF-6CBB-D2FB0789EB0D}"/>
          </ac:picMkLst>
        </pc:picChg>
        <pc:picChg chg="del">
          <ac:chgData name="CHEN Yongliang" userId="d6ed8dc1-e407-402c-acc1-c278244859d5" providerId="ADAL" clId="{B1262BDF-EF1D-7149-9598-7A8E228A6D2C}" dt="2022-09-03T07:14:38.379" v="9259" actId="478"/>
          <ac:picMkLst>
            <pc:docMk/>
            <pc:sldMk cId="2280496798" sldId="503"/>
            <ac:picMk id="7" creationId="{0BAD5DA4-B5F1-7DE6-54D9-A00F3166D7D9}"/>
          </ac:picMkLst>
        </pc:picChg>
        <pc:picChg chg="add mod">
          <ac:chgData name="CHEN Yongliang" userId="d6ed8dc1-e407-402c-acc1-c278244859d5" providerId="ADAL" clId="{B1262BDF-EF1D-7149-9598-7A8E228A6D2C}" dt="2022-09-03T05:55:50.805" v="7745" actId="1038"/>
          <ac:picMkLst>
            <pc:docMk/>
            <pc:sldMk cId="2280496798" sldId="503"/>
            <ac:picMk id="9" creationId="{26A805E1-6199-DA01-F24F-486E75CEF834}"/>
          </ac:picMkLst>
        </pc:picChg>
        <pc:picChg chg="del">
          <ac:chgData name="CHEN Yongliang" userId="d6ed8dc1-e407-402c-acc1-c278244859d5" providerId="ADAL" clId="{B1262BDF-EF1D-7149-9598-7A8E228A6D2C}" dt="2022-09-03T05:52:56.196" v="7625" actId="478"/>
          <ac:picMkLst>
            <pc:docMk/>
            <pc:sldMk cId="2280496798" sldId="503"/>
            <ac:picMk id="12" creationId="{D6638637-450A-52F3-2C15-38414E1A64D0}"/>
          </ac:picMkLst>
        </pc:picChg>
      </pc:sldChg>
      <pc:sldChg chg="addSp delSp modSp add mod delAnim modAnim">
        <pc:chgData name="CHEN Yongliang" userId="d6ed8dc1-e407-402c-acc1-c278244859d5" providerId="ADAL" clId="{B1262BDF-EF1D-7149-9598-7A8E228A6D2C}" dt="2022-09-03T07:14:40.185" v="9260" actId="478"/>
        <pc:sldMkLst>
          <pc:docMk/>
          <pc:sldMk cId="2225186473" sldId="504"/>
        </pc:sldMkLst>
        <pc:spChg chg="del">
          <ac:chgData name="CHEN Yongliang" userId="d6ed8dc1-e407-402c-acc1-c278244859d5" providerId="ADAL" clId="{B1262BDF-EF1D-7149-9598-7A8E228A6D2C}" dt="2022-09-03T06:48:18.510" v="9152" actId="478"/>
          <ac:spMkLst>
            <pc:docMk/>
            <pc:sldMk cId="2225186473" sldId="504"/>
            <ac:spMk id="4" creationId="{5EF176C7-CF7A-4825-E9AB-03939A25C307}"/>
          </ac:spMkLst>
        </pc:spChg>
        <pc:spChg chg="add mod">
          <ac:chgData name="CHEN Yongliang" userId="d6ed8dc1-e407-402c-acc1-c278244859d5" providerId="ADAL" clId="{B1262BDF-EF1D-7149-9598-7A8E228A6D2C}" dt="2022-09-03T06:08:35.472" v="8307" actId="27636"/>
          <ac:spMkLst>
            <pc:docMk/>
            <pc:sldMk cId="2225186473" sldId="504"/>
            <ac:spMk id="6" creationId="{3116BE56-901E-5801-99C1-D1FD3A75FB79}"/>
          </ac:spMkLst>
        </pc:spChg>
        <pc:spChg chg="del">
          <ac:chgData name="CHEN Yongliang" userId="d6ed8dc1-e407-402c-acc1-c278244859d5" providerId="ADAL" clId="{B1262BDF-EF1D-7149-9598-7A8E228A6D2C}" dt="2022-09-03T05:58:39.851" v="7884" actId="478"/>
          <ac:spMkLst>
            <pc:docMk/>
            <pc:sldMk cId="2225186473" sldId="504"/>
            <ac:spMk id="10" creationId="{EA8294CF-E0EA-E15C-0930-A31FCF02712A}"/>
          </ac:spMkLst>
        </pc:spChg>
        <pc:spChg chg="del">
          <ac:chgData name="CHEN Yongliang" userId="d6ed8dc1-e407-402c-acc1-c278244859d5" providerId="ADAL" clId="{B1262BDF-EF1D-7149-9598-7A8E228A6D2C}" dt="2022-09-03T05:58:39.851" v="7884" actId="478"/>
          <ac:spMkLst>
            <pc:docMk/>
            <pc:sldMk cId="2225186473" sldId="504"/>
            <ac:spMk id="11" creationId="{35F06AED-CB9D-DD17-6C4B-A145294EBB2D}"/>
          </ac:spMkLst>
        </pc:spChg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2225186473" sldId="504"/>
            <ac:spMk id="13" creationId="{578C2DE4-B89D-7BE7-0E49-F350F2BFEB9A}"/>
          </ac:spMkLst>
        </pc:spChg>
        <pc:spChg chg="mod">
          <ac:chgData name="CHEN Yongliang" userId="d6ed8dc1-e407-402c-acc1-c278244859d5" providerId="ADAL" clId="{B1262BDF-EF1D-7149-9598-7A8E228A6D2C}" dt="2022-09-03T06:09:21.352" v="8330" actId="1035"/>
          <ac:spMkLst>
            <pc:docMk/>
            <pc:sldMk cId="2225186473" sldId="504"/>
            <ac:spMk id="14" creationId="{4F056BFC-9E75-6A67-B072-F053D22EB16E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2225186473" sldId="504"/>
            <ac:spMk id="15" creationId="{527FFC9A-3104-3A94-0CE7-E01E2B0DAC77}"/>
          </ac:spMkLst>
        </pc:spChg>
        <pc:picChg chg="add mod">
          <ac:chgData name="CHEN Yongliang" userId="d6ed8dc1-e407-402c-acc1-c278244859d5" providerId="ADAL" clId="{B1262BDF-EF1D-7149-9598-7A8E228A6D2C}" dt="2022-09-03T06:09:07.253" v="8324" actId="1038"/>
          <ac:picMkLst>
            <pc:docMk/>
            <pc:sldMk cId="2225186473" sldId="504"/>
            <ac:picMk id="2" creationId="{8001DF94-F916-2C52-8B83-BF18D69050B2}"/>
          </ac:picMkLst>
        </pc:picChg>
        <pc:picChg chg="del">
          <ac:chgData name="CHEN Yongliang" userId="d6ed8dc1-e407-402c-acc1-c278244859d5" providerId="ADAL" clId="{B1262BDF-EF1D-7149-9598-7A8E228A6D2C}" dt="2022-09-03T06:00:13.893" v="7908" actId="478"/>
          <ac:picMkLst>
            <pc:docMk/>
            <pc:sldMk cId="2225186473" sldId="504"/>
            <ac:picMk id="3" creationId="{4CD7D0D1-8A2A-9C19-6839-332248143AEF}"/>
          </ac:picMkLst>
        </pc:picChg>
        <pc:picChg chg="del">
          <ac:chgData name="CHEN Yongliang" userId="d6ed8dc1-e407-402c-acc1-c278244859d5" providerId="ADAL" clId="{B1262BDF-EF1D-7149-9598-7A8E228A6D2C}" dt="2022-09-03T05:58:39.851" v="7884" actId="478"/>
          <ac:picMkLst>
            <pc:docMk/>
            <pc:sldMk cId="2225186473" sldId="504"/>
            <ac:picMk id="5" creationId="{01C7E177-176D-338B-D72D-144CE4046828}"/>
          </ac:picMkLst>
        </pc:picChg>
        <pc:picChg chg="del">
          <ac:chgData name="CHEN Yongliang" userId="d6ed8dc1-e407-402c-acc1-c278244859d5" providerId="ADAL" clId="{B1262BDF-EF1D-7149-9598-7A8E228A6D2C}" dt="2022-09-03T07:14:40.185" v="9260" actId="478"/>
          <ac:picMkLst>
            <pc:docMk/>
            <pc:sldMk cId="2225186473" sldId="504"/>
            <ac:picMk id="7" creationId="{0BAD5DA4-B5F1-7DE6-54D9-A00F3166D7D9}"/>
          </ac:picMkLst>
        </pc:picChg>
        <pc:picChg chg="del">
          <ac:chgData name="CHEN Yongliang" userId="d6ed8dc1-e407-402c-acc1-c278244859d5" providerId="ADAL" clId="{B1262BDF-EF1D-7149-9598-7A8E228A6D2C}" dt="2022-09-03T05:58:39.851" v="7884" actId="478"/>
          <ac:picMkLst>
            <pc:docMk/>
            <pc:sldMk cId="2225186473" sldId="504"/>
            <ac:picMk id="9" creationId="{26A805E1-6199-DA01-F24F-486E75CEF834}"/>
          </ac:picMkLst>
        </pc:picChg>
        <pc:picChg chg="add mod">
          <ac:chgData name="CHEN Yongliang" userId="d6ed8dc1-e407-402c-acc1-c278244859d5" providerId="ADAL" clId="{B1262BDF-EF1D-7149-9598-7A8E228A6D2C}" dt="2022-09-03T06:09:12.498" v="8325" actId="14100"/>
          <ac:picMkLst>
            <pc:docMk/>
            <pc:sldMk cId="2225186473" sldId="504"/>
            <ac:picMk id="12" creationId="{206B6663-8E44-C148-F089-E7BE8CF25D18}"/>
          </ac:picMkLst>
        </pc:picChg>
      </pc:sldChg>
      <pc:sldChg chg="addSp delSp modSp add mod delAnim modAnim">
        <pc:chgData name="CHEN Yongliang" userId="d6ed8dc1-e407-402c-acc1-c278244859d5" providerId="ADAL" clId="{B1262BDF-EF1D-7149-9598-7A8E228A6D2C}" dt="2022-09-03T07:48:27.292" v="9566"/>
        <pc:sldMkLst>
          <pc:docMk/>
          <pc:sldMk cId="895799277" sldId="505"/>
        </pc:sldMkLst>
        <pc:spChg chg="del">
          <ac:chgData name="CHEN Yongliang" userId="d6ed8dc1-e407-402c-acc1-c278244859d5" providerId="ADAL" clId="{B1262BDF-EF1D-7149-9598-7A8E228A6D2C}" dt="2022-09-03T06:50:44.418" v="9178" actId="478"/>
          <ac:spMkLst>
            <pc:docMk/>
            <pc:sldMk cId="895799277" sldId="505"/>
            <ac:spMk id="4" creationId="{5EF176C7-CF7A-4825-E9AB-03939A25C307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895799277" sldId="505"/>
            <ac:spMk id="5" creationId="{FF31A933-7BE0-0C68-BA94-8D783DF030DD}"/>
          </ac:spMkLst>
        </pc:spChg>
        <pc:spChg chg="del">
          <ac:chgData name="CHEN Yongliang" userId="d6ed8dc1-e407-402c-acc1-c278244859d5" providerId="ADAL" clId="{B1262BDF-EF1D-7149-9598-7A8E228A6D2C}" dt="2022-09-03T06:12:20.303" v="8344" actId="478"/>
          <ac:spMkLst>
            <pc:docMk/>
            <pc:sldMk cId="895799277" sldId="505"/>
            <ac:spMk id="6" creationId="{3116BE56-901E-5801-99C1-D1FD3A75FB79}"/>
          </ac:spMkLst>
        </pc:spChg>
        <pc:spChg chg="mod">
          <ac:chgData name="CHEN Yongliang" userId="d6ed8dc1-e407-402c-acc1-c278244859d5" providerId="ADAL" clId="{B1262BDF-EF1D-7149-9598-7A8E228A6D2C}" dt="2022-09-03T06:28:17.874" v="8792" actId="20577"/>
          <ac:spMkLst>
            <pc:docMk/>
            <pc:sldMk cId="895799277" sldId="505"/>
            <ac:spMk id="14" creationId="{4F056BFC-9E75-6A67-B072-F053D22EB16E}"/>
          </ac:spMkLst>
        </pc:spChg>
        <pc:picChg chg="del">
          <ac:chgData name="CHEN Yongliang" userId="d6ed8dc1-e407-402c-acc1-c278244859d5" providerId="ADAL" clId="{B1262BDF-EF1D-7149-9598-7A8E228A6D2C}" dt="2022-09-03T06:12:53.798" v="8348" actId="478"/>
          <ac:picMkLst>
            <pc:docMk/>
            <pc:sldMk cId="895799277" sldId="505"/>
            <ac:picMk id="2" creationId="{8001DF94-F916-2C52-8B83-BF18D69050B2}"/>
          </ac:picMkLst>
        </pc:picChg>
        <pc:picChg chg="add mod">
          <ac:chgData name="CHEN Yongliang" userId="d6ed8dc1-e407-402c-acc1-c278244859d5" providerId="ADAL" clId="{B1262BDF-EF1D-7149-9598-7A8E228A6D2C}" dt="2022-09-03T06:13:31.013" v="8364" actId="1076"/>
          <ac:picMkLst>
            <pc:docMk/>
            <pc:sldMk cId="895799277" sldId="505"/>
            <ac:picMk id="3" creationId="{F1B4F3E1-9A41-1F8A-B202-E306C1F9FF91}"/>
          </ac:picMkLst>
        </pc:picChg>
        <pc:picChg chg="del">
          <ac:chgData name="CHEN Yongliang" userId="d6ed8dc1-e407-402c-acc1-c278244859d5" providerId="ADAL" clId="{B1262BDF-EF1D-7149-9598-7A8E228A6D2C}" dt="2022-09-03T07:14:42.143" v="9261" actId="478"/>
          <ac:picMkLst>
            <pc:docMk/>
            <pc:sldMk cId="895799277" sldId="505"/>
            <ac:picMk id="7" creationId="{0BAD5DA4-B5F1-7DE6-54D9-A00F3166D7D9}"/>
          </ac:picMkLst>
        </pc:picChg>
        <pc:picChg chg="del">
          <ac:chgData name="CHEN Yongliang" userId="d6ed8dc1-e407-402c-acc1-c278244859d5" providerId="ADAL" clId="{B1262BDF-EF1D-7149-9598-7A8E228A6D2C}" dt="2022-09-03T06:12:21.922" v="8345" actId="478"/>
          <ac:picMkLst>
            <pc:docMk/>
            <pc:sldMk cId="895799277" sldId="505"/>
            <ac:picMk id="12" creationId="{206B6663-8E44-C148-F089-E7BE8CF25D18}"/>
          </ac:picMkLst>
        </pc:picChg>
      </pc:sldChg>
      <pc:sldChg chg="new del">
        <pc:chgData name="CHEN Yongliang" userId="d6ed8dc1-e407-402c-acc1-c278244859d5" providerId="ADAL" clId="{B1262BDF-EF1D-7149-9598-7A8E228A6D2C}" dt="2022-09-03T07:12:05.404" v="9220" actId="2696"/>
        <pc:sldMkLst>
          <pc:docMk/>
          <pc:sldMk cId="1080231833" sldId="506"/>
        </pc:sldMkLst>
      </pc:sldChg>
      <pc:sldChg chg="addSp delSp modSp add mod ord delAnim modAnim">
        <pc:chgData name="CHEN Yongliang" userId="d6ed8dc1-e407-402c-acc1-c278244859d5" providerId="ADAL" clId="{B1262BDF-EF1D-7149-9598-7A8E228A6D2C}" dt="2022-09-03T13:52:27.840" v="10006" actId="20578"/>
        <pc:sldMkLst>
          <pc:docMk/>
          <pc:sldMk cId="2439502442" sldId="506"/>
        </pc:sldMkLst>
        <pc:spChg chg="add del mod">
          <ac:chgData name="CHEN Yongliang" userId="d6ed8dc1-e407-402c-acc1-c278244859d5" providerId="ADAL" clId="{B1262BDF-EF1D-7149-9598-7A8E228A6D2C}" dt="2022-09-03T12:34:26.953" v="9894" actId="478"/>
          <ac:spMkLst>
            <pc:docMk/>
            <pc:sldMk cId="2439502442" sldId="506"/>
            <ac:spMk id="3" creationId="{8A00A6C3-B3F1-6E2E-A0F9-6E5BD56AE364}"/>
          </ac:spMkLst>
        </pc:spChg>
        <pc:spChg chg="del">
          <ac:chgData name="CHEN Yongliang" userId="d6ed8dc1-e407-402c-acc1-c278244859d5" providerId="ADAL" clId="{B1262BDF-EF1D-7149-9598-7A8E228A6D2C}" dt="2022-09-03T12:34:24.842" v="9893" actId="478"/>
          <ac:spMkLst>
            <pc:docMk/>
            <pc:sldMk cId="2439502442" sldId="506"/>
            <ac:spMk id="14" creationId="{4F056BFC-9E75-6A67-B072-F053D22EB16E}"/>
          </ac:spMkLst>
        </pc:spChg>
        <pc:picChg chg="add mod">
          <ac:chgData name="CHEN Yongliang" userId="d6ed8dc1-e407-402c-acc1-c278244859d5" providerId="ADAL" clId="{B1262BDF-EF1D-7149-9598-7A8E228A6D2C}" dt="2022-09-03T12:35:58.916" v="9898" actId="1076"/>
          <ac:picMkLst>
            <pc:docMk/>
            <pc:sldMk cId="2439502442" sldId="506"/>
            <ac:picMk id="4" creationId="{BD55B1F0-2381-8FC0-52F5-6F3DC4CBC526}"/>
          </ac:picMkLst>
        </pc:picChg>
      </pc:sldChg>
      <pc:sldChg chg="new del">
        <pc:chgData name="CHEN Yongliang" userId="d6ed8dc1-e407-402c-acc1-c278244859d5" providerId="ADAL" clId="{B1262BDF-EF1D-7149-9598-7A8E228A6D2C}" dt="2022-09-03T12:34:01.651" v="9891" actId="2696"/>
        <pc:sldMkLst>
          <pc:docMk/>
          <pc:sldMk cId="2793000466" sldId="506"/>
        </pc:sldMkLst>
      </pc:sldChg>
      <pc:sldMasterChg chg="addSp delSp modSp mod modSldLayout">
        <pc:chgData name="CHEN Yongliang" userId="d6ed8dc1-e407-402c-acc1-c278244859d5" providerId="ADAL" clId="{B1262BDF-EF1D-7149-9598-7A8E228A6D2C}" dt="2022-09-03T12:32:31.005" v="9888" actId="2711"/>
        <pc:sldMasterMkLst>
          <pc:docMk/>
          <pc:sldMasterMk cId="2564709359" sldId="2147483660"/>
        </pc:sldMasterMkLst>
        <pc:spChg chg="del">
          <ac:chgData name="CHEN Yongliang" userId="d6ed8dc1-e407-402c-acc1-c278244859d5" providerId="ADAL" clId="{B1262BDF-EF1D-7149-9598-7A8E228A6D2C}" dt="2022-09-03T07:07:21.153" v="9213" actId="478"/>
          <ac:spMkLst>
            <pc:docMk/>
            <pc:sldMasterMk cId="2564709359" sldId="2147483660"/>
            <ac:spMk id="2" creationId="{00000000-0000-0000-0000-000000000000}"/>
          </ac:spMkLst>
        </pc:spChg>
        <pc:spChg chg="mod">
          <ac:chgData name="CHEN Yongliang" userId="d6ed8dc1-e407-402c-acc1-c278244859d5" providerId="ADAL" clId="{B1262BDF-EF1D-7149-9598-7A8E228A6D2C}" dt="2022-09-03T12:32:31.005" v="9888" actId="2711"/>
          <ac:spMkLst>
            <pc:docMk/>
            <pc:sldMasterMk cId="2564709359" sldId="2147483660"/>
            <ac:spMk id="3" creationId="{00000000-0000-0000-0000-000000000000}"/>
          </ac:spMkLst>
        </pc:spChg>
        <pc:spChg chg="del mod">
          <ac:chgData name="CHEN Yongliang" userId="d6ed8dc1-e407-402c-acc1-c278244859d5" providerId="ADAL" clId="{B1262BDF-EF1D-7149-9598-7A8E228A6D2C}" dt="2022-09-03T07:00:30.405" v="9184" actId="478"/>
          <ac:spMkLst>
            <pc:docMk/>
            <pc:sldMasterMk cId="2564709359" sldId="2147483660"/>
            <ac:spMk id="6" creationId="{00000000-0000-0000-0000-000000000000}"/>
          </ac:spMkLst>
        </pc:spChg>
        <pc:spChg chg="add mod">
          <ac:chgData name="CHEN Yongliang" userId="d6ed8dc1-e407-402c-acc1-c278244859d5" providerId="ADAL" clId="{B1262BDF-EF1D-7149-9598-7A8E228A6D2C}" dt="2022-09-03T07:02:03.568" v="9201" actId="207"/>
          <ac:spMkLst>
            <pc:docMk/>
            <pc:sldMasterMk cId="2564709359" sldId="2147483660"/>
            <ac:spMk id="7" creationId="{3A01122B-1368-574B-E056-4FCAD53CC8E0}"/>
          </ac:spMkLst>
        </pc:spChg>
        <pc:picChg chg="add del mod">
          <ac:chgData name="CHEN Yongliang" userId="d6ed8dc1-e407-402c-acc1-c278244859d5" providerId="ADAL" clId="{B1262BDF-EF1D-7149-9598-7A8E228A6D2C}" dt="2022-09-03T12:31:28.356" v="9839" actId="478"/>
          <ac:picMkLst>
            <pc:docMk/>
            <pc:sldMasterMk cId="2564709359" sldId="2147483660"/>
            <ac:picMk id="9" creationId="{0F1E36DF-415D-FD19-96B7-A66CE318A071}"/>
          </ac:picMkLst>
        </pc:picChg>
        <pc:picChg chg="add mod">
          <ac:chgData name="CHEN Yongliang" userId="d6ed8dc1-e407-402c-acc1-c278244859d5" providerId="ADAL" clId="{B1262BDF-EF1D-7149-9598-7A8E228A6D2C}" dt="2022-09-03T12:31:44.510" v="9887" actId="1038"/>
          <ac:picMkLst>
            <pc:docMk/>
            <pc:sldMasterMk cId="2564709359" sldId="2147483660"/>
            <ac:picMk id="10" creationId="{EDFABC66-675E-A003-5D97-5E2B60A60D94}"/>
          </ac:picMkLst>
        </pc:picChg>
        <pc:sldLayoutChg chg="addSp delSp modSp mod">
          <pc:chgData name="CHEN Yongliang" userId="d6ed8dc1-e407-402c-acc1-c278244859d5" providerId="ADAL" clId="{B1262BDF-EF1D-7149-9598-7A8E228A6D2C}" dt="2022-09-03T07:13:01.139" v="9230" actId="21"/>
          <pc:sldLayoutMkLst>
            <pc:docMk/>
            <pc:sldMasterMk cId="2564709359" sldId="2147483660"/>
            <pc:sldLayoutMk cId="2811283670" sldId="2147483663"/>
          </pc:sldLayoutMkLst>
          <pc:picChg chg="add del mod">
            <ac:chgData name="CHEN Yongliang" userId="d6ed8dc1-e407-402c-acc1-c278244859d5" providerId="ADAL" clId="{B1262BDF-EF1D-7149-9598-7A8E228A6D2C}" dt="2022-09-03T07:13:01.139" v="9230" actId="21"/>
            <ac:picMkLst>
              <pc:docMk/>
              <pc:sldMasterMk cId="2564709359" sldId="2147483660"/>
              <pc:sldLayoutMk cId="2811283670" sldId="2147483663"/>
              <ac:picMk id="8" creationId="{12D14E2D-6D6B-4DA7-16A3-F8D026A43BC0}"/>
            </ac:picMkLst>
          </pc:picChg>
        </pc:sldLayoutChg>
      </pc:sldMasterChg>
    </pc:docChg>
  </pc:docChgLst>
  <pc:docChgLst>
    <pc:chgData name="YANG Huanqi" userId="d2eadba7-0578-4af4-bb81-00ebec1c87bd" providerId="ADAL" clId="{48D794B3-A2D5-48C5-B30E-6E982A823612}"/>
    <pc:docChg chg="undo redo custSel addSld delSld modSld sldOrd modMainMaster">
      <pc:chgData name="YANG Huanqi" userId="d2eadba7-0578-4af4-bb81-00ebec1c87bd" providerId="ADAL" clId="{48D794B3-A2D5-48C5-B30E-6E982A823612}" dt="2022-05-29T14:12:00.623" v="7206" actId="20577"/>
      <pc:docMkLst>
        <pc:docMk/>
      </pc:docMkLst>
      <pc:sldChg chg="modSp mod modNotesTx">
        <pc:chgData name="YANG Huanqi" userId="d2eadba7-0578-4af4-bb81-00ebec1c87bd" providerId="ADAL" clId="{48D794B3-A2D5-48C5-B30E-6E982A823612}" dt="2022-05-25T02:12:01.026" v="2839" actId="1035"/>
        <pc:sldMkLst>
          <pc:docMk/>
          <pc:sldMk cId="2545162629" sldId="256"/>
        </pc:sldMkLst>
        <pc:spChg chg="mod">
          <ac:chgData name="YANG Huanqi" userId="d2eadba7-0578-4af4-bb81-00ebec1c87bd" providerId="ADAL" clId="{48D794B3-A2D5-48C5-B30E-6E982A823612}" dt="2022-05-25T02:12:01.026" v="2839" actId="1035"/>
          <ac:spMkLst>
            <pc:docMk/>
            <pc:sldMk cId="2545162629" sldId="256"/>
            <ac:spMk id="2" creationId="{00000000-0000-0000-0000-000000000000}"/>
          </ac:spMkLst>
        </pc:spChg>
        <pc:spChg chg="mod">
          <ac:chgData name="YANG Huanqi" userId="d2eadba7-0578-4af4-bb81-00ebec1c87bd" providerId="ADAL" clId="{48D794B3-A2D5-48C5-B30E-6E982A823612}" dt="2022-05-23T07:07:02.056" v="14" actId="20577"/>
          <ac:spMkLst>
            <pc:docMk/>
            <pc:sldMk cId="2545162629" sldId="256"/>
            <ac:spMk id="5" creationId="{03571152-7A7C-43F6-9E13-DDD5135EA21E}"/>
          </ac:spMkLst>
        </pc:spChg>
      </pc:sldChg>
      <pc:sldChg chg="addSp delSp modSp mod ord delAnim modShow modNotesTx">
        <pc:chgData name="YANG Huanqi" userId="d2eadba7-0578-4af4-bb81-00ebec1c87bd" providerId="ADAL" clId="{48D794B3-A2D5-48C5-B30E-6E982A823612}" dt="2022-05-25T11:00:19.826" v="6403"/>
        <pc:sldMkLst>
          <pc:docMk/>
          <pc:sldMk cId="3245980617" sldId="285"/>
        </pc:sldMkLst>
        <pc:spChg chg="del">
          <ac:chgData name="YANG Huanqi" userId="d2eadba7-0578-4af4-bb81-00ebec1c87bd" providerId="ADAL" clId="{48D794B3-A2D5-48C5-B30E-6E982A823612}" dt="2022-05-23T07:15:19.717" v="219" actId="478"/>
          <ac:spMkLst>
            <pc:docMk/>
            <pc:sldMk cId="3245980617" sldId="285"/>
            <ac:spMk id="3" creationId="{00000000-0000-0000-0000-000000000000}"/>
          </ac:spMkLst>
        </pc:spChg>
        <pc:spChg chg="add mod">
          <ac:chgData name="YANG Huanqi" userId="d2eadba7-0578-4af4-bb81-00ebec1c87bd" providerId="ADAL" clId="{48D794B3-A2D5-48C5-B30E-6E982A823612}" dt="2022-05-24T05:06:19.393" v="915" actId="1076"/>
          <ac:spMkLst>
            <pc:docMk/>
            <pc:sldMk cId="3245980617" sldId="285"/>
            <ac:spMk id="14" creationId="{50F90BDE-A5D5-D232-44D3-6CD4E468E847}"/>
          </ac:spMkLst>
        </pc:spChg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3245980617" sldId="285"/>
            <ac:spMk id="15" creationId="{33B705D7-11A8-79EE-16C5-2262416152EA}"/>
          </ac:spMkLst>
        </pc:spChg>
        <pc:spChg chg="del mod">
          <ac:chgData name="YANG Huanqi" userId="d2eadba7-0578-4af4-bb81-00ebec1c87bd" providerId="ADAL" clId="{48D794B3-A2D5-48C5-B30E-6E982A823612}" dt="2022-05-24T11:48:46.269" v="1018" actId="478"/>
          <ac:spMkLst>
            <pc:docMk/>
            <pc:sldMk cId="3245980617" sldId="285"/>
            <ac:spMk id="17" creationId="{00000000-0000-0000-0000-000000000000}"/>
          </ac:spMkLst>
        </pc:spChg>
        <pc:spChg chg="add mod">
          <ac:chgData name="YANG Huanqi" userId="d2eadba7-0578-4af4-bb81-00ebec1c87bd" providerId="ADAL" clId="{48D794B3-A2D5-48C5-B30E-6E982A823612}" dt="2022-05-25T06:35:10.901" v="3476"/>
          <ac:spMkLst>
            <pc:docMk/>
            <pc:sldMk cId="3245980617" sldId="285"/>
            <ac:spMk id="17" creationId="{66CDC23C-F915-EB83-FA3A-3E575BA48D33}"/>
          </ac:spMkLst>
        </pc:spChg>
        <pc:spChg chg="add del mod">
          <ac:chgData name="YANG Huanqi" userId="d2eadba7-0578-4af4-bb81-00ebec1c87bd" providerId="ADAL" clId="{48D794B3-A2D5-48C5-B30E-6E982A823612}" dt="2022-05-24T12:21:49.181" v="1165" actId="478"/>
          <ac:spMkLst>
            <pc:docMk/>
            <pc:sldMk cId="3245980617" sldId="285"/>
            <ac:spMk id="19" creationId="{F2B26095-634B-2BD5-976A-B053DCE0EA06}"/>
          </ac:spMkLst>
        </pc:spChg>
        <pc:spChg chg="add del mod">
          <ac:chgData name="YANG Huanqi" userId="d2eadba7-0578-4af4-bb81-00ebec1c87bd" providerId="ADAL" clId="{48D794B3-A2D5-48C5-B30E-6E982A823612}" dt="2022-05-24T13:04:28.540" v="1388" actId="478"/>
          <ac:spMkLst>
            <pc:docMk/>
            <pc:sldMk cId="3245980617" sldId="285"/>
            <ac:spMk id="20" creationId="{DE3A1917-6644-DF6F-A6AE-EA0ECD487BBE}"/>
          </ac:spMkLst>
        </pc:spChg>
        <pc:spChg chg="add mod">
          <ac:chgData name="YANG Huanqi" userId="d2eadba7-0578-4af4-bb81-00ebec1c87bd" providerId="ADAL" clId="{48D794B3-A2D5-48C5-B30E-6E982A823612}" dt="2022-05-24T12:24:33.358" v="1227" actId="20577"/>
          <ac:spMkLst>
            <pc:docMk/>
            <pc:sldMk cId="3245980617" sldId="285"/>
            <ac:spMk id="22" creationId="{93CDFE5D-0A46-A3DA-6E37-DF961BF78F73}"/>
          </ac:spMkLst>
        </pc:spChg>
        <pc:spChg chg="mod">
          <ac:chgData name="YANG Huanqi" userId="d2eadba7-0578-4af4-bb81-00ebec1c87bd" providerId="ADAL" clId="{48D794B3-A2D5-48C5-B30E-6E982A823612}" dt="2022-05-24T12:35:52.609" v="1281" actId="1076"/>
          <ac:spMkLst>
            <pc:docMk/>
            <pc:sldMk cId="3245980617" sldId="285"/>
            <ac:spMk id="23" creationId="{9199F884-6FF5-69AE-2F26-D708FF8F04E2}"/>
          </ac:spMkLst>
        </pc:spChg>
        <pc:spChg chg="add mod">
          <ac:chgData name="YANG Huanqi" userId="d2eadba7-0578-4af4-bb81-00ebec1c87bd" providerId="ADAL" clId="{48D794B3-A2D5-48C5-B30E-6E982A823612}" dt="2022-05-24T12:24:53.998" v="1259" actId="1037"/>
          <ac:spMkLst>
            <pc:docMk/>
            <pc:sldMk cId="3245980617" sldId="285"/>
            <ac:spMk id="25" creationId="{B5857003-CF7A-7E3A-8FE1-38186260CB63}"/>
          </ac:spMkLst>
        </pc:spChg>
        <pc:spChg chg="add mod">
          <ac:chgData name="YANG Huanqi" userId="d2eadba7-0578-4af4-bb81-00ebec1c87bd" providerId="ADAL" clId="{48D794B3-A2D5-48C5-B30E-6E982A823612}" dt="2022-05-24T12:25:33.818" v="1261" actId="113"/>
          <ac:spMkLst>
            <pc:docMk/>
            <pc:sldMk cId="3245980617" sldId="285"/>
            <ac:spMk id="26" creationId="{7300E920-9B03-0B89-139D-F8055332D05D}"/>
          </ac:spMkLst>
        </pc:spChg>
        <pc:spChg chg="add mod">
          <ac:chgData name="YANG Huanqi" userId="d2eadba7-0578-4af4-bb81-00ebec1c87bd" providerId="ADAL" clId="{48D794B3-A2D5-48C5-B30E-6E982A823612}" dt="2022-05-24T12:25:50.547" v="1263" actId="20577"/>
          <ac:spMkLst>
            <pc:docMk/>
            <pc:sldMk cId="3245980617" sldId="285"/>
            <ac:spMk id="27" creationId="{B1B4419A-BFE6-CCBF-BE5E-88DEEE355793}"/>
          </ac:spMkLst>
        </pc:spChg>
        <pc:spChg chg="add mod">
          <ac:chgData name="YANG Huanqi" userId="d2eadba7-0578-4af4-bb81-00ebec1c87bd" providerId="ADAL" clId="{48D794B3-A2D5-48C5-B30E-6E982A823612}" dt="2022-05-24T12:35:28.739" v="1268" actId="1076"/>
          <ac:spMkLst>
            <pc:docMk/>
            <pc:sldMk cId="3245980617" sldId="285"/>
            <ac:spMk id="28" creationId="{979DF038-B215-2929-8011-D7DD299E80C0}"/>
          </ac:spMkLst>
        </pc:spChg>
        <pc:spChg chg="add mod">
          <ac:chgData name="YANG Huanqi" userId="d2eadba7-0578-4af4-bb81-00ebec1c87bd" providerId="ADAL" clId="{48D794B3-A2D5-48C5-B30E-6E982A823612}" dt="2022-05-24T12:35:35.589" v="1278" actId="1035"/>
          <ac:spMkLst>
            <pc:docMk/>
            <pc:sldMk cId="3245980617" sldId="285"/>
            <ac:spMk id="29" creationId="{89EEE290-AA85-88DA-8D39-E460A6B41D3C}"/>
          </ac:spMkLst>
        </pc:spChg>
        <pc:spChg chg="add del mod">
          <ac:chgData name="YANG Huanqi" userId="d2eadba7-0578-4af4-bb81-00ebec1c87bd" providerId="ADAL" clId="{48D794B3-A2D5-48C5-B30E-6E982A823612}" dt="2022-05-24T14:56:45.280" v="2648" actId="478"/>
          <ac:spMkLst>
            <pc:docMk/>
            <pc:sldMk cId="3245980617" sldId="285"/>
            <ac:spMk id="30" creationId="{30079E7D-6BA6-BE10-1D61-6687050E94FF}"/>
          </ac:spMkLst>
        </pc:spChg>
        <pc:grpChg chg="del mod">
          <ac:chgData name="YANG Huanqi" userId="d2eadba7-0578-4af4-bb81-00ebec1c87bd" providerId="ADAL" clId="{48D794B3-A2D5-48C5-B30E-6E982A823612}" dt="2022-05-24T11:50:39.369" v="1031" actId="478"/>
          <ac:grpSpMkLst>
            <pc:docMk/>
            <pc:sldMk cId="3245980617" sldId="285"/>
            <ac:grpSpMk id="2" creationId="{00000000-0000-0000-0000-000000000000}"/>
          </ac:grpSpMkLst>
        </pc:grpChg>
        <pc:picChg chg="add mod">
          <ac:chgData name="YANG Huanqi" userId="d2eadba7-0578-4af4-bb81-00ebec1c87bd" providerId="ADAL" clId="{48D794B3-A2D5-48C5-B30E-6E982A823612}" dt="2022-05-24T12:24:53.998" v="1259" actId="1037"/>
          <ac:picMkLst>
            <pc:docMk/>
            <pc:sldMk cId="3245980617" sldId="285"/>
            <ac:picMk id="4" creationId="{A3DC84AB-7124-DC88-EB99-E4E23334414A}"/>
          </ac:picMkLst>
        </pc:picChg>
        <pc:picChg chg="del mod">
          <ac:chgData name="YANG Huanqi" userId="d2eadba7-0578-4af4-bb81-00ebec1c87bd" providerId="ADAL" clId="{48D794B3-A2D5-48C5-B30E-6E982A823612}" dt="2022-05-24T12:03:24.967" v="1060" actId="478"/>
          <ac:picMkLst>
            <pc:docMk/>
            <pc:sldMk cId="3245980617" sldId="285"/>
            <ac:picMk id="5" creationId="{C626D5B3-3507-B3F3-2DE4-FC241F523EEC}"/>
          </ac:picMkLst>
        </pc:picChg>
        <pc:picChg chg="del mod">
          <ac:chgData name="YANG Huanqi" userId="d2eadba7-0578-4af4-bb81-00ebec1c87bd" providerId="ADAL" clId="{48D794B3-A2D5-48C5-B30E-6E982A823612}" dt="2022-05-24T11:50:58.259" v="1033" actId="478"/>
          <ac:picMkLst>
            <pc:docMk/>
            <pc:sldMk cId="3245980617" sldId="285"/>
            <ac:picMk id="10" creationId="{48F9527B-6396-550B-7FFB-CB8D335F578C}"/>
          </ac:picMkLst>
        </pc:picChg>
        <pc:picChg chg="del">
          <ac:chgData name="YANG Huanqi" userId="d2eadba7-0578-4af4-bb81-00ebec1c87bd" providerId="ADAL" clId="{48D794B3-A2D5-48C5-B30E-6E982A823612}" dt="2022-05-24T11:50:58.259" v="1033" actId="478"/>
          <ac:picMkLst>
            <pc:docMk/>
            <pc:sldMk cId="3245980617" sldId="285"/>
            <ac:picMk id="13" creationId="{4950A94C-4137-738A-947E-F503C8E53375}"/>
          </ac:picMkLst>
        </pc:picChg>
        <pc:picChg chg="add mod">
          <ac:chgData name="YANG Huanqi" userId="d2eadba7-0578-4af4-bb81-00ebec1c87bd" providerId="ADAL" clId="{48D794B3-A2D5-48C5-B30E-6E982A823612}" dt="2022-05-23T07:15:20.148" v="220"/>
          <ac:picMkLst>
            <pc:docMk/>
            <pc:sldMk cId="3245980617" sldId="285"/>
            <ac:picMk id="16" creationId="{7F9B5D48-52C0-250A-8983-1152B01D78AF}"/>
          </ac:picMkLst>
        </pc:picChg>
        <pc:picChg chg="del mod">
          <ac:chgData name="YANG Huanqi" userId="d2eadba7-0578-4af4-bb81-00ebec1c87bd" providerId="ADAL" clId="{48D794B3-A2D5-48C5-B30E-6E982A823612}" dt="2022-05-24T12:03:24.967" v="1060" actId="478"/>
          <ac:picMkLst>
            <pc:docMk/>
            <pc:sldMk cId="3245980617" sldId="285"/>
            <ac:picMk id="21" creationId="{4FF1CF0B-62C2-B876-5DB8-D3AD32D6E6C3}"/>
          </ac:picMkLst>
        </pc:picChg>
        <pc:picChg chg="add mod">
          <ac:chgData name="YANG Huanqi" userId="d2eadba7-0578-4af4-bb81-00ebec1c87bd" providerId="ADAL" clId="{48D794B3-A2D5-48C5-B30E-6E982A823612}" dt="2022-05-24T12:24:53.998" v="1259" actId="1037"/>
          <ac:picMkLst>
            <pc:docMk/>
            <pc:sldMk cId="3245980617" sldId="285"/>
            <ac:picMk id="24" creationId="{213A7109-A2D5-5E20-0217-DF9D5A6AA1E0}"/>
          </ac:picMkLst>
        </pc:picChg>
        <pc:cxnChg chg="add mod">
          <ac:chgData name="YANG Huanqi" userId="d2eadba7-0578-4af4-bb81-00ebec1c87bd" providerId="ADAL" clId="{48D794B3-A2D5-48C5-B30E-6E982A823612}" dt="2022-05-23T07:15:20.148" v="220"/>
          <ac:cxnSpMkLst>
            <pc:docMk/>
            <pc:sldMk cId="3245980617" sldId="285"/>
            <ac:cxnSpMk id="18" creationId="{AF25BE70-3EF1-96E5-0A85-B2D678A645FB}"/>
          </ac:cxnSpMkLst>
        </pc:cxnChg>
        <pc:cxnChg chg="del">
          <ac:chgData name="YANG Huanqi" userId="d2eadba7-0578-4af4-bb81-00ebec1c87bd" providerId="ADAL" clId="{48D794B3-A2D5-48C5-B30E-6E982A823612}" dt="2022-05-23T07:15:19.717" v="219" actId="478"/>
          <ac:cxnSpMkLst>
            <pc:docMk/>
            <pc:sldMk cId="3245980617" sldId="285"/>
            <ac:cxnSpMk id="19" creationId="{00000000-0000-0000-0000-000000000000}"/>
          </ac:cxnSpMkLst>
        </pc:cxnChg>
      </pc:sldChg>
      <pc:sldChg chg="addSp delSp modSp mod modNotesTx">
        <pc:chgData name="YANG Huanqi" userId="d2eadba7-0578-4af4-bb81-00ebec1c87bd" providerId="ADAL" clId="{48D794B3-A2D5-48C5-B30E-6E982A823612}" dt="2022-05-26T06:09:15.317" v="7007" actId="20577"/>
        <pc:sldMkLst>
          <pc:docMk/>
          <pc:sldMk cId="4139461213" sldId="319"/>
        </pc:sldMkLst>
        <pc:spChg chg="mod">
          <ac:chgData name="YANG Huanqi" userId="d2eadba7-0578-4af4-bb81-00ebec1c87bd" providerId="ADAL" clId="{48D794B3-A2D5-48C5-B30E-6E982A823612}" dt="2022-05-23T07:08:23.917" v="38" actId="1076"/>
          <ac:spMkLst>
            <pc:docMk/>
            <pc:sldMk cId="4139461213" sldId="319"/>
            <ac:spMk id="4" creationId="{639267F8-80B8-D8A4-D726-030C93345A12}"/>
          </ac:spMkLst>
        </pc:spChg>
        <pc:spChg chg="add del mod">
          <ac:chgData name="YANG Huanqi" userId="d2eadba7-0578-4af4-bb81-00ebec1c87bd" providerId="ADAL" clId="{48D794B3-A2D5-48C5-B30E-6E982A823612}" dt="2022-05-24T13:03:33.990" v="1375" actId="478"/>
          <ac:spMkLst>
            <pc:docMk/>
            <pc:sldMk cId="4139461213" sldId="319"/>
            <ac:spMk id="6" creationId="{610D46E7-135C-7AF6-EC71-B0410140A446}"/>
          </ac:spMkLst>
        </pc:spChg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4139461213" sldId="319"/>
            <ac:spMk id="8" creationId="{BD24E13E-A7FA-8CE3-1A86-7D8555106A72}"/>
          </ac:spMkLst>
        </pc:spChg>
        <pc:spChg chg="add del mod">
          <ac:chgData name="YANG Huanqi" userId="d2eadba7-0578-4af4-bb81-00ebec1c87bd" providerId="ADAL" clId="{48D794B3-A2D5-48C5-B30E-6E982A823612}" dt="2022-05-24T13:03:38.193" v="1377"/>
          <ac:spMkLst>
            <pc:docMk/>
            <pc:sldMk cId="4139461213" sldId="319"/>
            <ac:spMk id="8" creationId="{E3C7F311-2F22-3745-4139-93790D221E50}"/>
          </ac:spMkLst>
        </pc:spChg>
        <pc:spChg chg="add del mod">
          <ac:chgData name="YANG Huanqi" userId="d2eadba7-0578-4af4-bb81-00ebec1c87bd" providerId="ADAL" clId="{48D794B3-A2D5-48C5-B30E-6E982A823612}" dt="2022-05-24T14:56:56.162" v="2656" actId="478"/>
          <ac:spMkLst>
            <pc:docMk/>
            <pc:sldMk cId="4139461213" sldId="319"/>
            <ac:spMk id="9" creationId="{36409659-171E-08A2-62DC-7155DE6E5A13}"/>
          </ac:spMkLst>
        </pc:spChg>
        <pc:spChg chg="mod">
          <ac:chgData name="YANG Huanqi" userId="d2eadba7-0578-4af4-bb81-00ebec1c87bd" providerId="ADAL" clId="{48D794B3-A2D5-48C5-B30E-6E982A823612}" dt="2022-05-24T12:26:40.851" v="1265" actId="20577"/>
          <ac:spMkLst>
            <pc:docMk/>
            <pc:sldMk cId="4139461213" sldId="319"/>
            <ac:spMk id="15" creationId="{2F49D11C-1115-57C8-38EB-23F804DB2D08}"/>
          </ac:spMkLst>
        </pc:spChg>
        <pc:picChg chg="add mod">
          <ac:chgData name="YANG Huanqi" userId="d2eadba7-0578-4af4-bb81-00ebec1c87bd" providerId="ADAL" clId="{48D794B3-A2D5-48C5-B30E-6E982A823612}" dt="2022-05-23T07:10:49.872" v="110" actId="1036"/>
          <ac:picMkLst>
            <pc:docMk/>
            <pc:sldMk cId="4139461213" sldId="319"/>
            <ac:picMk id="7" creationId="{7D448938-21DC-A924-EBDA-81BBE048F674}"/>
          </ac:picMkLst>
        </pc:picChg>
        <pc:picChg chg="add del mod">
          <ac:chgData name="YANG Huanqi" userId="d2eadba7-0578-4af4-bb81-00ebec1c87bd" providerId="ADAL" clId="{48D794B3-A2D5-48C5-B30E-6E982A823612}" dt="2022-05-23T07:08:43.003" v="40"/>
          <ac:picMkLst>
            <pc:docMk/>
            <pc:sldMk cId="4139461213" sldId="319"/>
            <ac:picMk id="8" creationId="{42D15A32-E0E2-39E6-6887-3B3AEE50C83C}"/>
          </ac:picMkLst>
        </pc:picChg>
        <pc:cxnChg chg="mod">
          <ac:chgData name="YANG Huanqi" userId="d2eadba7-0578-4af4-bb81-00ebec1c87bd" providerId="ADAL" clId="{48D794B3-A2D5-48C5-B30E-6E982A823612}" dt="2022-05-23T07:14:07.569" v="207" actId="14861"/>
          <ac:cxnSpMkLst>
            <pc:docMk/>
            <pc:sldMk cId="4139461213" sldId="319"/>
            <ac:cxnSpMk id="5" creationId="{DFC62A18-78FD-1D3A-2B32-3EC2669344BA}"/>
          </ac:cxnSpMkLst>
        </pc:cxnChg>
      </pc:sldChg>
      <pc:sldChg chg="addSp delSp modSp mod modAnim modNotesTx">
        <pc:chgData name="YANG Huanqi" userId="d2eadba7-0578-4af4-bb81-00ebec1c87bd" providerId="ADAL" clId="{48D794B3-A2D5-48C5-B30E-6E982A823612}" dt="2022-05-25T11:09:31.643" v="6477"/>
        <pc:sldMkLst>
          <pc:docMk/>
          <pc:sldMk cId="3388001476" sldId="324"/>
        </pc:sldMkLst>
        <pc:spChg chg="mod">
          <ac:chgData name="YANG Huanqi" userId="d2eadba7-0578-4af4-bb81-00ebec1c87bd" providerId="ADAL" clId="{48D794B3-A2D5-48C5-B30E-6E982A823612}" dt="2022-05-23T08:13:37.426" v="869" actId="113"/>
          <ac:spMkLst>
            <pc:docMk/>
            <pc:sldMk cId="3388001476" sldId="324"/>
            <ac:spMk id="3" creationId="{BDD5D318-7FF2-9143-4ACE-E7DEB954AC18}"/>
          </ac:spMkLst>
        </pc:spChg>
        <pc:spChg chg="del">
          <ac:chgData name="YANG Huanqi" userId="d2eadba7-0578-4af4-bb81-00ebec1c87bd" providerId="ADAL" clId="{48D794B3-A2D5-48C5-B30E-6E982A823612}" dt="2022-05-24T13:03:45.175" v="1379" actId="478"/>
          <ac:spMkLst>
            <pc:docMk/>
            <pc:sldMk cId="3388001476" sldId="324"/>
            <ac:spMk id="5" creationId="{2ED4DE58-4B03-ADD4-993B-3BA1AD09D5E8}"/>
          </ac:spMkLst>
        </pc:spChg>
        <pc:spChg chg="del">
          <ac:chgData name="YANG Huanqi" userId="d2eadba7-0578-4af4-bb81-00ebec1c87bd" providerId="ADAL" clId="{48D794B3-A2D5-48C5-B30E-6E982A823612}" dt="2022-05-23T07:09:57.114" v="74" actId="478"/>
          <ac:spMkLst>
            <pc:docMk/>
            <pc:sldMk cId="3388001476" sldId="324"/>
            <ac:spMk id="24" creationId="{FAD4303B-DAA7-56D7-BA50-DF542365F653}"/>
          </ac:spMkLst>
        </pc:spChg>
        <pc:spChg chg="mod">
          <ac:chgData name="YANG Huanqi" userId="d2eadba7-0578-4af4-bb81-00ebec1c87bd" providerId="ADAL" clId="{48D794B3-A2D5-48C5-B30E-6E982A823612}" dt="2022-05-25T06:09:47.736" v="2869" actId="571"/>
          <ac:spMkLst>
            <pc:docMk/>
            <pc:sldMk cId="3388001476" sldId="324"/>
            <ac:spMk id="26" creationId="{4A2BC331-E358-F9B4-0E12-B543EA6DCE4F}"/>
          </ac:spMkLst>
        </pc:spChg>
        <pc:spChg chg="mod">
          <ac:chgData name="YANG Huanqi" userId="d2eadba7-0578-4af4-bb81-00ebec1c87bd" providerId="ADAL" clId="{48D794B3-A2D5-48C5-B30E-6E982A823612}" dt="2022-05-25T06:09:47.736" v="2869" actId="571"/>
          <ac:spMkLst>
            <pc:docMk/>
            <pc:sldMk cId="3388001476" sldId="324"/>
            <ac:spMk id="28" creationId="{4E59B25E-D1FC-F275-9BA0-1541D2829FE1}"/>
          </ac:spMkLst>
        </pc:spChg>
        <pc:spChg chg="mod">
          <ac:chgData name="YANG Huanqi" userId="d2eadba7-0578-4af4-bb81-00ebec1c87bd" providerId="ADAL" clId="{48D794B3-A2D5-48C5-B30E-6E982A823612}" dt="2022-05-25T06:09:47.736" v="2869" actId="571"/>
          <ac:spMkLst>
            <pc:docMk/>
            <pc:sldMk cId="3388001476" sldId="324"/>
            <ac:spMk id="30" creationId="{D447E18A-2B96-401D-9259-89D456E0F0B2}"/>
          </ac:spMkLst>
        </pc:spChg>
        <pc:spChg chg="mod">
          <ac:chgData name="YANG Huanqi" userId="d2eadba7-0578-4af4-bb81-00ebec1c87bd" providerId="ADAL" clId="{48D794B3-A2D5-48C5-B30E-6E982A823612}" dt="2022-05-25T06:09:47.736" v="2869" actId="571"/>
          <ac:spMkLst>
            <pc:docMk/>
            <pc:sldMk cId="3388001476" sldId="324"/>
            <ac:spMk id="31" creationId="{40040E18-7ADB-5E57-1DBA-D6B82CE7F32C}"/>
          </ac:spMkLst>
        </pc:spChg>
        <pc:spChg chg="mod">
          <ac:chgData name="YANG Huanqi" userId="d2eadba7-0578-4af4-bb81-00ebec1c87bd" providerId="ADAL" clId="{48D794B3-A2D5-48C5-B30E-6E982A823612}" dt="2022-05-25T06:09:47.736" v="2869" actId="571"/>
          <ac:spMkLst>
            <pc:docMk/>
            <pc:sldMk cId="3388001476" sldId="324"/>
            <ac:spMk id="32" creationId="{B70D0AF5-CCCB-8C34-9E23-76DC9CE47548}"/>
          </ac:spMkLst>
        </pc:spChg>
        <pc:spChg chg="mod">
          <ac:chgData name="YANG Huanqi" userId="d2eadba7-0578-4af4-bb81-00ebec1c87bd" providerId="ADAL" clId="{48D794B3-A2D5-48C5-B30E-6E982A823612}" dt="2022-05-25T06:09:47.736" v="2869" actId="571"/>
          <ac:spMkLst>
            <pc:docMk/>
            <pc:sldMk cId="3388001476" sldId="324"/>
            <ac:spMk id="33" creationId="{2807C042-C617-8796-7A22-D1E281A42E7F}"/>
          </ac:spMkLst>
        </pc:spChg>
        <pc:spChg chg="mod">
          <ac:chgData name="YANG Huanqi" userId="d2eadba7-0578-4af4-bb81-00ebec1c87bd" providerId="ADAL" clId="{48D794B3-A2D5-48C5-B30E-6E982A823612}" dt="2022-05-25T06:09:47.736" v="2869" actId="571"/>
          <ac:spMkLst>
            <pc:docMk/>
            <pc:sldMk cId="3388001476" sldId="324"/>
            <ac:spMk id="34" creationId="{47B034F2-DBA3-AD92-C967-83077CD20618}"/>
          </ac:spMkLst>
        </pc:spChg>
        <pc:spChg chg="mod">
          <ac:chgData name="YANG Huanqi" userId="d2eadba7-0578-4af4-bb81-00ebec1c87bd" providerId="ADAL" clId="{48D794B3-A2D5-48C5-B30E-6E982A823612}" dt="2022-05-25T06:09:47.736" v="2869" actId="571"/>
          <ac:spMkLst>
            <pc:docMk/>
            <pc:sldMk cId="3388001476" sldId="324"/>
            <ac:spMk id="36" creationId="{8E1AD6DA-3FE2-345B-C180-5EDC3F839F28}"/>
          </ac:spMkLst>
        </pc:spChg>
        <pc:spChg chg="mod">
          <ac:chgData name="YANG Huanqi" userId="d2eadba7-0578-4af4-bb81-00ebec1c87bd" providerId="ADAL" clId="{48D794B3-A2D5-48C5-B30E-6E982A823612}" dt="2022-05-25T06:09:47.736" v="2869" actId="571"/>
          <ac:spMkLst>
            <pc:docMk/>
            <pc:sldMk cId="3388001476" sldId="324"/>
            <ac:spMk id="39" creationId="{B788F785-C72B-7151-DC4A-D9FB6DD1439B}"/>
          </ac:spMkLst>
        </pc:spChg>
        <pc:spChg chg="mod">
          <ac:chgData name="YANG Huanqi" userId="d2eadba7-0578-4af4-bb81-00ebec1c87bd" providerId="ADAL" clId="{48D794B3-A2D5-48C5-B30E-6E982A823612}" dt="2022-05-25T06:09:47.736" v="2869" actId="571"/>
          <ac:spMkLst>
            <pc:docMk/>
            <pc:sldMk cId="3388001476" sldId="324"/>
            <ac:spMk id="40" creationId="{BEDB32F8-6224-793B-AADC-7E7855BF7C98}"/>
          </ac:spMkLst>
        </pc:spChg>
        <pc:spChg chg="mod">
          <ac:chgData name="YANG Huanqi" userId="d2eadba7-0578-4af4-bb81-00ebec1c87bd" providerId="ADAL" clId="{48D794B3-A2D5-48C5-B30E-6E982A823612}" dt="2022-05-25T06:09:47.736" v="2869" actId="571"/>
          <ac:spMkLst>
            <pc:docMk/>
            <pc:sldMk cId="3388001476" sldId="324"/>
            <ac:spMk id="41" creationId="{BACF33E0-343A-1727-132D-42BF253C28D3}"/>
          </ac:spMkLst>
        </pc:spChg>
        <pc:spChg chg="mod">
          <ac:chgData name="YANG Huanqi" userId="d2eadba7-0578-4af4-bb81-00ebec1c87bd" providerId="ADAL" clId="{48D794B3-A2D5-48C5-B30E-6E982A823612}" dt="2022-05-25T06:09:47.736" v="2869" actId="571"/>
          <ac:spMkLst>
            <pc:docMk/>
            <pc:sldMk cId="3388001476" sldId="324"/>
            <ac:spMk id="42" creationId="{0FE79765-94B6-E267-5A15-CAE955DD1C60}"/>
          </ac:spMkLst>
        </pc:spChg>
        <pc:spChg chg="mod">
          <ac:chgData name="YANG Huanqi" userId="d2eadba7-0578-4af4-bb81-00ebec1c87bd" providerId="ADAL" clId="{48D794B3-A2D5-48C5-B30E-6E982A823612}" dt="2022-05-25T06:09:47.736" v="2869" actId="571"/>
          <ac:spMkLst>
            <pc:docMk/>
            <pc:sldMk cId="3388001476" sldId="324"/>
            <ac:spMk id="43" creationId="{5D017277-D5A7-9CCB-7173-BB20EF7803CD}"/>
          </ac:spMkLst>
        </pc:spChg>
        <pc:spChg chg="add del mod">
          <ac:chgData name="YANG Huanqi" userId="d2eadba7-0578-4af4-bb81-00ebec1c87bd" providerId="ADAL" clId="{48D794B3-A2D5-48C5-B30E-6E982A823612}" dt="2022-05-24T14:56:53.674" v="2654" actId="478"/>
          <ac:spMkLst>
            <pc:docMk/>
            <pc:sldMk cId="3388001476" sldId="324"/>
            <ac:spMk id="44" creationId="{326F84D6-D1C6-FF60-88FE-F890A50D3AA1}"/>
          </ac:spMkLst>
        </pc:spChg>
        <pc:spChg chg="add mod">
          <ac:chgData name="YANG Huanqi" userId="d2eadba7-0578-4af4-bb81-00ebec1c87bd" providerId="ADAL" clId="{48D794B3-A2D5-48C5-B30E-6E982A823612}" dt="2022-05-25T01:53:39.587" v="2807" actId="14100"/>
          <ac:spMkLst>
            <pc:docMk/>
            <pc:sldMk cId="3388001476" sldId="324"/>
            <ac:spMk id="44" creationId="{D683F3BE-CFCF-25B6-6C62-C2ED16A2898B}"/>
          </ac:spMkLst>
        </pc:spChg>
        <pc:spChg chg="add mod">
          <ac:chgData name="YANG Huanqi" userId="d2eadba7-0578-4af4-bb81-00ebec1c87bd" providerId="ADAL" clId="{48D794B3-A2D5-48C5-B30E-6E982A823612}" dt="2022-05-24T05:25:53.427" v="965" actId="1076"/>
          <ac:spMkLst>
            <pc:docMk/>
            <pc:sldMk cId="3388001476" sldId="324"/>
            <ac:spMk id="45" creationId="{F77A7222-70A6-8A9E-BD83-663AE62870E9}"/>
          </ac:spMkLst>
        </pc:spChg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3388001476" sldId="324"/>
            <ac:spMk id="46" creationId="{15D6D81F-0109-9894-0FA7-E4E744683DF3}"/>
          </ac:spMkLst>
        </pc:spChg>
        <pc:spChg chg="add mod">
          <ac:chgData name="YANG Huanqi" userId="d2eadba7-0578-4af4-bb81-00ebec1c87bd" providerId="ADAL" clId="{48D794B3-A2D5-48C5-B30E-6E982A823612}" dt="2022-05-25T01:54:07.263" v="2812" actId="1076"/>
          <ac:spMkLst>
            <pc:docMk/>
            <pc:sldMk cId="3388001476" sldId="324"/>
            <ac:spMk id="49" creationId="{3DAC4280-6067-7C38-76A3-AF213C1426A9}"/>
          </ac:spMkLst>
        </pc:spChg>
        <pc:spChg chg="add mod">
          <ac:chgData name="YANG Huanqi" userId="d2eadba7-0578-4af4-bb81-00ebec1c87bd" providerId="ADAL" clId="{48D794B3-A2D5-48C5-B30E-6E982A823612}" dt="2022-05-25T06:09:47.736" v="2869" actId="571"/>
          <ac:spMkLst>
            <pc:docMk/>
            <pc:sldMk cId="3388001476" sldId="324"/>
            <ac:spMk id="50" creationId="{42C6A865-036F-56B1-E88B-E27026EA78B8}"/>
          </ac:spMkLst>
        </pc:spChg>
        <pc:spChg chg="add mod">
          <ac:chgData name="YANG Huanqi" userId="d2eadba7-0578-4af4-bb81-00ebec1c87bd" providerId="ADAL" clId="{48D794B3-A2D5-48C5-B30E-6E982A823612}" dt="2022-05-25T06:10:02.029" v="2872" actId="1076"/>
          <ac:spMkLst>
            <pc:docMk/>
            <pc:sldMk cId="3388001476" sldId="324"/>
            <ac:spMk id="51" creationId="{0C9DB8B6-7AF9-70B0-797B-167CDF82F8D6}"/>
          </ac:spMkLst>
        </pc:spChg>
        <pc:grpChg chg="mod">
          <ac:chgData name="YANG Huanqi" userId="d2eadba7-0578-4af4-bb81-00ebec1c87bd" providerId="ADAL" clId="{48D794B3-A2D5-48C5-B30E-6E982A823612}" dt="2022-05-25T06:09:47.736" v="2869" actId="571"/>
          <ac:grpSpMkLst>
            <pc:docMk/>
            <pc:sldMk cId="3388001476" sldId="324"/>
            <ac:grpSpMk id="25" creationId="{1AA74FD1-AA10-B1EA-6153-57B4B71FD780}"/>
          </ac:grpSpMkLst>
        </pc:grpChg>
        <pc:picChg chg="mod">
          <ac:chgData name="YANG Huanqi" userId="d2eadba7-0578-4af4-bb81-00ebec1c87bd" providerId="ADAL" clId="{48D794B3-A2D5-48C5-B30E-6E982A823612}" dt="2022-05-25T06:09:47.736" v="2869" actId="571"/>
          <ac:picMkLst>
            <pc:docMk/>
            <pc:sldMk cId="3388001476" sldId="324"/>
            <ac:picMk id="27" creationId="{6261C2F7-C71B-2BE0-92D3-353778DE1E36}"/>
          </ac:picMkLst>
        </pc:picChg>
        <pc:picChg chg="mod">
          <ac:chgData name="YANG Huanqi" userId="d2eadba7-0578-4af4-bb81-00ebec1c87bd" providerId="ADAL" clId="{48D794B3-A2D5-48C5-B30E-6E982A823612}" dt="2022-05-25T06:09:47.736" v="2869" actId="571"/>
          <ac:picMkLst>
            <pc:docMk/>
            <pc:sldMk cId="3388001476" sldId="324"/>
            <ac:picMk id="29" creationId="{3F6F32CE-53F4-8808-2592-F00B0B275DB3}"/>
          </ac:picMkLst>
        </pc:picChg>
        <pc:picChg chg="mod">
          <ac:chgData name="YANG Huanqi" userId="d2eadba7-0578-4af4-bb81-00ebec1c87bd" providerId="ADAL" clId="{48D794B3-A2D5-48C5-B30E-6E982A823612}" dt="2022-05-25T06:09:47.736" v="2869" actId="571"/>
          <ac:picMkLst>
            <pc:docMk/>
            <pc:sldMk cId="3388001476" sldId="324"/>
            <ac:picMk id="35" creationId="{144AE4D1-05F6-0276-0A11-0C0FD7EF5E17}"/>
          </ac:picMkLst>
        </pc:picChg>
        <pc:picChg chg="add mod">
          <ac:chgData name="YANG Huanqi" userId="d2eadba7-0578-4af4-bb81-00ebec1c87bd" providerId="ADAL" clId="{48D794B3-A2D5-48C5-B30E-6E982A823612}" dt="2022-05-23T07:11:04.455" v="122" actId="1035"/>
          <ac:picMkLst>
            <pc:docMk/>
            <pc:sldMk cId="3388001476" sldId="324"/>
            <ac:picMk id="47" creationId="{9210C4A2-EAA9-6BA8-B344-F16D526C8F65}"/>
          </ac:picMkLst>
        </pc:picChg>
        <pc:cxnChg chg="mod">
          <ac:chgData name="YANG Huanqi" userId="d2eadba7-0578-4af4-bb81-00ebec1c87bd" providerId="ADAL" clId="{48D794B3-A2D5-48C5-B30E-6E982A823612}" dt="2022-05-25T06:09:47.736" v="2869" actId="571"/>
          <ac:cxnSpMkLst>
            <pc:docMk/>
            <pc:sldMk cId="3388001476" sldId="324"/>
            <ac:cxnSpMk id="37" creationId="{CF98D7F2-47C2-2D42-6964-C9F8BEFA5963}"/>
          </ac:cxnSpMkLst>
        </pc:cxnChg>
        <pc:cxnChg chg="mod">
          <ac:chgData name="YANG Huanqi" userId="d2eadba7-0578-4af4-bb81-00ebec1c87bd" providerId="ADAL" clId="{48D794B3-A2D5-48C5-B30E-6E982A823612}" dt="2022-05-25T06:09:47.736" v="2869" actId="571"/>
          <ac:cxnSpMkLst>
            <pc:docMk/>
            <pc:sldMk cId="3388001476" sldId="324"/>
            <ac:cxnSpMk id="38" creationId="{F30CAA26-0FF2-B385-2CA7-F55F8A2FE6D0}"/>
          </ac:cxnSpMkLst>
        </pc:cxnChg>
        <pc:cxnChg chg="del">
          <ac:chgData name="YANG Huanqi" userId="d2eadba7-0578-4af4-bb81-00ebec1c87bd" providerId="ADAL" clId="{48D794B3-A2D5-48C5-B30E-6E982A823612}" dt="2022-05-23T07:09:57.114" v="74" actId="478"/>
          <ac:cxnSpMkLst>
            <pc:docMk/>
            <pc:sldMk cId="3388001476" sldId="324"/>
            <ac:cxnSpMk id="44" creationId="{4D29F3CD-6379-0BA0-D36B-012CA4AE29FC}"/>
          </ac:cxnSpMkLst>
        </pc:cxnChg>
        <pc:cxnChg chg="add del mod">
          <ac:chgData name="YANG Huanqi" userId="d2eadba7-0578-4af4-bb81-00ebec1c87bd" providerId="ADAL" clId="{48D794B3-A2D5-48C5-B30E-6E982A823612}" dt="2022-05-23T07:14:19.279" v="208" actId="478"/>
          <ac:cxnSpMkLst>
            <pc:docMk/>
            <pc:sldMk cId="3388001476" sldId="324"/>
            <ac:cxnSpMk id="46" creationId="{F66A6B7A-414E-D3C7-2C43-612EFF79A14A}"/>
          </ac:cxnSpMkLst>
        </pc:cxnChg>
        <pc:cxnChg chg="add mod">
          <ac:chgData name="YANG Huanqi" userId="d2eadba7-0578-4af4-bb81-00ebec1c87bd" providerId="ADAL" clId="{48D794B3-A2D5-48C5-B30E-6E982A823612}" dt="2022-05-23T07:14:19.509" v="209"/>
          <ac:cxnSpMkLst>
            <pc:docMk/>
            <pc:sldMk cId="3388001476" sldId="324"/>
            <ac:cxnSpMk id="48" creationId="{512BE74F-EB58-F933-02BC-A76D9738A033}"/>
          </ac:cxnSpMkLst>
        </pc:cxnChg>
      </pc:sldChg>
      <pc:sldChg chg="addSp delSp modSp mod modAnim modNotesTx">
        <pc:chgData name="YANG Huanqi" userId="d2eadba7-0578-4af4-bb81-00ebec1c87bd" providerId="ADAL" clId="{48D794B3-A2D5-48C5-B30E-6E982A823612}" dt="2022-05-25T13:13:09.054" v="7001" actId="20577"/>
        <pc:sldMkLst>
          <pc:docMk/>
          <pc:sldMk cId="3580679281" sldId="328"/>
        </pc:sldMkLst>
        <pc:spChg chg="add del">
          <ac:chgData name="YANG Huanqi" userId="d2eadba7-0578-4af4-bb81-00ebec1c87bd" providerId="ADAL" clId="{48D794B3-A2D5-48C5-B30E-6E982A823612}" dt="2022-05-24T14:37:27.593" v="2563" actId="478"/>
          <ac:spMkLst>
            <pc:docMk/>
            <pc:sldMk cId="3580679281" sldId="328"/>
            <ac:spMk id="2" creationId="{3A73276C-F43D-C13E-5215-CDBED1385094}"/>
          </ac:spMkLst>
        </pc:spChg>
        <pc:spChg chg="add del mod">
          <ac:chgData name="YANG Huanqi" userId="d2eadba7-0578-4af4-bb81-00ebec1c87bd" providerId="ADAL" clId="{48D794B3-A2D5-48C5-B30E-6E982A823612}" dt="2022-05-24T14:36:40.019" v="2559" actId="478"/>
          <ac:spMkLst>
            <pc:docMk/>
            <pc:sldMk cId="3580679281" sldId="328"/>
            <ac:spMk id="2" creationId="{3AF54156-4008-62C7-1126-BFBF47A40E7E}"/>
          </ac:spMkLst>
        </pc:spChg>
        <pc:spChg chg="add del mod">
          <ac:chgData name="YANG Huanqi" userId="d2eadba7-0578-4af4-bb81-00ebec1c87bd" providerId="ADAL" clId="{48D794B3-A2D5-48C5-B30E-6E982A823612}" dt="2022-05-24T14:37:03.667" v="2561" actId="478"/>
          <ac:spMkLst>
            <pc:docMk/>
            <pc:sldMk cId="3580679281" sldId="328"/>
            <ac:spMk id="3" creationId="{2DEFC025-1263-543B-58ED-99075848F4CD}"/>
          </ac:spMkLst>
        </pc:spChg>
        <pc:spChg chg="del">
          <ac:chgData name="YANG Huanqi" userId="d2eadba7-0578-4af4-bb81-00ebec1c87bd" providerId="ADAL" clId="{48D794B3-A2D5-48C5-B30E-6E982A823612}" dt="2022-05-24T13:03:50.037" v="1381" actId="478"/>
          <ac:spMkLst>
            <pc:docMk/>
            <pc:sldMk cId="3580679281" sldId="328"/>
            <ac:spMk id="5" creationId="{2ED4DE58-4B03-ADD4-993B-3BA1AD09D5E8}"/>
          </ac:spMkLst>
        </pc:spChg>
        <pc:spChg chg="add del mod">
          <ac:chgData name="YANG Huanqi" userId="d2eadba7-0578-4af4-bb81-00ebec1c87bd" providerId="ADAL" clId="{48D794B3-A2D5-48C5-B30E-6E982A823612}" dt="2022-05-24T14:53:50.069" v="2592" actId="478"/>
          <ac:spMkLst>
            <pc:docMk/>
            <pc:sldMk cId="3580679281" sldId="328"/>
            <ac:spMk id="5" creationId="{65E2FF06-0A7A-0297-7856-F959BA811CA4}"/>
          </ac:spMkLst>
        </pc:spChg>
        <pc:spChg chg="mod">
          <ac:chgData name="YANG Huanqi" userId="d2eadba7-0578-4af4-bb81-00ebec1c87bd" providerId="ADAL" clId="{48D794B3-A2D5-48C5-B30E-6E982A823612}" dt="2022-05-23T07:17:11.052" v="274"/>
          <ac:spMkLst>
            <pc:docMk/>
            <pc:sldMk cId="3580679281" sldId="328"/>
            <ac:spMk id="10" creationId="{6FB1C428-5700-1477-A8DE-303C66878BF7}"/>
          </ac:spMkLst>
        </pc:spChg>
        <pc:spChg chg="add del mod">
          <ac:chgData name="YANG Huanqi" userId="d2eadba7-0578-4af4-bb81-00ebec1c87bd" providerId="ADAL" clId="{48D794B3-A2D5-48C5-B30E-6E982A823612}" dt="2022-05-24T14:56:50.721" v="2652" actId="478"/>
          <ac:spMkLst>
            <pc:docMk/>
            <pc:sldMk cId="3580679281" sldId="328"/>
            <ac:spMk id="12" creationId="{C9335235-4E61-58BF-C32F-E8084C1016CF}"/>
          </ac:spMkLst>
        </pc:spChg>
        <pc:spChg chg="del mod">
          <ac:chgData name="YANG Huanqi" userId="d2eadba7-0578-4af4-bb81-00ebec1c87bd" providerId="ADAL" clId="{48D794B3-A2D5-48C5-B30E-6E982A823612}" dt="2022-05-24T14:53:47.497" v="2591" actId="478"/>
          <ac:spMkLst>
            <pc:docMk/>
            <pc:sldMk cId="3580679281" sldId="328"/>
            <ac:spMk id="13" creationId="{A7097969-5BF0-09EE-D15A-6FD6303D9268}"/>
          </ac:spMkLst>
        </pc:spChg>
        <pc:spChg chg="add del mod">
          <ac:chgData name="YANG Huanqi" userId="d2eadba7-0578-4af4-bb81-00ebec1c87bd" providerId="ADAL" clId="{48D794B3-A2D5-48C5-B30E-6E982A823612}" dt="2022-05-23T07:14:39.220" v="214" actId="478"/>
          <ac:spMkLst>
            <pc:docMk/>
            <pc:sldMk cId="3580679281" sldId="328"/>
            <ac:spMk id="14" creationId="{4C53763D-4CA0-454F-1CE1-702F2EB486D6}"/>
          </ac:spMkLst>
        </pc:spChg>
        <pc:spChg chg="mod">
          <ac:chgData name="YANG Huanqi" userId="d2eadba7-0578-4af4-bb81-00ebec1c87bd" providerId="ADAL" clId="{48D794B3-A2D5-48C5-B30E-6E982A823612}" dt="2022-05-25T13:12:52.270" v="6998" actId="20577"/>
          <ac:spMkLst>
            <pc:docMk/>
            <pc:sldMk cId="3580679281" sldId="328"/>
            <ac:spMk id="15" creationId="{1418EABD-B827-E694-C08F-2ADDF1DEAFCD}"/>
          </ac:spMkLst>
        </pc:spChg>
        <pc:spChg chg="del">
          <ac:chgData name="YANG Huanqi" userId="d2eadba7-0578-4af4-bb81-00ebec1c87bd" providerId="ADAL" clId="{48D794B3-A2D5-48C5-B30E-6E982A823612}" dt="2022-05-23T07:12:26.752" v="159" actId="478"/>
          <ac:spMkLst>
            <pc:docMk/>
            <pc:sldMk cId="3580679281" sldId="328"/>
            <ac:spMk id="19" creationId="{6E8289D0-ADEC-DFC2-8C2F-071CA869289F}"/>
          </ac:spMkLst>
        </pc:spChg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3580679281" sldId="328"/>
            <ac:spMk id="19" creationId="{EAA22B7E-7159-B657-E941-60947C6BC867}"/>
          </ac:spMkLst>
        </pc:spChg>
        <pc:spChg chg="add mod">
          <ac:chgData name="YANG Huanqi" userId="d2eadba7-0578-4af4-bb81-00ebec1c87bd" providerId="ADAL" clId="{48D794B3-A2D5-48C5-B30E-6E982A823612}" dt="2022-05-23T07:16:11.456" v="243" actId="1076"/>
          <ac:spMkLst>
            <pc:docMk/>
            <pc:sldMk cId="3580679281" sldId="328"/>
            <ac:spMk id="25" creationId="{95E7733C-1CA0-C0E6-BCE5-E4FFFCD7E4B7}"/>
          </ac:spMkLst>
        </pc:spChg>
        <pc:grpChg chg="del mod">
          <ac:chgData name="YANG Huanqi" userId="d2eadba7-0578-4af4-bb81-00ebec1c87bd" providerId="ADAL" clId="{48D794B3-A2D5-48C5-B30E-6E982A823612}" dt="2022-05-24T14:53:47.497" v="2591" actId="478"/>
          <ac:grpSpMkLst>
            <pc:docMk/>
            <pc:sldMk cId="3580679281" sldId="328"/>
            <ac:grpSpMk id="16" creationId="{AE6B43F4-59B6-5B14-0E0B-AA504F26A718}"/>
          </ac:grpSpMkLst>
        </pc:grpChg>
        <pc:picChg chg="mod">
          <ac:chgData name="YANG Huanqi" userId="d2eadba7-0578-4af4-bb81-00ebec1c87bd" providerId="ADAL" clId="{48D794B3-A2D5-48C5-B30E-6E982A823612}" dt="2022-05-23T07:16:30.378" v="247" actId="1076"/>
          <ac:picMkLst>
            <pc:docMk/>
            <pc:sldMk cId="3580679281" sldId="328"/>
            <ac:picMk id="3" creationId="{ACDE1866-0686-4D04-281E-7F1EF27C9C97}"/>
          </ac:picMkLst>
        </pc:picChg>
        <pc:picChg chg="add mod">
          <ac:chgData name="YANG Huanqi" userId="d2eadba7-0578-4af4-bb81-00ebec1c87bd" providerId="ADAL" clId="{48D794B3-A2D5-48C5-B30E-6E982A823612}" dt="2022-05-25T11:04:38.144" v="6412" actId="1076"/>
          <ac:picMkLst>
            <pc:docMk/>
            <pc:sldMk cId="3580679281" sldId="328"/>
            <ac:picMk id="4" creationId="{017CBFEB-5F8D-C0A3-C6FD-68F316D386B7}"/>
          </ac:picMkLst>
        </pc:picChg>
        <pc:picChg chg="mod">
          <ac:chgData name="YANG Huanqi" userId="d2eadba7-0578-4af4-bb81-00ebec1c87bd" providerId="ADAL" clId="{48D794B3-A2D5-48C5-B30E-6E982A823612}" dt="2022-05-23T07:16:21.521" v="244" actId="14100"/>
          <ac:picMkLst>
            <pc:docMk/>
            <pc:sldMk cId="3580679281" sldId="328"/>
            <ac:picMk id="17" creationId="{1122B980-73CE-83ED-3BA9-E01948D1D364}"/>
          </ac:picMkLst>
        </pc:picChg>
        <pc:picChg chg="mod">
          <ac:chgData name="YANG Huanqi" userId="d2eadba7-0578-4af4-bb81-00ebec1c87bd" providerId="ADAL" clId="{48D794B3-A2D5-48C5-B30E-6E982A823612}" dt="2022-05-23T07:16:21.521" v="244" actId="14100"/>
          <ac:picMkLst>
            <pc:docMk/>
            <pc:sldMk cId="3580679281" sldId="328"/>
            <ac:picMk id="18" creationId="{1C88B738-71CA-7E8B-B855-415247B4F00A}"/>
          </ac:picMkLst>
        </pc:picChg>
        <pc:picChg chg="del mod">
          <ac:chgData name="YANG Huanqi" userId="d2eadba7-0578-4af4-bb81-00ebec1c87bd" providerId="ADAL" clId="{48D794B3-A2D5-48C5-B30E-6E982A823612}" dt="2022-05-24T14:36:24.547" v="2556" actId="478"/>
          <ac:picMkLst>
            <pc:docMk/>
            <pc:sldMk cId="3580679281" sldId="328"/>
            <ac:picMk id="22" creationId="{C22BED00-8740-7080-1E41-5B1FCB0C9D9C}"/>
          </ac:picMkLst>
        </pc:picChg>
        <pc:picChg chg="add mod">
          <ac:chgData name="YANG Huanqi" userId="d2eadba7-0578-4af4-bb81-00ebec1c87bd" providerId="ADAL" clId="{48D794B3-A2D5-48C5-B30E-6E982A823612}" dt="2022-05-23T07:12:27.154" v="160"/>
          <ac:picMkLst>
            <pc:docMk/>
            <pc:sldMk cId="3580679281" sldId="328"/>
            <ac:picMk id="23" creationId="{3CB47BEB-9AC8-0AD7-BA30-F1B98C422661}"/>
          </ac:picMkLst>
        </pc:picChg>
        <pc:cxnChg chg="del">
          <ac:chgData name="YANG Huanqi" userId="d2eadba7-0578-4af4-bb81-00ebec1c87bd" providerId="ADAL" clId="{48D794B3-A2D5-48C5-B30E-6E982A823612}" dt="2022-05-23T07:12:26.752" v="159" actId="478"/>
          <ac:cxnSpMkLst>
            <pc:docMk/>
            <pc:sldMk cId="3580679281" sldId="328"/>
            <ac:cxnSpMk id="20" creationId="{185E15B5-B3D9-C54D-CE55-19D6F7FE6624}"/>
          </ac:cxnSpMkLst>
        </pc:cxnChg>
        <pc:cxnChg chg="add del mod">
          <ac:chgData name="YANG Huanqi" userId="d2eadba7-0578-4af4-bb81-00ebec1c87bd" providerId="ADAL" clId="{48D794B3-A2D5-48C5-B30E-6E982A823612}" dt="2022-05-23T07:14:22.814" v="210" actId="478"/>
          <ac:cxnSpMkLst>
            <pc:docMk/>
            <pc:sldMk cId="3580679281" sldId="328"/>
            <ac:cxnSpMk id="21" creationId="{3472FFFD-E321-D51C-9F39-F8B4C11C9011}"/>
          </ac:cxnSpMkLst>
        </pc:cxnChg>
        <pc:cxnChg chg="add mod">
          <ac:chgData name="YANG Huanqi" userId="d2eadba7-0578-4af4-bb81-00ebec1c87bd" providerId="ADAL" clId="{48D794B3-A2D5-48C5-B30E-6E982A823612}" dt="2022-05-23T07:14:23.111" v="211"/>
          <ac:cxnSpMkLst>
            <pc:docMk/>
            <pc:sldMk cId="3580679281" sldId="328"/>
            <ac:cxnSpMk id="24" creationId="{7CF3F1B4-8E20-C51E-ED37-B7071E3F4397}"/>
          </ac:cxnSpMkLst>
        </pc:cxnChg>
      </pc:sldChg>
      <pc:sldChg chg="addSp delSp modSp mod ord">
        <pc:chgData name="YANG Huanqi" userId="d2eadba7-0578-4af4-bb81-00ebec1c87bd" providerId="ADAL" clId="{48D794B3-A2D5-48C5-B30E-6E982A823612}" dt="2022-05-24T05:23:14.576" v="943"/>
        <pc:sldMkLst>
          <pc:docMk/>
          <pc:sldMk cId="3403060022" sldId="462"/>
        </pc:sldMkLst>
        <pc:spChg chg="mod">
          <ac:chgData name="YANG Huanqi" userId="d2eadba7-0578-4af4-bb81-00ebec1c87bd" providerId="ADAL" clId="{48D794B3-A2D5-48C5-B30E-6E982A823612}" dt="2022-05-23T07:19:04.609" v="370" actId="14100"/>
          <ac:spMkLst>
            <pc:docMk/>
            <pc:sldMk cId="3403060022" sldId="462"/>
            <ac:spMk id="9" creationId="{BB8153FC-BF30-AF1F-6069-3D9DADE0A16E}"/>
          </ac:spMkLst>
        </pc:spChg>
        <pc:spChg chg="mod">
          <ac:chgData name="YANG Huanqi" userId="d2eadba7-0578-4af4-bb81-00ebec1c87bd" providerId="ADAL" clId="{48D794B3-A2D5-48C5-B30E-6E982A823612}" dt="2022-05-23T07:19:04.609" v="370" actId="14100"/>
          <ac:spMkLst>
            <pc:docMk/>
            <pc:sldMk cId="3403060022" sldId="462"/>
            <ac:spMk id="29" creationId="{5AD39478-8E03-3FFA-FCED-752BC6E0A7F8}"/>
          </ac:spMkLst>
        </pc:spChg>
        <pc:spChg chg="mod">
          <ac:chgData name="YANG Huanqi" userId="d2eadba7-0578-4af4-bb81-00ebec1c87bd" providerId="ADAL" clId="{48D794B3-A2D5-48C5-B30E-6E982A823612}" dt="2022-05-23T07:19:04.609" v="370" actId="14100"/>
          <ac:spMkLst>
            <pc:docMk/>
            <pc:sldMk cId="3403060022" sldId="462"/>
            <ac:spMk id="30" creationId="{42FE1060-A448-1BDA-757B-EACB803435DE}"/>
          </ac:spMkLst>
        </pc:spChg>
        <pc:spChg chg="mod">
          <ac:chgData name="YANG Huanqi" userId="d2eadba7-0578-4af4-bb81-00ebec1c87bd" providerId="ADAL" clId="{48D794B3-A2D5-48C5-B30E-6E982A823612}" dt="2022-05-23T07:19:04.609" v="370" actId="14100"/>
          <ac:spMkLst>
            <pc:docMk/>
            <pc:sldMk cId="3403060022" sldId="462"/>
            <ac:spMk id="31" creationId="{809ADFDA-028A-9939-A1CB-CB3720652AD6}"/>
          </ac:spMkLst>
        </pc:spChg>
        <pc:spChg chg="mod">
          <ac:chgData name="YANG Huanqi" userId="d2eadba7-0578-4af4-bb81-00ebec1c87bd" providerId="ADAL" clId="{48D794B3-A2D5-48C5-B30E-6E982A823612}" dt="2022-05-23T07:19:16.477" v="372" actId="1076"/>
          <ac:spMkLst>
            <pc:docMk/>
            <pc:sldMk cId="3403060022" sldId="462"/>
            <ac:spMk id="32" creationId="{86F52F34-F8FA-0C7D-C7B2-FCAC23B3C0EE}"/>
          </ac:spMkLst>
        </pc:spChg>
        <pc:spChg chg="mod">
          <ac:chgData name="YANG Huanqi" userId="d2eadba7-0578-4af4-bb81-00ebec1c87bd" providerId="ADAL" clId="{48D794B3-A2D5-48C5-B30E-6E982A823612}" dt="2022-05-23T07:19:16.477" v="372" actId="1076"/>
          <ac:spMkLst>
            <pc:docMk/>
            <pc:sldMk cId="3403060022" sldId="462"/>
            <ac:spMk id="33" creationId="{7633D67F-B668-6595-1367-4FDDBB3C10C4}"/>
          </ac:spMkLst>
        </pc:spChg>
        <pc:spChg chg="mod">
          <ac:chgData name="YANG Huanqi" userId="d2eadba7-0578-4af4-bb81-00ebec1c87bd" providerId="ADAL" clId="{48D794B3-A2D5-48C5-B30E-6E982A823612}" dt="2022-05-23T07:19:16.477" v="372" actId="1076"/>
          <ac:spMkLst>
            <pc:docMk/>
            <pc:sldMk cId="3403060022" sldId="462"/>
            <ac:spMk id="34" creationId="{9EBA80EB-EC6D-F99B-8F52-61F6F4A49921}"/>
          </ac:spMkLst>
        </pc:spChg>
        <pc:spChg chg="mod">
          <ac:chgData name="YANG Huanqi" userId="d2eadba7-0578-4af4-bb81-00ebec1c87bd" providerId="ADAL" clId="{48D794B3-A2D5-48C5-B30E-6E982A823612}" dt="2022-05-23T07:19:16.477" v="372" actId="1076"/>
          <ac:spMkLst>
            <pc:docMk/>
            <pc:sldMk cId="3403060022" sldId="462"/>
            <ac:spMk id="35" creationId="{656FA1B4-19DC-7257-46D9-D9E9DF705A73}"/>
          </ac:spMkLst>
        </pc:spChg>
        <pc:spChg chg="add del mod">
          <ac:chgData name="YANG Huanqi" userId="d2eadba7-0578-4af4-bb81-00ebec1c87bd" providerId="ADAL" clId="{48D794B3-A2D5-48C5-B30E-6E982A823612}" dt="2022-05-23T07:12:47.304" v="163"/>
          <ac:spMkLst>
            <pc:docMk/>
            <pc:sldMk cId="3403060022" sldId="462"/>
            <ac:spMk id="36" creationId="{934EC25E-88BD-4129-0032-03995119707F}"/>
          </ac:spMkLst>
        </pc:spChg>
        <pc:spChg chg="add mod">
          <ac:chgData name="YANG Huanqi" userId="d2eadba7-0578-4af4-bb81-00ebec1c87bd" providerId="ADAL" clId="{48D794B3-A2D5-48C5-B30E-6E982A823612}" dt="2022-05-23T07:16:07.285" v="242" actId="1076"/>
          <ac:spMkLst>
            <pc:docMk/>
            <pc:sldMk cId="3403060022" sldId="462"/>
            <ac:spMk id="39" creationId="{E6E55FD4-2A12-B334-2293-D05A1BA9D9FB}"/>
          </ac:spMkLst>
        </pc:spChg>
        <pc:spChg chg="mod">
          <ac:chgData name="YANG Huanqi" userId="d2eadba7-0578-4af4-bb81-00ebec1c87bd" providerId="ADAL" clId="{48D794B3-A2D5-48C5-B30E-6E982A823612}" dt="2022-05-23T07:17:34.052" v="290" actId="1038"/>
          <ac:spMkLst>
            <pc:docMk/>
            <pc:sldMk cId="3403060022" sldId="462"/>
            <ac:spMk id="40" creationId="{F04AB80D-590D-F1F0-3E9C-196A05ADCB17}"/>
          </ac:spMkLst>
        </pc:spChg>
        <pc:spChg chg="mod">
          <ac:chgData name="YANG Huanqi" userId="d2eadba7-0578-4af4-bb81-00ebec1c87bd" providerId="ADAL" clId="{48D794B3-A2D5-48C5-B30E-6E982A823612}" dt="2022-05-23T07:17:34.052" v="290" actId="1038"/>
          <ac:spMkLst>
            <pc:docMk/>
            <pc:sldMk cId="3403060022" sldId="462"/>
            <ac:spMk id="41" creationId="{A9B3F2F8-1D48-854C-0F84-9658F9531E99}"/>
          </ac:spMkLst>
        </pc:spChg>
        <pc:spChg chg="mod">
          <ac:chgData name="YANG Huanqi" userId="d2eadba7-0578-4af4-bb81-00ebec1c87bd" providerId="ADAL" clId="{48D794B3-A2D5-48C5-B30E-6E982A823612}" dt="2022-05-23T07:17:34.052" v="290" actId="1038"/>
          <ac:spMkLst>
            <pc:docMk/>
            <pc:sldMk cId="3403060022" sldId="462"/>
            <ac:spMk id="42" creationId="{3DDC4CCD-B0D2-62AA-EDEF-99EC426FC969}"/>
          </ac:spMkLst>
        </pc:spChg>
        <pc:spChg chg="mod">
          <ac:chgData name="YANG Huanqi" userId="d2eadba7-0578-4af4-bb81-00ebec1c87bd" providerId="ADAL" clId="{48D794B3-A2D5-48C5-B30E-6E982A823612}" dt="2022-05-23T07:18:33.919" v="367" actId="1076"/>
          <ac:spMkLst>
            <pc:docMk/>
            <pc:sldMk cId="3403060022" sldId="462"/>
            <ac:spMk id="45" creationId="{42F76283-8A69-EB3C-9A87-223AE52178C5}"/>
          </ac:spMkLst>
        </pc:spChg>
        <pc:spChg chg="mod">
          <ac:chgData name="YANG Huanqi" userId="d2eadba7-0578-4af4-bb81-00ebec1c87bd" providerId="ADAL" clId="{48D794B3-A2D5-48C5-B30E-6E982A823612}" dt="2022-05-23T07:18:06.056" v="353" actId="1076"/>
          <ac:spMkLst>
            <pc:docMk/>
            <pc:sldMk cId="3403060022" sldId="462"/>
            <ac:spMk id="46" creationId="{77757A07-2D29-A71D-C3E5-93EFD5AB7C76}"/>
          </ac:spMkLst>
        </pc:spChg>
        <pc:spChg chg="mod">
          <ac:chgData name="YANG Huanqi" userId="d2eadba7-0578-4af4-bb81-00ebec1c87bd" providerId="ADAL" clId="{48D794B3-A2D5-48C5-B30E-6E982A823612}" dt="2022-05-23T07:17:34.052" v="290" actId="1038"/>
          <ac:spMkLst>
            <pc:docMk/>
            <pc:sldMk cId="3403060022" sldId="462"/>
            <ac:spMk id="63" creationId="{B83778F4-300F-7BC8-E43A-CC92C29E7AE5}"/>
          </ac:spMkLst>
        </pc:spChg>
        <pc:spChg chg="mod">
          <ac:chgData name="YANG Huanqi" userId="d2eadba7-0578-4af4-bb81-00ebec1c87bd" providerId="ADAL" clId="{48D794B3-A2D5-48C5-B30E-6E982A823612}" dt="2022-05-23T07:17:34.052" v="290" actId="1038"/>
          <ac:spMkLst>
            <pc:docMk/>
            <pc:sldMk cId="3403060022" sldId="462"/>
            <ac:spMk id="64" creationId="{0FC146D0-8D95-A344-BB22-5762AFB0EDA2}"/>
          </ac:spMkLst>
        </pc:spChg>
        <pc:spChg chg="add del">
          <ac:chgData name="YANG Huanqi" userId="d2eadba7-0578-4af4-bb81-00ebec1c87bd" providerId="ADAL" clId="{48D794B3-A2D5-48C5-B30E-6E982A823612}" dt="2022-05-23T07:13:10.882" v="167" actId="478"/>
          <ac:spMkLst>
            <pc:docMk/>
            <pc:sldMk cId="3403060022" sldId="462"/>
            <ac:spMk id="76" creationId="{82607C94-269D-1731-9958-655B76DC7506}"/>
          </ac:spMkLst>
        </pc:spChg>
        <pc:picChg chg="add del mod">
          <ac:chgData name="YANG Huanqi" userId="d2eadba7-0578-4af4-bb81-00ebec1c87bd" providerId="ADAL" clId="{48D794B3-A2D5-48C5-B30E-6E982A823612}" dt="2022-05-23T07:12:47.304" v="163"/>
          <ac:picMkLst>
            <pc:docMk/>
            <pc:sldMk cId="3403060022" sldId="462"/>
            <ac:picMk id="38" creationId="{FD92083E-BA0C-4C75-1440-40F48ABEF28F}"/>
          </ac:picMkLst>
        </pc:picChg>
        <pc:picChg chg="add mod">
          <ac:chgData name="YANG Huanqi" userId="d2eadba7-0578-4af4-bb81-00ebec1c87bd" providerId="ADAL" clId="{48D794B3-A2D5-48C5-B30E-6E982A823612}" dt="2022-05-23T07:12:56.991" v="165"/>
          <ac:picMkLst>
            <pc:docMk/>
            <pc:sldMk cId="3403060022" sldId="462"/>
            <ac:picMk id="47" creationId="{704522A8-9C27-8AA7-CF6C-213B8DAE6759}"/>
          </ac:picMkLst>
        </pc:picChg>
        <pc:cxnChg chg="mod">
          <ac:chgData name="YANG Huanqi" userId="d2eadba7-0578-4af4-bb81-00ebec1c87bd" providerId="ADAL" clId="{48D794B3-A2D5-48C5-B30E-6E982A823612}" dt="2022-05-23T07:17:56.014" v="352" actId="14100"/>
          <ac:cxnSpMkLst>
            <pc:docMk/>
            <pc:sldMk cId="3403060022" sldId="462"/>
            <ac:cxnSpMk id="24" creationId="{E5268E59-627D-3783-CBB9-3CE33B71A0DA}"/>
          </ac:cxnSpMkLst>
        </pc:cxnChg>
        <pc:cxnChg chg="add del mod">
          <ac:chgData name="YANG Huanqi" userId="d2eadba7-0578-4af4-bb81-00ebec1c87bd" providerId="ADAL" clId="{48D794B3-A2D5-48C5-B30E-6E982A823612}" dt="2022-05-23T07:12:47.304" v="163"/>
          <ac:cxnSpMkLst>
            <pc:docMk/>
            <pc:sldMk cId="3403060022" sldId="462"/>
            <ac:cxnSpMk id="37" creationId="{79416E9A-DBDC-F897-6B35-D240AF29EE46}"/>
          </ac:cxnSpMkLst>
        </pc:cxnChg>
        <pc:cxnChg chg="add del mod ord">
          <ac:chgData name="YANG Huanqi" userId="d2eadba7-0578-4af4-bb81-00ebec1c87bd" providerId="ADAL" clId="{48D794B3-A2D5-48C5-B30E-6E982A823612}" dt="2022-05-23T07:14:28.080" v="212" actId="478"/>
          <ac:cxnSpMkLst>
            <pc:docMk/>
            <pc:sldMk cId="3403060022" sldId="462"/>
            <ac:cxnSpMk id="43" creationId="{7B741226-A739-56FD-E6C0-FEC477D5385A}"/>
          </ac:cxnSpMkLst>
        </pc:cxnChg>
        <pc:cxnChg chg="mod">
          <ac:chgData name="YANG Huanqi" userId="d2eadba7-0578-4af4-bb81-00ebec1c87bd" providerId="ADAL" clId="{48D794B3-A2D5-48C5-B30E-6E982A823612}" dt="2022-05-23T07:17:42.678" v="320" actId="1038"/>
          <ac:cxnSpMkLst>
            <pc:docMk/>
            <pc:sldMk cId="3403060022" sldId="462"/>
            <ac:cxnSpMk id="44" creationId="{8CBC10AE-0455-A223-32E4-D89B0F6C7025}"/>
          </ac:cxnSpMkLst>
        </pc:cxnChg>
        <pc:cxnChg chg="add mod">
          <ac:chgData name="YANG Huanqi" userId="d2eadba7-0578-4af4-bb81-00ebec1c87bd" providerId="ADAL" clId="{48D794B3-A2D5-48C5-B30E-6E982A823612}" dt="2022-05-23T07:14:28.462" v="213"/>
          <ac:cxnSpMkLst>
            <pc:docMk/>
            <pc:sldMk cId="3403060022" sldId="462"/>
            <ac:cxnSpMk id="48" creationId="{A9644E39-1678-3F4B-CD46-6A4EB2AD7615}"/>
          </ac:cxnSpMkLst>
        </pc:cxnChg>
        <pc:cxnChg chg="add del">
          <ac:chgData name="YANG Huanqi" userId="d2eadba7-0578-4af4-bb81-00ebec1c87bd" providerId="ADAL" clId="{48D794B3-A2D5-48C5-B30E-6E982A823612}" dt="2022-05-23T07:13:27.397" v="169" actId="478"/>
          <ac:cxnSpMkLst>
            <pc:docMk/>
            <pc:sldMk cId="3403060022" sldId="462"/>
            <ac:cxnSpMk id="77" creationId="{14885C35-CBFA-024A-DBF3-6B1BC8AEE1AC}"/>
          </ac:cxnSpMkLst>
        </pc:cxnChg>
      </pc:sldChg>
      <pc:sldChg chg="addSp delSp modSp mod ord modAnim modNotesTx">
        <pc:chgData name="YANG Huanqi" userId="d2eadba7-0578-4af4-bb81-00ebec1c87bd" providerId="ADAL" clId="{48D794B3-A2D5-48C5-B30E-6E982A823612}" dt="2022-05-25T12:51:47.858" v="6977" actId="20577"/>
        <pc:sldMkLst>
          <pc:docMk/>
          <pc:sldMk cId="1109356292" sldId="463"/>
        </pc:sldMkLst>
        <pc:spChg chg="mod">
          <ac:chgData name="YANG Huanqi" userId="d2eadba7-0578-4af4-bb81-00ebec1c87bd" providerId="ADAL" clId="{48D794B3-A2D5-48C5-B30E-6E982A823612}" dt="2022-05-23T07:28:43.812" v="410"/>
          <ac:spMkLst>
            <pc:docMk/>
            <pc:sldMk cId="1109356292" sldId="463"/>
            <ac:spMk id="6" creationId="{4198D6FC-8FA8-1C27-8351-D1C9952601CE}"/>
          </ac:spMkLst>
        </pc:spChg>
        <pc:spChg chg="mod">
          <ac:chgData name="YANG Huanqi" userId="d2eadba7-0578-4af4-bb81-00ebec1c87bd" providerId="ADAL" clId="{48D794B3-A2D5-48C5-B30E-6E982A823612}" dt="2022-05-23T07:28:43.812" v="410"/>
          <ac:spMkLst>
            <pc:docMk/>
            <pc:sldMk cId="1109356292" sldId="463"/>
            <ac:spMk id="7" creationId="{9FC00681-7BE0-7430-7F40-D9456265BC8C}"/>
          </ac:spMkLst>
        </pc:spChg>
        <pc:spChg chg="mod">
          <ac:chgData name="YANG Huanqi" userId="d2eadba7-0578-4af4-bb81-00ebec1c87bd" providerId="ADAL" clId="{48D794B3-A2D5-48C5-B30E-6E982A823612}" dt="2022-05-23T07:28:43.812" v="410"/>
          <ac:spMkLst>
            <pc:docMk/>
            <pc:sldMk cId="1109356292" sldId="463"/>
            <ac:spMk id="8" creationId="{BE16ECCC-3424-5577-08C7-5D064E887210}"/>
          </ac:spMkLst>
        </pc:spChg>
        <pc:spChg chg="add del mod">
          <ac:chgData name="YANG Huanqi" userId="d2eadba7-0578-4af4-bb81-00ebec1c87bd" providerId="ADAL" clId="{48D794B3-A2D5-48C5-B30E-6E982A823612}" dt="2022-05-25T06:35:01.506" v="3475" actId="21"/>
          <ac:spMkLst>
            <pc:docMk/>
            <pc:sldMk cId="1109356292" sldId="463"/>
            <ac:spMk id="17" creationId="{15F91128-C107-5EC4-7E93-9B8640D142E4}"/>
          </ac:spMkLst>
        </pc:spChg>
        <pc:spChg chg="add del mod">
          <ac:chgData name="YANG Huanqi" userId="d2eadba7-0578-4af4-bb81-00ebec1c87bd" providerId="ADAL" clId="{48D794B3-A2D5-48C5-B30E-6E982A823612}" dt="2022-05-23T08:12:34.782" v="852" actId="478"/>
          <ac:spMkLst>
            <pc:docMk/>
            <pc:sldMk cId="1109356292" sldId="463"/>
            <ac:spMk id="17" creationId="{E342AF87-F65C-4593-B78A-9104C9C33708}"/>
          </ac:spMkLst>
        </pc:spChg>
        <pc:spChg chg="add del mod">
          <ac:chgData name="YANG Huanqi" userId="d2eadba7-0578-4af4-bb81-00ebec1c87bd" providerId="ADAL" clId="{48D794B3-A2D5-48C5-B30E-6E982A823612}" dt="2022-05-24T14:56:42.371" v="2646" actId="478"/>
          <ac:spMkLst>
            <pc:docMk/>
            <pc:sldMk cId="1109356292" sldId="463"/>
            <ac:spMk id="17" creationId="{F350146F-02B2-A6A9-9892-6AD825A222A5}"/>
          </ac:spMkLst>
        </pc:spChg>
        <pc:spChg chg="mod">
          <ac:chgData name="YANG Huanqi" userId="d2eadba7-0578-4af4-bb81-00ebec1c87bd" providerId="ADAL" clId="{48D794B3-A2D5-48C5-B30E-6E982A823612}" dt="2022-05-24T13:04:20.529" v="1387" actId="1076"/>
          <ac:spMkLst>
            <pc:docMk/>
            <pc:sldMk cId="1109356292" sldId="463"/>
            <ac:spMk id="18" creationId="{53F431FA-6DE7-A392-B131-33B7FE7F3DF7}"/>
          </ac:spMkLst>
        </pc:spChg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1109356292" sldId="463"/>
            <ac:spMk id="19" creationId="{28F9D56B-8BF9-E380-0573-65F023756F07}"/>
          </ac:spMkLst>
        </pc:spChg>
        <pc:spChg chg="add del mod">
          <ac:chgData name="YANG Huanqi" userId="d2eadba7-0578-4af4-bb81-00ebec1c87bd" providerId="ADAL" clId="{48D794B3-A2D5-48C5-B30E-6E982A823612}" dt="2022-05-24T13:03:56.033" v="1383" actId="478"/>
          <ac:spMkLst>
            <pc:docMk/>
            <pc:sldMk cId="1109356292" sldId="463"/>
            <ac:spMk id="19" creationId="{83CBEF2F-9AE2-49D4-42D1-1B8C5F6AEB66}"/>
          </ac:spMkLst>
        </pc:spChg>
        <pc:spChg chg="mod">
          <ac:chgData name="YANG Huanqi" userId="d2eadba7-0578-4af4-bb81-00ebec1c87bd" providerId="ADAL" clId="{48D794B3-A2D5-48C5-B30E-6E982A823612}" dt="2022-05-23T07:15:54.266" v="239" actId="1076"/>
          <ac:spMkLst>
            <pc:docMk/>
            <pc:sldMk cId="1109356292" sldId="463"/>
            <ac:spMk id="21" creationId="{F447D731-68CA-2D7F-A02B-1A3539B556F4}"/>
          </ac:spMkLst>
        </pc:spChg>
        <pc:picChg chg="add mod">
          <ac:chgData name="YANG Huanqi" userId="d2eadba7-0578-4af4-bb81-00ebec1c87bd" providerId="ADAL" clId="{48D794B3-A2D5-48C5-B30E-6E982A823612}" dt="2022-05-23T07:14:48.147" v="217"/>
          <ac:picMkLst>
            <pc:docMk/>
            <pc:sldMk cId="1109356292" sldId="463"/>
            <ac:picMk id="14" creationId="{C35412B1-2866-0C71-12C1-7AC1DF6979AA}"/>
          </ac:picMkLst>
        </pc:picChg>
        <pc:cxnChg chg="add mod">
          <ac:chgData name="YANG Huanqi" userId="d2eadba7-0578-4af4-bb81-00ebec1c87bd" providerId="ADAL" clId="{48D794B3-A2D5-48C5-B30E-6E982A823612}" dt="2022-05-23T07:14:48.147" v="217"/>
          <ac:cxnSpMkLst>
            <pc:docMk/>
            <pc:sldMk cId="1109356292" sldId="463"/>
            <ac:cxnSpMk id="15" creationId="{53A458BB-546A-9307-11F1-B1DCF3E04FC1}"/>
          </ac:cxnSpMkLst>
        </pc:cxnChg>
        <pc:cxnChg chg="del">
          <ac:chgData name="YANG Huanqi" userId="d2eadba7-0578-4af4-bb81-00ebec1c87bd" providerId="ADAL" clId="{48D794B3-A2D5-48C5-B30E-6E982A823612}" dt="2022-05-23T07:14:47.807" v="216" actId="478"/>
          <ac:cxnSpMkLst>
            <pc:docMk/>
            <pc:sldMk cId="1109356292" sldId="463"/>
            <ac:cxnSpMk id="22" creationId="{E2E00532-0938-8799-9D9A-936468546CC3}"/>
          </ac:cxnSpMkLst>
        </pc:cxnChg>
      </pc:sldChg>
      <pc:sldChg chg="addSp delSp modSp mod modAnim modNotesTx">
        <pc:chgData name="YANG Huanqi" userId="d2eadba7-0578-4af4-bb81-00ebec1c87bd" providerId="ADAL" clId="{48D794B3-A2D5-48C5-B30E-6E982A823612}" dt="2022-05-25T11:17:47.498" v="6530"/>
        <pc:sldMkLst>
          <pc:docMk/>
          <pc:sldMk cId="3799405012" sldId="464"/>
        </pc:sldMkLst>
        <pc:spChg chg="add del mod">
          <ac:chgData name="YANG Huanqi" userId="d2eadba7-0578-4af4-bb81-00ebec1c87bd" providerId="ADAL" clId="{48D794B3-A2D5-48C5-B30E-6E982A823612}" dt="2022-05-24T14:56:37.285" v="2644" actId="478"/>
          <ac:spMkLst>
            <pc:docMk/>
            <pc:sldMk cId="3799405012" sldId="464"/>
            <ac:spMk id="9" creationId="{2F0F319A-F36D-BEC9-A20C-B4C73495EE39}"/>
          </ac:spMkLst>
        </pc:spChg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3799405012" sldId="464"/>
            <ac:spMk id="10" creationId="{A18CAC37-7B3B-CEF6-1F92-3A1F0846F1A4}"/>
          </ac:spMkLst>
        </pc:spChg>
        <pc:spChg chg="add del mod">
          <ac:chgData name="YANG Huanqi" userId="d2eadba7-0578-4af4-bb81-00ebec1c87bd" providerId="ADAL" clId="{48D794B3-A2D5-48C5-B30E-6E982A823612}" dt="2022-05-23T08:14:51.512" v="876" actId="478"/>
          <ac:spMkLst>
            <pc:docMk/>
            <pc:sldMk cId="3799405012" sldId="464"/>
            <ac:spMk id="11" creationId="{5D86B5DB-475C-9611-515D-30EACCB26E66}"/>
          </ac:spMkLst>
        </pc:spChg>
        <pc:spChg chg="add del mod">
          <ac:chgData name="YANG Huanqi" userId="d2eadba7-0578-4af4-bb81-00ebec1c87bd" providerId="ADAL" clId="{48D794B3-A2D5-48C5-B30E-6E982A823612}" dt="2022-05-24T13:04:33.973" v="1390" actId="478"/>
          <ac:spMkLst>
            <pc:docMk/>
            <pc:sldMk cId="3799405012" sldId="464"/>
            <ac:spMk id="12" creationId="{FAF7996E-E5EE-5C31-FA9E-68F5373AB5D2}"/>
          </ac:spMkLst>
        </pc:spChg>
        <pc:spChg chg="mod">
          <ac:chgData name="YANG Huanqi" userId="d2eadba7-0578-4af4-bb81-00ebec1c87bd" providerId="ADAL" clId="{48D794B3-A2D5-48C5-B30E-6E982A823612}" dt="2022-05-25T07:08:22.859" v="3710" actId="20577"/>
          <ac:spMkLst>
            <pc:docMk/>
            <pc:sldMk cId="3799405012" sldId="464"/>
            <ac:spMk id="14" creationId="{4F056BFC-9E75-6A67-B072-F053D22EB16E}"/>
          </ac:spMkLst>
        </pc:spChg>
        <pc:spChg chg="mod">
          <ac:chgData name="YANG Huanqi" userId="d2eadba7-0578-4af4-bb81-00ebec1c87bd" providerId="ADAL" clId="{48D794B3-A2D5-48C5-B30E-6E982A823612}" dt="2022-05-25T07:07:56.781" v="3704" actId="20577"/>
          <ac:spMkLst>
            <pc:docMk/>
            <pc:sldMk cId="3799405012" sldId="464"/>
            <ac:spMk id="15" creationId="{ADB46D46-4E2C-27D4-2848-B4DC7322DCA0}"/>
          </ac:spMkLst>
        </pc:spChg>
        <pc:spChg chg="del">
          <ac:chgData name="YANG Huanqi" userId="d2eadba7-0578-4af4-bb81-00ebec1c87bd" providerId="ADAL" clId="{48D794B3-A2D5-48C5-B30E-6E982A823612}" dt="2022-05-25T07:08:00.657" v="3705" actId="478"/>
          <ac:spMkLst>
            <pc:docMk/>
            <pc:sldMk cId="3799405012" sldId="464"/>
            <ac:spMk id="17" creationId="{154357F6-CF21-85BF-795F-8C8CF11887C4}"/>
          </ac:spMkLst>
        </pc:spChg>
        <pc:spChg chg="mod">
          <ac:chgData name="YANG Huanqi" userId="d2eadba7-0578-4af4-bb81-00ebec1c87bd" providerId="ADAL" clId="{48D794B3-A2D5-48C5-B30E-6E982A823612}" dt="2022-05-24T05:05:53.603" v="913" actId="1076"/>
          <ac:spMkLst>
            <pc:docMk/>
            <pc:sldMk cId="3799405012" sldId="464"/>
            <ac:spMk id="19" creationId="{F881B822-8CFC-3908-688A-894E1640B7D1}"/>
          </ac:spMkLst>
        </pc:spChg>
        <pc:picChg chg="add mod">
          <ac:chgData name="YANG Huanqi" userId="d2eadba7-0578-4af4-bb81-00ebec1c87bd" providerId="ADAL" clId="{48D794B3-A2D5-48C5-B30E-6E982A823612}" dt="2022-05-23T07:20:15.185" v="374"/>
          <ac:picMkLst>
            <pc:docMk/>
            <pc:sldMk cId="3799405012" sldId="464"/>
            <ac:picMk id="7" creationId="{0BAD5DA4-B5F1-7DE6-54D9-A00F3166D7D9}"/>
          </ac:picMkLst>
        </pc:picChg>
        <pc:picChg chg="add del mod">
          <ac:chgData name="YANG Huanqi" userId="d2eadba7-0578-4af4-bb81-00ebec1c87bd" providerId="ADAL" clId="{48D794B3-A2D5-48C5-B30E-6E982A823612}" dt="2022-05-23T07:21:21.568" v="379"/>
          <ac:picMkLst>
            <pc:docMk/>
            <pc:sldMk cId="3799405012" sldId="464"/>
            <ac:picMk id="9" creationId="{9607030F-6642-58F9-0176-C27582A7CA27}"/>
          </ac:picMkLst>
        </pc:picChg>
        <pc:cxnChg chg="add mod">
          <ac:chgData name="YANG Huanqi" userId="d2eadba7-0578-4af4-bb81-00ebec1c87bd" providerId="ADAL" clId="{48D794B3-A2D5-48C5-B30E-6E982A823612}" dt="2022-05-23T07:20:15.185" v="374"/>
          <ac:cxnSpMkLst>
            <pc:docMk/>
            <pc:sldMk cId="3799405012" sldId="464"/>
            <ac:cxnSpMk id="8" creationId="{506DB660-43A3-760C-F622-4317E4B01EC1}"/>
          </ac:cxnSpMkLst>
        </pc:cxnChg>
        <pc:cxnChg chg="add del mod">
          <ac:chgData name="YANG Huanqi" userId="d2eadba7-0578-4af4-bb81-00ebec1c87bd" providerId="ADAL" clId="{48D794B3-A2D5-48C5-B30E-6E982A823612}" dt="2022-05-23T07:21:21.568" v="379"/>
          <ac:cxnSpMkLst>
            <pc:docMk/>
            <pc:sldMk cId="3799405012" sldId="464"/>
            <ac:cxnSpMk id="10" creationId="{28F66EA0-3816-7398-B43D-AA7A57AF27A7}"/>
          </ac:cxnSpMkLst>
        </pc:cxnChg>
        <pc:cxnChg chg="del">
          <ac:chgData name="YANG Huanqi" userId="d2eadba7-0578-4af4-bb81-00ebec1c87bd" providerId="ADAL" clId="{48D794B3-A2D5-48C5-B30E-6E982A823612}" dt="2022-05-23T07:20:14.712" v="373" actId="478"/>
          <ac:cxnSpMkLst>
            <pc:docMk/>
            <pc:sldMk cId="3799405012" sldId="464"/>
            <ac:cxnSpMk id="21" creationId="{A4CDDBDB-8CA3-1E50-2E91-CEC959186994}"/>
          </ac:cxnSpMkLst>
        </pc:cxnChg>
      </pc:sldChg>
      <pc:sldChg chg="addSp delSp modSp add mod modAnim modNotesTx">
        <pc:chgData name="YANG Huanqi" userId="d2eadba7-0578-4af4-bb81-00ebec1c87bd" providerId="ADAL" clId="{48D794B3-A2D5-48C5-B30E-6E982A823612}" dt="2022-05-25T12:05:52.351" v="6648"/>
        <pc:sldMkLst>
          <pc:docMk/>
          <pc:sldMk cId="1225215116" sldId="465"/>
        </pc:sldMkLst>
        <pc:spChg chg="add del mod">
          <ac:chgData name="YANG Huanqi" userId="d2eadba7-0578-4af4-bb81-00ebec1c87bd" providerId="ADAL" clId="{48D794B3-A2D5-48C5-B30E-6E982A823612}" dt="2022-05-24T13:04:57.982" v="1400" actId="478"/>
          <ac:spMkLst>
            <pc:docMk/>
            <pc:sldMk cId="1225215116" sldId="465"/>
            <ac:spMk id="10" creationId="{1EFB8B0E-1E42-FA50-7EB4-C57A26E77015}"/>
          </ac:spMkLst>
        </pc:spChg>
        <pc:spChg chg="add mod topLvl">
          <ac:chgData name="YANG Huanqi" userId="d2eadba7-0578-4af4-bb81-00ebec1c87bd" providerId="ADAL" clId="{48D794B3-A2D5-48C5-B30E-6E982A823612}" dt="2022-05-25T11:59:42.261" v="6615" actId="164"/>
          <ac:spMkLst>
            <pc:docMk/>
            <pc:sldMk cId="1225215116" sldId="465"/>
            <ac:spMk id="13" creationId="{2F07C572-8AC3-E8D4-2B75-8986FF0ADD9F}"/>
          </ac:spMkLst>
        </pc:spChg>
        <pc:spChg chg="mod">
          <ac:chgData name="YANG Huanqi" userId="d2eadba7-0578-4af4-bb81-00ebec1c87bd" providerId="ADAL" clId="{48D794B3-A2D5-48C5-B30E-6E982A823612}" dt="2022-05-23T07:22:06.086" v="399" actId="20577"/>
          <ac:spMkLst>
            <pc:docMk/>
            <pc:sldMk cId="1225215116" sldId="465"/>
            <ac:spMk id="14" creationId="{4F056BFC-9E75-6A67-B072-F053D22EB16E}"/>
          </ac:spMkLst>
        </pc:spChg>
        <pc:spChg chg="add mod topLvl">
          <ac:chgData name="YANG Huanqi" userId="d2eadba7-0578-4af4-bb81-00ebec1c87bd" providerId="ADAL" clId="{48D794B3-A2D5-48C5-B30E-6E982A823612}" dt="2022-05-25T11:59:42.261" v="6615" actId="164"/>
          <ac:spMkLst>
            <pc:docMk/>
            <pc:sldMk cId="1225215116" sldId="465"/>
            <ac:spMk id="15" creationId="{40101287-61F5-4D5F-E06D-D7A020C283AA}"/>
          </ac:spMkLst>
        </pc:spChg>
        <pc:spChg chg="del">
          <ac:chgData name="YANG Huanqi" userId="d2eadba7-0578-4af4-bb81-00ebec1c87bd" providerId="ADAL" clId="{48D794B3-A2D5-48C5-B30E-6E982A823612}" dt="2022-05-23T07:21:49.401" v="385" actId="478"/>
          <ac:spMkLst>
            <pc:docMk/>
            <pc:sldMk cId="1225215116" sldId="465"/>
            <ac:spMk id="15" creationId="{ADB46D46-4E2C-27D4-2848-B4DC7322DCA0}"/>
          </ac:spMkLst>
        </pc:spChg>
        <pc:spChg chg="add mod topLvl">
          <ac:chgData name="YANG Huanqi" userId="d2eadba7-0578-4af4-bb81-00ebec1c87bd" providerId="ADAL" clId="{48D794B3-A2D5-48C5-B30E-6E982A823612}" dt="2022-05-24T12:47:29.451" v="1330" actId="165"/>
          <ac:spMkLst>
            <pc:docMk/>
            <pc:sldMk cId="1225215116" sldId="465"/>
            <ac:spMk id="16" creationId="{9B8DBF2D-E10D-FEBD-6E7B-ECBDCB7F6315}"/>
          </ac:spMkLst>
        </pc:spChg>
        <pc:spChg chg="del">
          <ac:chgData name="YANG Huanqi" userId="d2eadba7-0578-4af4-bb81-00ebec1c87bd" providerId="ADAL" clId="{48D794B3-A2D5-48C5-B30E-6E982A823612}" dt="2022-05-23T07:21:49.401" v="385" actId="478"/>
          <ac:spMkLst>
            <pc:docMk/>
            <pc:sldMk cId="1225215116" sldId="465"/>
            <ac:spMk id="17" creationId="{154357F6-CF21-85BF-795F-8C8CF11887C4}"/>
          </ac:spMkLst>
        </pc:spChg>
        <pc:spChg chg="add mod topLvl">
          <ac:chgData name="YANG Huanqi" userId="d2eadba7-0578-4af4-bb81-00ebec1c87bd" providerId="ADAL" clId="{48D794B3-A2D5-48C5-B30E-6E982A823612}" dt="2022-05-24T12:47:29.451" v="1330" actId="165"/>
          <ac:spMkLst>
            <pc:docMk/>
            <pc:sldMk cId="1225215116" sldId="465"/>
            <ac:spMk id="17" creationId="{D568E40E-C815-6E10-4860-A1B092E68959}"/>
          </ac:spMkLst>
        </pc:spChg>
        <pc:spChg chg="add mod topLvl">
          <ac:chgData name="YANG Huanqi" userId="d2eadba7-0578-4af4-bb81-00ebec1c87bd" providerId="ADAL" clId="{48D794B3-A2D5-48C5-B30E-6E982A823612}" dt="2022-05-25T12:00:52.962" v="6619" actId="164"/>
          <ac:spMkLst>
            <pc:docMk/>
            <pc:sldMk cId="1225215116" sldId="465"/>
            <ac:spMk id="18" creationId="{3ADEB50C-CEF5-FD03-0062-40F6CD0E855F}"/>
          </ac:spMkLst>
        </pc:spChg>
        <pc:spChg chg="mod">
          <ac:chgData name="YANG Huanqi" userId="d2eadba7-0578-4af4-bb81-00ebec1c87bd" providerId="ADAL" clId="{48D794B3-A2D5-48C5-B30E-6E982A823612}" dt="2022-05-23T07:21:36.680" v="384" actId="1076"/>
          <ac:spMkLst>
            <pc:docMk/>
            <pc:sldMk cId="1225215116" sldId="465"/>
            <ac:spMk id="19" creationId="{F881B822-8CFC-3908-688A-894E1640B7D1}"/>
          </ac:spMkLst>
        </pc:spChg>
        <pc:spChg chg="add mod topLvl">
          <ac:chgData name="YANG Huanqi" userId="d2eadba7-0578-4af4-bb81-00ebec1c87bd" providerId="ADAL" clId="{48D794B3-A2D5-48C5-B30E-6E982A823612}" dt="2022-05-25T12:00:58.416" v="6620" actId="164"/>
          <ac:spMkLst>
            <pc:docMk/>
            <pc:sldMk cId="1225215116" sldId="465"/>
            <ac:spMk id="20" creationId="{4093B95C-9265-FF91-837F-D5291EA2E318}"/>
          </ac:spMkLst>
        </pc:spChg>
        <pc:spChg chg="add mod topLvl">
          <ac:chgData name="YANG Huanqi" userId="d2eadba7-0578-4af4-bb81-00ebec1c87bd" providerId="ADAL" clId="{48D794B3-A2D5-48C5-B30E-6E982A823612}" dt="2022-05-24T12:47:29.451" v="1330" actId="165"/>
          <ac:spMkLst>
            <pc:docMk/>
            <pc:sldMk cId="1225215116" sldId="465"/>
            <ac:spMk id="21" creationId="{DEDEFB64-C83C-9DBB-FA40-AC654D62479E}"/>
          </ac:spMkLst>
        </pc:spChg>
        <pc:spChg chg="add mod topLvl">
          <ac:chgData name="YANG Huanqi" userId="d2eadba7-0578-4af4-bb81-00ebec1c87bd" providerId="ADAL" clId="{48D794B3-A2D5-48C5-B30E-6E982A823612}" dt="2022-05-24T12:47:29.451" v="1330" actId="165"/>
          <ac:spMkLst>
            <pc:docMk/>
            <pc:sldMk cId="1225215116" sldId="465"/>
            <ac:spMk id="22" creationId="{531ACDCF-FD30-D106-A33D-F805E0C6E7ED}"/>
          </ac:spMkLst>
        </pc:spChg>
        <pc:spChg chg="add mod topLvl">
          <ac:chgData name="YANG Huanqi" userId="d2eadba7-0578-4af4-bb81-00ebec1c87bd" providerId="ADAL" clId="{48D794B3-A2D5-48C5-B30E-6E982A823612}" dt="2022-05-24T12:47:29.451" v="1330" actId="165"/>
          <ac:spMkLst>
            <pc:docMk/>
            <pc:sldMk cId="1225215116" sldId="465"/>
            <ac:spMk id="24" creationId="{7CFC5E4E-05C8-74F0-E1AF-E228DC0E336A}"/>
          </ac:spMkLst>
        </pc:spChg>
        <pc:spChg chg="add mod topLvl">
          <ac:chgData name="YANG Huanqi" userId="d2eadba7-0578-4af4-bb81-00ebec1c87bd" providerId="ADAL" clId="{48D794B3-A2D5-48C5-B30E-6E982A823612}" dt="2022-05-24T12:47:29.451" v="1330" actId="165"/>
          <ac:spMkLst>
            <pc:docMk/>
            <pc:sldMk cId="1225215116" sldId="465"/>
            <ac:spMk id="25" creationId="{EE2F4566-1342-C24F-0C2A-7DA45792A016}"/>
          </ac:spMkLst>
        </pc:spChg>
        <pc:spChg chg="add mod topLvl">
          <ac:chgData name="YANG Huanqi" userId="d2eadba7-0578-4af4-bb81-00ebec1c87bd" providerId="ADAL" clId="{48D794B3-A2D5-48C5-B30E-6E982A823612}" dt="2022-05-25T12:01:04.118" v="6621" actId="164"/>
          <ac:spMkLst>
            <pc:docMk/>
            <pc:sldMk cId="1225215116" sldId="465"/>
            <ac:spMk id="28" creationId="{673A254E-88B1-0A70-CA93-852286F298EF}"/>
          </ac:spMkLst>
        </pc:spChg>
        <pc:spChg chg="add mod topLvl">
          <ac:chgData name="YANG Huanqi" userId="d2eadba7-0578-4af4-bb81-00ebec1c87bd" providerId="ADAL" clId="{48D794B3-A2D5-48C5-B30E-6E982A823612}" dt="2022-05-25T12:01:10.377" v="6622" actId="164"/>
          <ac:spMkLst>
            <pc:docMk/>
            <pc:sldMk cId="1225215116" sldId="465"/>
            <ac:spMk id="29" creationId="{A97CE951-A6E7-4F66-2F20-8C3D956261CC}"/>
          </ac:spMkLst>
        </pc:spChg>
        <pc:spChg chg="add mod topLvl">
          <ac:chgData name="YANG Huanqi" userId="d2eadba7-0578-4af4-bb81-00ebec1c87bd" providerId="ADAL" clId="{48D794B3-A2D5-48C5-B30E-6E982A823612}" dt="2022-05-25T11:59:53.823" v="6616" actId="164"/>
          <ac:spMkLst>
            <pc:docMk/>
            <pc:sldMk cId="1225215116" sldId="465"/>
            <ac:spMk id="32" creationId="{17764961-E1FB-F9DE-E243-B1168128498B}"/>
          </ac:spMkLst>
        </pc:spChg>
        <pc:spChg chg="add mod topLvl">
          <ac:chgData name="YANG Huanqi" userId="d2eadba7-0578-4af4-bb81-00ebec1c87bd" providerId="ADAL" clId="{48D794B3-A2D5-48C5-B30E-6E982A823612}" dt="2022-05-25T11:59:53.823" v="6616" actId="164"/>
          <ac:spMkLst>
            <pc:docMk/>
            <pc:sldMk cId="1225215116" sldId="465"/>
            <ac:spMk id="33" creationId="{9051D362-1420-7535-38B3-AAC019FE8051}"/>
          </ac:spMkLst>
        </pc:spChg>
        <pc:spChg chg="add mod topLvl">
          <ac:chgData name="YANG Huanqi" userId="d2eadba7-0578-4af4-bb81-00ebec1c87bd" providerId="ADAL" clId="{48D794B3-A2D5-48C5-B30E-6E982A823612}" dt="2022-05-24T12:47:29.451" v="1330" actId="165"/>
          <ac:spMkLst>
            <pc:docMk/>
            <pc:sldMk cId="1225215116" sldId="465"/>
            <ac:spMk id="34" creationId="{3EDE1C79-A400-7F7E-FE25-764E1CFD7E9C}"/>
          </ac:spMkLst>
        </pc:spChg>
        <pc:spChg chg="add mod topLvl">
          <ac:chgData name="YANG Huanqi" userId="d2eadba7-0578-4af4-bb81-00ebec1c87bd" providerId="ADAL" clId="{48D794B3-A2D5-48C5-B30E-6E982A823612}" dt="2022-05-24T12:47:29.451" v="1330" actId="165"/>
          <ac:spMkLst>
            <pc:docMk/>
            <pc:sldMk cId="1225215116" sldId="465"/>
            <ac:spMk id="35" creationId="{8DB7B6BE-E199-7AF8-EE7F-2682356B6CDF}"/>
          </ac:spMkLst>
        </pc:spChg>
        <pc:spChg chg="add mod topLvl">
          <ac:chgData name="YANG Huanqi" userId="d2eadba7-0578-4af4-bb81-00ebec1c87bd" providerId="ADAL" clId="{48D794B3-A2D5-48C5-B30E-6E982A823612}" dt="2022-05-24T12:47:29.451" v="1330" actId="165"/>
          <ac:spMkLst>
            <pc:docMk/>
            <pc:sldMk cId="1225215116" sldId="465"/>
            <ac:spMk id="36" creationId="{03564CC4-B927-EAEE-1C60-AC5EE5B19FA3}"/>
          </ac:spMkLst>
        </pc:spChg>
        <pc:spChg chg="add mod topLvl">
          <ac:chgData name="YANG Huanqi" userId="d2eadba7-0578-4af4-bb81-00ebec1c87bd" providerId="ADAL" clId="{48D794B3-A2D5-48C5-B30E-6E982A823612}" dt="2022-05-24T12:47:29.451" v="1330" actId="165"/>
          <ac:spMkLst>
            <pc:docMk/>
            <pc:sldMk cId="1225215116" sldId="465"/>
            <ac:spMk id="37" creationId="{87017548-2332-DD93-E898-234A6D79BE4D}"/>
          </ac:spMkLst>
        </pc:spChg>
        <pc:spChg chg="add mod topLvl">
          <ac:chgData name="YANG Huanqi" userId="d2eadba7-0578-4af4-bb81-00ebec1c87bd" providerId="ADAL" clId="{48D794B3-A2D5-48C5-B30E-6E982A823612}" dt="2022-05-24T12:47:29.451" v="1330" actId="165"/>
          <ac:spMkLst>
            <pc:docMk/>
            <pc:sldMk cId="1225215116" sldId="465"/>
            <ac:spMk id="38" creationId="{6353419C-3D58-FB19-0B77-B397A94346B2}"/>
          </ac:spMkLst>
        </pc:spChg>
        <pc:spChg chg="add mod topLvl">
          <ac:chgData name="YANG Huanqi" userId="d2eadba7-0578-4af4-bb81-00ebec1c87bd" providerId="ADAL" clId="{48D794B3-A2D5-48C5-B30E-6E982A823612}" dt="2022-05-24T12:47:29.451" v="1330" actId="165"/>
          <ac:spMkLst>
            <pc:docMk/>
            <pc:sldMk cId="1225215116" sldId="465"/>
            <ac:spMk id="41" creationId="{271EEFC1-F553-FE2A-AE32-5C00C861E517}"/>
          </ac:spMkLst>
        </pc:spChg>
        <pc:spChg chg="add mod topLvl">
          <ac:chgData name="YANG Huanqi" userId="d2eadba7-0578-4af4-bb81-00ebec1c87bd" providerId="ADAL" clId="{48D794B3-A2D5-48C5-B30E-6E982A823612}" dt="2022-05-24T12:47:29.451" v="1330" actId="165"/>
          <ac:spMkLst>
            <pc:docMk/>
            <pc:sldMk cId="1225215116" sldId="465"/>
            <ac:spMk id="42" creationId="{6CECDDBA-0AA3-16A4-7BFA-671D8264F7F0}"/>
          </ac:spMkLst>
        </pc:spChg>
        <pc:spChg chg="add mod topLvl">
          <ac:chgData name="YANG Huanqi" userId="d2eadba7-0578-4af4-bb81-00ebec1c87bd" providerId="ADAL" clId="{48D794B3-A2D5-48C5-B30E-6E982A823612}" dt="2022-05-25T12:00:33.296" v="6617" actId="164"/>
          <ac:spMkLst>
            <pc:docMk/>
            <pc:sldMk cId="1225215116" sldId="465"/>
            <ac:spMk id="45" creationId="{91DF1097-5084-EFEA-4D2D-882EE9D542C2}"/>
          </ac:spMkLst>
        </pc:spChg>
        <pc:spChg chg="add mod topLvl">
          <ac:chgData name="YANG Huanqi" userId="d2eadba7-0578-4af4-bb81-00ebec1c87bd" providerId="ADAL" clId="{48D794B3-A2D5-48C5-B30E-6E982A823612}" dt="2022-05-25T12:00:39.285" v="6618" actId="164"/>
          <ac:spMkLst>
            <pc:docMk/>
            <pc:sldMk cId="1225215116" sldId="465"/>
            <ac:spMk id="46" creationId="{CD7A2D54-9387-3F1B-B36A-4E823E5531F8}"/>
          </ac:spMkLst>
        </pc:spChg>
        <pc:spChg chg="add mod topLvl">
          <ac:chgData name="YANG Huanqi" userId="d2eadba7-0578-4af4-bb81-00ebec1c87bd" providerId="ADAL" clId="{48D794B3-A2D5-48C5-B30E-6E982A823612}" dt="2022-05-24T12:47:41.981" v="1332" actId="403"/>
          <ac:spMkLst>
            <pc:docMk/>
            <pc:sldMk cId="1225215116" sldId="465"/>
            <ac:spMk id="47" creationId="{B595315F-3558-DFAE-E38D-73BAB2D86E1C}"/>
          </ac:spMkLst>
        </pc:spChg>
        <pc:spChg chg="add mod topLvl">
          <ac:chgData name="YANG Huanqi" userId="d2eadba7-0578-4af4-bb81-00ebec1c87bd" providerId="ADAL" clId="{48D794B3-A2D5-48C5-B30E-6E982A823612}" dt="2022-05-25T12:00:52.962" v="6619" actId="164"/>
          <ac:spMkLst>
            <pc:docMk/>
            <pc:sldMk cId="1225215116" sldId="465"/>
            <ac:spMk id="48" creationId="{87835D9B-5EC0-2C87-485D-1B39DE122BB4}"/>
          </ac:spMkLst>
        </pc:spChg>
        <pc:spChg chg="add mod topLvl">
          <ac:chgData name="YANG Huanqi" userId="d2eadba7-0578-4af4-bb81-00ebec1c87bd" providerId="ADAL" clId="{48D794B3-A2D5-48C5-B30E-6E982A823612}" dt="2022-05-25T12:00:58.416" v="6620" actId="164"/>
          <ac:spMkLst>
            <pc:docMk/>
            <pc:sldMk cId="1225215116" sldId="465"/>
            <ac:spMk id="49" creationId="{E7C1EF28-D2DB-BF5D-BD76-628DCE9984B7}"/>
          </ac:spMkLst>
        </pc:spChg>
        <pc:spChg chg="add mod topLvl">
          <ac:chgData name="YANG Huanqi" userId="d2eadba7-0578-4af4-bb81-00ebec1c87bd" providerId="ADAL" clId="{48D794B3-A2D5-48C5-B30E-6E982A823612}" dt="2022-05-25T12:01:04.118" v="6621" actId="164"/>
          <ac:spMkLst>
            <pc:docMk/>
            <pc:sldMk cId="1225215116" sldId="465"/>
            <ac:spMk id="50" creationId="{A7D55C0F-D1F3-2D5D-9DDB-03C1FEAD86A7}"/>
          </ac:spMkLst>
        </pc:spChg>
        <pc:spChg chg="add mod topLvl">
          <ac:chgData name="YANG Huanqi" userId="d2eadba7-0578-4af4-bb81-00ebec1c87bd" providerId="ADAL" clId="{48D794B3-A2D5-48C5-B30E-6E982A823612}" dt="2022-05-25T12:01:10.377" v="6622" actId="164"/>
          <ac:spMkLst>
            <pc:docMk/>
            <pc:sldMk cId="1225215116" sldId="465"/>
            <ac:spMk id="51" creationId="{0AFEBBE5-5A3A-5FEB-DF94-3AFEC801A233}"/>
          </ac:spMkLst>
        </pc:spChg>
        <pc:spChg chg="add mod topLvl">
          <ac:chgData name="YANG Huanqi" userId="d2eadba7-0578-4af4-bb81-00ebec1c87bd" providerId="ADAL" clId="{48D794B3-A2D5-48C5-B30E-6E982A823612}" dt="2022-05-24T12:47:52.365" v="1336" actId="14100"/>
          <ac:spMkLst>
            <pc:docMk/>
            <pc:sldMk cId="1225215116" sldId="465"/>
            <ac:spMk id="52" creationId="{D0B3A561-E50D-829F-496B-0AA1147B9B90}"/>
          </ac:spMkLst>
        </pc:spChg>
        <pc:spChg chg="add mod topLvl">
          <ac:chgData name="YANG Huanqi" userId="d2eadba7-0578-4af4-bb81-00ebec1c87bd" providerId="ADAL" clId="{48D794B3-A2D5-48C5-B30E-6E982A823612}" dt="2022-05-24T12:47:29.451" v="1330" actId="165"/>
          <ac:spMkLst>
            <pc:docMk/>
            <pc:sldMk cId="1225215116" sldId="465"/>
            <ac:spMk id="53" creationId="{8E7713DE-022A-07B3-2251-3482EA41B25A}"/>
          </ac:spMkLst>
        </pc:spChg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1225215116" sldId="465"/>
            <ac:spMk id="56" creationId="{1A375612-6C1C-FE54-46F5-B68172CA9AD7}"/>
          </ac:spMkLst>
        </pc:spChg>
        <pc:spChg chg="add mod">
          <ac:chgData name="YANG Huanqi" userId="d2eadba7-0578-4af4-bb81-00ebec1c87bd" providerId="ADAL" clId="{48D794B3-A2D5-48C5-B30E-6E982A823612}" dt="2022-05-25T11:59:13.774" v="6612" actId="20577"/>
          <ac:spMkLst>
            <pc:docMk/>
            <pc:sldMk cId="1225215116" sldId="465"/>
            <ac:spMk id="57" creationId="{ED9B9416-661A-67D3-60AA-26ECEC9FECB7}"/>
          </ac:spMkLst>
        </pc:spChg>
        <pc:spChg chg="add mod">
          <ac:chgData name="YANG Huanqi" userId="d2eadba7-0578-4af4-bb81-00ebec1c87bd" providerId="ADAL" clId="{48D794B3-A2D5-48C5-B30E-6E982A823612}" dt="2022-05-25T11:59:09.757" v="6609" actId="20577"/>
          <ac:spMkLst>
            <pc:docMk/>
            <pc:sldMk cId="1225215116" sldId="465"/>
            <ac:spMk id="58" creationId="{F3124950-D7B4-0FF7-3A6C-7D930BCFA5E0}"/>
          </ac:spMkLst>
        </pc:spChg>
        <pc:spChg chg="add del mod">
          <ac:chgData name="YANG Huanqi" userId="d2eadba7-0578-4af4-bb81-00ebec1c87bd" providerId="ADAL" clId="{48D794B3-A2D5-48C5-B30E-6E982A823612}" dt="2022-05-24T14:56:24.574" v="2634" actId="478"/>
          <ac:spMkLst>
            <pc:docMk/>
            <pc:sldMk cId="1225215116" sldId="465"/>
            <ac:spMk id="60" creationId="{CDEC7E29-457B-EC43-A660-BE202599869A}"/>
          </ac:spMkLst>
        </pc:spChg>
        <pc:grpChg chg="add mod">
          <ac:chgData name="YANG Huanqi" userId="d2eadba7-0578-4af4-bb81-00ebec1c87bd" providerId="ADAL" clId="{48D794B3-A2D5-48C5-B30E-6E982A823612}" dt="2022-05-25T11:59:42.261" v="6615" actId="164"/>
          <ac:grpSpMkLst>
            <pc:docMk/>
            <pc:sldMk cId="1225215116" sldId="465"/>
            <ac:grpSpMk id="2" creationId="{4630558D-8DF9-1C30-E4FC-5A9183808C75}"/>
          </ac:grpSpMkLst>
        </pc:grpChg>
        <pc:grpChg chg="add mod">
          <ac:chgData name="YANG Huanqi" userId="d2eadba7-0578-4af4-bb81-00ebec1c87bd" providerId="ADAL" clId="{48D794B3-A2D5-48C5-B30E-6E982A823612}" dt="2022-05-25T11:59:53.823" v="6616" actId="164"/>
          <ac:grpSpMkLst>
            <pc:docMk/>
            <pc:sldMk cId="1225215116" sldId="465"/>
            <ac:grpSpMk id="3" creationId="{58249F7C-196E-72C3-087A-28915E3E9EAE}"/>
          </ac:grpSpMkLst>
        </pc:grpChg>
        <pc:grpChg chg="add mod">
          <ac:chgData name="YANG Huanqi" userId="d2eadba7-0578-4af4-bb81-00ebec1c87bd" providerId="ADAL" clId="{48D794B3-A2D5-48C5-B30E-6E982A823612}" dt="2022-05-25T12:00:33.296" v="6617" actId="164"/>
          <ac:grpSpMkLst>
            <pc:docMk/>
            <pc:sldMk cId="1225215116" sldId="465"/>
            <ac:grpSpMk id="4" creationId="{25E88269-F176-5EFA-BB2E-A7199A9B4850}"/>
          </ac:grpSpMkLst>
        </pc:grpChg>
        <pc:grpChg chg="add mod">
          <ac:chgData name="YANG Huanqi" userId="d2eadba7-0578-4af4-bb81-00ebec1c87bd" providerId="ADAL" clId="{48D794B3-A2D5-48C5-B30E-6E982A823612}" dt="2022-05-25T12:00:39.285" v="6618" actId="164"/>
          <ac:grpSpMkLst>
            <pc:docMk/>
            <pc:sldMk cId="1225215116" sldId="465"/>
            <ac:grpSpMk id="5" creationId="{22DA625E-FBAC-3169-5851-B55090B5D73A}"/>
          </ac:grpSpMkLst>
        </pc:grpChg>
        <pc:grpChg chg="add mod">
          <ac:chgData name="YANG Huanqi" userId="d2eadba7-0578-4af4-bb81-00ebec1c87bd" providerId="ADAL" clId="{48D794B3-A2D5-48C5-B30E-6E982A823612}" dt="2022-05-25T12:00:52.962" v="6619" actId="164"/>
          <ac:grpSpMkLst>
            <pc:docMk/>
            <pc:sldMk cId="1225215116" sldId="465"/>
            <ac:grpSpMk id="6" creationId="{6763C90E-1AF5-D430-916F-C4C243860132}"/>
          </ac:grpSpMkLst>
        </pc:grpChg>
        <pc:grpChg chg="add mod">
          <ac:chgData name="YANG Huanqi" userId="d2eadba7-0578-4af4-bb81-00ebec1c87bd" providerId="ADAL" clId="{48D794B3-A2D5-48C5-B30E-6E982A823612}" dt="2022-05-25T12:00:58.416" v="6620" actId="164"/>
          <ac:grpSpMkLst>
            <pc:docMk/>
            <pc:sldMk cId="1225215116" sldId="465"/>
            <ac:grpSpMk id="10" creationId="{656D4BB9-9689-82BF-7F39-5F46C8D4C3B7}"/>
          </ac:grpSpMkLst>
        </pc:grpChg>
        <pc:grpChg chg="add del mod">
          <ac:chgData name="YANG Huanqi" userId="d2eadba7-0578-4af4-bb81-00ebec1c87bd" providerId="ADAL" clId="{48D794B3-A2D5-48C5-B30E-6E982A823612}" dt="2022-05-24T12:47:29.451" v="1330" actId="165"/>
          <ac:grpSpMkLst>
            <pc:docMk/>
            <pc:sldMk cId="1225215116" sldId="465"/>
            <ac:grpSpMk id="59" creationId="{BC0B1A83-09F7-C529-F5EA-7302592EFCF8}"/>
          </ac:grpSpMkLst>
        </pc:grpChg>
        <pc:grpChg chg="add mod">
          <ac:chgData name="YANG Huanqi" userId="d2eadba7-0578-4af4-bb81-00ebec1c87bd" providerId="ADAL" clId="{48D794B3-A2D5-48C5-B30E-6E982A823612}" dt="2022-05-25T12:01:04.118" v="6621" actId="164"/>
          <ac:grpSpMkLst>
            <pc:docMk/>
            <pc:sldMk cId="1225215116" sldId="465"/>
            <ac:grpSpMk id="59" creationId="{DCA087EB-8832-D146-E8C7-43145F94E6F9}"/>
          </ac:grpSpMkLst>
        </pc:grpChg>
        <pc:grpChg chg="add mod">
          <ac:chgData name="YANG Huanqi" userId="d2eadba7-0578-4af4-bb81-00ebec1c87bd" providerId="ADAL" clId="{48D794B3-A2D5-48C5-B30E-6E982A823612}" dt="2022-05-25T12:01:10.377" v="6622" actId="164"/>
          <ac:grpSpMkLst>
            <pc:docMk/>
            <pc:sldMk cId="1225215116" sldId="465"/>
            <ac:grpSpMk id="60" creationId="{E44CBFA6-3FCD-C7AA-012B-B31B2A9526CE}"/>
          </ac:grpSpMkLst>
        </pc:grpChg>
        <pc:picChg chg="add del mod">
          <ac:chgData name="YANG Huanqi" userId="d2eadba7-0578-4af4-bb81-00ebec1c87bd" providerId="ADAL" clId="{48D794B3-A2D5-48C5-B30E-6E982A823612}" dt="2022-05-24T12:47:01.205" v="1325" actId="478"/>
          <ac:picMkLst>
            <pc:docMk/>
            <pc:sldMk cId="1225215116" sldId="465"/>
            <ac:picMk id="3" creationId="{9BB96073-EBF7-A7C8-09A8-0B73B874B771}"/>
          </ac:picMkLst>
        </pc:picChg>
        <pc:picChg chg="add mod topLvl">
          <ac:chgData name="YANG Huanqi" userId="d2eadba7-0578-4af4-bb81-00ebec1c87bd" providerId="ADAL" clId="{48D794B3-A2D5-48C5-B30E-6E982A823612}" dt="2022-05-25T12:00:52.962" v="6619" actId="164"/>
          <ac:picMkLst>
            <pc:docMk/>
            <pc:sldMk cId="1225215116" sldId="465"/>
            <ac:picMk id="9" creationId="{848C9892-FF05-B1EA-337D-0F77506C17B2}"/>
          </ac:picMkLst>
        </pc:picChg>
        <pc:picChg chg="add mod topLvl">
          <ac:chgData name="YANG Huanqi" userId="d2eadba7-0578-4af4-bb81-00ebec1c87bd" providerId="ADAL" clId="{48D794B3-A2D5-48C5-B30E-6E982A823612}" dt="2022-05-25T12:00:33.296" v="6617" actId="164"/>
          <ac:picMkLst>
            <pc:docMk/>
            <pc:sldMk cId="1225215116" sldId="465"/>
            <ac:picMk id="11" creationId="{00BCEEAE-2DC0-66B3-C292-C21880F882E2}"/>
          </ac:picMkLst>
        </pc:picChg>
        <pc:picChg chg="add mod topLvl">
          <ac:chgData name="YANG Huanqi" userId="d2eadba7-0578-4af4-bb81-00ebec1c87bd" providerId="ADAL" clId="{48D794B3-A2D5-48C5-B30E-6E982A823612}" dt="2022-05-25T12:00:39.285" v="6618" actId="164"/>
          <ac:picMkLst>
            <pc:docMk/>
            <pc:sldMk cId="1225215116" sldId="465"/>
            <ac:picMk id="12" creationId="{4B8FF6B4-88FF-56B2-EC41-64C21CF36F5A}"/>
          </ac:picMkLst>
        </pc:picChg>
        <pc:picChg chg="add mod topLvl">
          <ac:chgData name="YANG Huanqi" userId="d2eadba7-0578-4af4-bb81-00ebec1c87bd" providerId="ADAL" clId="{48D794B3-A2D5-48C5-B30E-6E982A823612}" dt="2022-05-24T12:47:29.451" v="1330" actId="165"/>
          <ac:picMkLst>
            <pc:docMk/>
            <pc:sldMk cId="1225215116" sldId="465"/>
            <ac:picMk id="26" creationId="{CB221235-4E82-501A-2D67-3FFDA4F3E7C9}"/>
          </ac:picMkLst>
        </pc:picChg>
        <pc:picChg chg="add mod topLvl">
          <ac:chgData name="YANG Huanqi" userId="d2eadba7-0578-4af4-bb81-00ebec1c87bd" providerId="ADAL" clId="{48D794B3-A2D5-48C5-B30E-6E982A823612}" dt="2022-05-24T12:47:29.451" v="1330" actId="165"/>
          <ac:picMkLst>
            <pc:docMk/>
            <pc:sldMk cId="1225215116" sldId="465"/>
            <ac:picMk id="27" creationId="{B4AEFBF5-44B7-0415-6C98-B7AA15E9284B}"/>
          </ac:picMkLst>
        </pc:picChg>
        <pc:cxnChg chg="add mod topLvl">
          <ac:chgData name="YANG Huanqi" userId="d2eadba7-0578-4af4-bb81-00ebec1c87bd" providerId="ADAL" clId="{48D794B3-A2D5-48C5-B30E-6E982A823612}" dt="2022-05-24T12:47:29.451" v="1330" actId="165"/>
          <ac:cxnSpMkLst>
            <pc:docMk/>
            <pc:sldMk cId="1225215116" sldId="465"/>
            <ac:cxnSpMk id="23" creationId="{CF35475B-43B0-7EAF-C246-0558FD10A8D3}"/>
          </ac:cxnSpMkLst>
        </pc:cxnChg>
        <pc:cxnChg chg="add mod topLvl">
          <ac:chgData name="YANG Huanqi" userId="d2eadba7-0578-4af4-bb81-00ebec1c87bd" providerId="ADAL" clId="{48D794B3-A2D5-48C5-B30E-6E982A823612}" dt="2022-05-24T12:47:29.451" v="1330" actId="165"/>
          <ac:cxnSpMkLst>
            <pc:docMk/>
            <pc:sldMk cId="1225215116" sldId="465"/>
            <ac:cxnSpMk id="30" creationId="{81B68EBD-028F-39EC-E01C-A5F2127AB11C}"/>
          </ac:cxnSpMkLst>
        </pc:cxnChg>
        <pc:cxnChg chg="add mod topLvl">
          <ac:chgData name="YANG Huanqi" userId="d2eadba7-0578-4af4-bb81-00ebec1c87bd" providerId="ADAL" clId="{48D794B3-A2D5-48C5-B30E-6E982A823612}" dt="2022-05-24T12:47:29.451" v="1330" actId="165"/>
          <ac:cxnSpMkLst>
            <pc:docMk/>
            <pc:sldMk cId="1225215116" sldId="465"/>
            <ac:cxnSpMk id="31" creationId="{1788F1E6-2004-60AF-DC50-C1C192C8708E}"/>
          </ac:cxnSpMkLst>
        </pc:cxnChg>
        <pc:cxnChg chg="add mod topLvl">
          <ac:chgData name="YANG Huanqi" userId="d2eadba7-0578-4af4-bb81-00ebec1c87bd" providerId="ADAL" clId="{48D794B3-A2D5-48C5-B30E-6E982A823612}" dt="2022-05-24T12:47:29.451" v="1330" actId="165"/>
          <ac:cxnSpMkLst>
            <pc:docMk/>
            <pc:sldMk cId="1225215116" sldId="465"/>
            <ac:cxnSpMk id="39" creationId="{DD77B77C-508A-3F8E-C017-BF6EED804C22}"/>
          </ac:cxnSpMkLst>
        </pc:cxnChg>
        <pc:cxnChg chg="add mod topLvl">
          <ac:chgData name="YANG Huanqi" userId="d2eadba7-0578-4af4-bb81-00ebec1c87bd" providerId="ADAL" clId="{48D794B3-A2D5-48C5-B30E-6E982A823612}" dt="2022-05-24T12:47:29.451" v="1330" actId="165"/>
          <ac:cxnSpMkLst>
            <pc:docMk/>
            <pc:sldMk cId="1225215116" sldId="465"/>
            <ac:cxnSpMk id="40" creationId="{91239CF3-10B2-8509-D40B-AF663E98F715}"/>
          </ac:cxnSpMkLst>
        </pc:cxnChg>
        <pc:cxnChg chg="add mod topLvl">
          <ac:chgData name="YANG Huanqi" userId="d2eadba7-0578-4af4-bb81-00ebec1c87bd" providerId="ADAL" clId="{48D794B3-A2D5-48C5-B30E-6E982A823612}" dt="2022-05-24T12:47:29.451" v="1330" actId="165"/>
          <ac:cxnSpMkLst>
            <pc:docMk/>
            <pc:sldMk cId="1225215116" sldId="465"/>
            <ac:cxnSpMk id="43" creationId="{8D906D86-E735-424D-7AFA-765C616D6A99}"/>
          </ac:cxnSpMkLst>
        </pc:cxnChg>
        <pc:cxnChg chg="add mod topLvl">
          <ac:chgData name="YANG Huanqi" userId="d2eadba7-0578-4af4-bb81-00ebec1c87bd" providerId="ADAL" clId="{48D794B3-A2D5-48C5-B30E-6E982A823612}" dt="2022-05-24T12:47:29.451" v="1330" actId="165"/>
          <ac:cxnSpMkLst>
            <pc:docMk/>
            <pc:sldMk cId="1225215116" sldId="465"/>
            <ac:cxnSpMk id="44" creationId="{496C84A2-8491-442C-FE7E-D9DFDEF486C6}"/>
          </ac:cxnSpMkLst>
        </pc:cxnChg>
        <pc:cxnChg chg="add mod topLvl">
          <ac:chgData name="YANG Huanqi" userId="d2eadba7-0578-4af4-bb81-00ebec1c87bd" providerId="ADAL" clId="{48D794B3-A2D5-48C5-B30E-6E982A823612}" dt="2022-05-24T12:47:29.451" v="1330" actId="165"/>
          <ac:cxnSpMkLst>
            <pc:docMk/>
            <pc:sldMk cId="1225215116" sldId="465"/>
            <ac:cxnSpMk id="54" creationId="{137F8C24-F457-781B-CC01-3159AE5D7D9D}"/>
          </ac:cxnSpMkLst>
        </pc:cxnChg>
        <pc:cxnChg chg="add mod topLvl">
          <ac:chgData name="YANG Huanqi" userId="d2eadba7-0578-4af4-bb81-00ebec1c87bd" providerId="ADAL" clId="{48D794B3-A2D5-48C5-B30E-6E982A823612}" dt="2022-05-24T12:47:29.451" v="1330" actId="165"/>
          <ac:cxnSpMkLst>
            <pc:docMk/>
            <pc:sldMk cId="1225215116" sldId="465"/>
            <ac:cxnSpMk id="55" creationId="{3A7C5542-283D-CEAE-417C-C30DAED31559}"/>
          </ac:cxnSpMkLst>
        </pc:cxnChg>
      </pc:sldChg>
      <pc:sldChg chg="addSp delSp modSp add mod ord modAnim modNotesTx">
        <pc:chgData name="YANG Huanqi" userId="d2eadba7-0578-4af4-bb81-00ebec1c87bd" providerId="ADAL" clId="{48D794B3-A2D5-48C5-B30E-6E982A823612}" dt="2022-05-25T12:03:29.904" v="6638"/>
        <pc:sldMkLst>
          <pc:docMk/>
          <pc:sldMk cId="4032137120" sldId="466"/>
        </pc:sldMkLst>
        <pc:spChg chg="add del mod">
          <ac:chgData name="YANG Huanqi" userId="d2eadba7-0578-4af4-bb81-00ebec1c87bd" providerId="ADAL" clId="{48D794B3-A2D5-48C5-B30E-6E982A823612}" dt="2022-05-23T08:12:47.173" v="854" actId="478"/>
          <ac:spMkLst>
            <pc:docMk/>
            <pc:sldMk cId="4032137120" sldId="466"/>
            <ac:spMk id="9" creationId="{171B9CF0-192E-8A94-3A6F-F82C150CB3F4}"/>
          </ac:spMkLst>
        </pc:spChg>
        <pc:spChg chg="del">
          <ac:chgData name="YANG Huanqi" userId="d2eadba7-0578-4af4-bb81-00ebec1c87bd" providerId="ADAL" clId="{48D794B3-A2D5-48C5-B30E-6E982A823612}" dt="2022-05-25T06:53:55.228" v="3628" actId="478"/>
          <ac:spMkLst>
            <pc:docMk/>
            <pc:sldMk cId="4032137120" sldId="466"/>
            <ac:spMk id="9" creationId="{691CDAFA-7D87-2F32-4235-D292DE41B3AE}"/>
          </ac:spMkLst>
        </pc:spChg>
        <pc:spChg chg="add del mod">
          <ac:chgData name="YANG Huanqi" userId="d2eadba7-0578-4af4-bb81-00ebec1c87bd" providerId="ADAL" clId="{48D794B3-A2D5-48C5-B30E-6E982A823612}" dt="2022-05-24T13:04:53.742" v="1398" actId="478"/>
          <ac:spMkLst>
            <pc:docMk/>
            <pc:sldMk cId="4032137120" sldId="466"/>
            <ac:spMk id="10" creationId="{70C0293F-81D0-2F98-0F8F-CE2F804F0515}"/>
          </ac:spMkLst>
        </pc:spChg>
        <pc:spChg chg="mod">
          <ac:chgData name="YANG Huanqi" userId="d2eadba7-0578-4af4-bb81-00ebec1c87bd" providerId="ADAL" clId="{48D794B3-A2D5-48C5-B30E-6E982A823612}" dt="2022-05-25T12:02:40.593" v="6630" actId="20577"/>
          <ac:spMkLst>
            <pc:docMk/>
            <pc:sldMk cId="4032137120" sldId="466"/>
            <ac:spMk id="14" creationId="{4F056BFC-9E75-6A67-B072-F053D22EB16E}"/>
          </ac:spMkLst>
        </pc:spChg>
        <pc:spChg chg="del">
          <ac:chgData name="YANG Huanqi" userId="d2eadba7-0578-4af4-bb81-00ebec1c87bd" providerId="ADAL" clId="{48D794B3-A2D5-48C5-B30E-6E982A823612}" dt="2022-05-25T06:53:55.228" v="3628" actId="478"/>
          <ac:spMkLst>
            <pc:docMk/>
            <pc:sldMk cId="4032137120" sldId="466"/>
            <ac:spMk id="15" creationId="{3C4B84E1-2994-9F8F-F15F-9459F57DA5D3}"/>
          </ac:spMkLst>
        </pc:spChg>
        <pc:spChg chg="del">
          <ac:chgData name="YANG Huanqi" userId="d2eadba7-0578-4af4-bb81-00ebec1c87bd" providerId="ADAL" clId="{48D794B3-A2D5-48C5-B30E-6E982A823612}" dt="2022-05-25T06:53:55.228" v="3628" actId="478"/>
          <ac:spMkLst>
            <pc:docMk/>
            <pc:sldMk cId="4032137120" sldId="466"/>
            <ac:spMk id="16" creationId="{068E732D-EE32-0446-177F-43FA3D2918CB}"/>
          </ac:spMkLst>
        </pc:spChg>
        <pc:spChg chg="mod">
          <ac:chgData name="YANG Huanqi" userId="d2eadba7-0578-4af4-bb81-00ebec1c87bd" providerId="ADAL" clId="{48D794B3-A2D5-48C5-B30E-6E982A823612}" dt="2022-05-23T07:31:28.798" v="414" actId="1076"/>
          <ac:spMkLst>
            <pc:docMk/>
            <pc:sldMk cId="4032137120" sldId="466"/>
            <ac:spMk id="19" creationId="{F881B822-8CFC-3908-688A-894E1640B7D1}"/>
          </ac:spMkLst>
        </pc:spChg>
        <pc:spChg chg="del">
          <ac:chgData name="YANG Huanqi" userId="d2eadba7-0578-4af4-bb81-00ebec1c87bd" providerId="ADAL" clId="{48D794B3-A2D5-48C5-B30E-6E982A823612}" dt="2022-05-25T06:53:55.228" v="3628" actId="478"/>
          <ac:spMkLst>
            <pc:docMk/>
            <pc:sldMk cId="4032137120" sldId="466"/>
            <ac:spMk id="40" creationId="{0CDE2BBB-D9FC-D375-8450-07FE5BB69287}"/>
          </ac:spMkLst>
        </pc:spChg>
        <pc:spChg chg="del">
          <ac:chgData name="YANG Huanqi" userId="d2eadba7-0578-4af4-bb81-00ebec1c87bd" providerId="ADAL" clId="{48D794B3-A2D5-48C5-B30E-6E982A823612}" dt="2022-05-25T06:53:55.228" v="3628" actId="478"/>
          <ac:spMkLst>
            <pc:docMk/>
            <pc:sldMk cId="4032137120" sldId="466"/>
            <ac:spMk id="42" creationId="{5E3631C8-FA83-B3D1-D75B-36D68A5A07E1}"/>
          </ac:spMkLst>
        </pc:spChg>
        <pc:spChg chg="add del mod">
          <ac:chgData name="YANG Huanqi" userId="d2eadba7-0578-4af4-bb81-00ebec1c87bd" providerId="ADAL" clId="{48D794B3-A2D5-48C5-B30E-6E982A823612}" dt="2022-05-24T14:56:27.296" v="2636" actId="478"/>
          <ac:spMkLst>
            <pc:docMk/>
            <pc:sldMk cId="4032137120" sldId="466"/>
            <ac:spMk id="44" creationId="{33F12D7D-6714-E51F-B185-6CA160F946E1}"/>
          </ac:spMkLst>
        </pc:spChg>
        <pc:spChg chg="del">
          <ac:chgData name="YANG Huanqi" userId="d2eadba7-0578-4af4-bb81-00ebec1c87bd" providerId="ADAL" clId="{48D794B3-A2D5-48C5-B30E-6E982A823612}" dt="2022-05-25T06:53:55.228" v="3628" actId="478"/>
          <ac:spMkLst>
            <pc:docMk/>
            <pc:sldMk cId="4032137120" sldId="466"/>
            <ac:spMk id="45" creationId="{4EC7558C-057A-E268-BC60-A21DDA970E22}"/>
          </ac:spMkLst>
        </pc:spChg>
        <pc:spChg chg="del">
          <ac:chgData name="YANG Huanqi" userId="d2eadba7-0578-4af4-bb81-00ebec1c87bd" providerId="ADAL" clId="{48D794B3-A2D5-48C5-B30E-6E982A823612}" dt="2022-05-25T06:53:55.228" v="3628" actId="478"/>
          <ac:spMkLst>
            <pc:docMk/>
            <pc:sldMk cId="4032137120" sldId="466"/>
            <ac:spMk id="46" creationId="{C6AD15FE-8C9A-754F-1D6D-C9990AC0B43A}"/>
          </ac:spMkLst>
        </pc:spChg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4032137120" sldId="466"/>
            <ac:spMk id="47" creationId="{9F58AF4C-4A03-B060-4F88-D9DFB2F8D74F}"/>
          </ac:spMkLst>
        </pc:spChg>
        <pc:grpChg chg="del">
          <ac:chgData name="YANG Huanqi" userId="d2eadba7-0578-4af4-bb81-00ebec1c87bd" providerId="ADAL" clId="{48D794B3-A2D5-48C5-B30E-6E982A823612}" dt="2022-05-25T06:53:55.228" v="3628" actId="478"/>
          <ac:grpSpMkLst>
            <pc:docMk/>
            <pc:sldMk cId="4032137120" sldId="466"/>
            <ac:grpSpMk id="22" creationId="{D9A01F9C-1DDE-8B70-7DCD-1388ABF034E5}"/>
          </ac:grpSpMkLst>
        </pc:grpChg>
        <pc:grpChg chg="del">
          <ac:chgData name="YANG Huanqi" userId="d2eadba7-0578-4af4-bb81-00ebec1c87bd" providerId="ADAL" clId="{48D794B3-A2D5-48C5-B30E-6E982A823612}" dt="2022-05-25T06:53:55.228" v="3628" actId="478"/>
          <ac:grpSpMkLst>
            <pc:docMk/>
            <pc:sldMk cId="4032137120" sldId="466"/>
            <ac:grpSpMk id="28" creationId="{5DC9231C-D996-3BD6-7627-A5D5A85EECFF}"/>
          </ac:grpSpMkLst>
        </pc:grpChg>
        <pc:grpChg chg="del">
          <ac:chgData name="YANG Huanqi" userId="d2eadba7-0578-4af4-bb81-00ebec1c87bd" providerId="ADAL" clId="{48D794B3-A2D5-48C5-B30E-6E982A823612}" dt="2022-05-25T06:53:55.228" v="3628" actId="478"/>
          <ac:grpSpMkLst>
            <pc:docMk/>
            <pc:sldMk cId="4032137120" sldId="466"/>
            <ac:grpSpMk id="34" creationId="{A15CF78B-AF6F-8C0A-D727-4358DECD7377}"/>
          </ac:grpSpMkLst>
        </pc:grpChg>
        <pc:picChg chg="add mod">
          <ac:chgData name="YANG Huanqi" userId="d2eadba7-0578-4af4-bb81-00ebec1c87bd" providerId="ADAL" clId="{48D794B3-A2D5-48C5-B30E-6E982A823612}" dt="2022-05-25T06:55:12.037" v="3632" actId="1076"/>
          <ac:picMkLst>
            <pc:docMk/>
            <pc:sldMk cId="4032137120" sldId="466"/>
            <ac:picMk id="2" creationId="{E091AAD5-AA9B-40F3-ECD0-40CFBBB5829F}"/>
          </ac:picMkLst>
        </pc:picChg>
        <pc:picChg chg="del">
          <ac:chgData name="YANG Huanqi" userId="d2eadba7-0578-4af4-bb81-00ebec1c87bd" providerId="ADAL" clId="{48D794B3-A2D5-48C5-B30E-6E982A823612}" dt="2022-05-25T06:53:55.228" v="3628" actId="478"/>
          <ac:picMkLst>
            <pc:docMk/>
            <pc:sldMk cId="4032137120" sldId="466"/>
            <ac:picMk id="4" creationId="{400FACB8-932A-2C8D-35E9-BF9BC0F180ED}"/>
          </ac:picMkLst>
        </pc:picChg>
        <pc:picChg chg="del">
          <ac:chgData name="YANG Huanqi" userId="d2eadba7-0578-4af4-bb81-00ebec1c87bd" providerId="ADAL" clId="{48D794B3-A2D5-48C5-B30E-6E982A823612}" dt="2022-05-25T06:53:55.228" v="3628" actId="478"/>
          <ac:picMkLst>
            <pc:docMk/>
            <pc:sldMk cId="4032137120" sldId="466"/>
            <ac:picMk id="11" creationId="{D013C25C-CA2B-C9C0-B7BA-F7264DC2FF07}"/>
          </ac:picMkLst>
        </pc:picChg>
        <pc:picChg chg="del">
          <ac:chgData name="YANG Huanqi" userId="d2eadba7-0578-4af4-bb81-00ebec1c87bd" providerId="ADAL" clId="{48D794B3-A2D5-48C5-B30E-6E982A823612}" dt="2022-05-25T06:53:55.228" v="3628" actId="478"/>
          <ac:picMkLst>
            <pc:docMk/>
            <pc:sldMk cId="4032137120" sldId="466"/>
            <ac:picMk id="41" creationId="{C6C26E7D-969C-048A-9696-D98E8C6F1B9D}"/>
          </ac:picMkLst>
        </pc:picChg>
        <pc:picChg chg="del">
          <ac:chgData name="YANG Huanqi" userId="d2eadba7-0578-4af4-bb81-00ebec1c87bd" providerId="ADAL" clId="{48D794B3-A2D5-48C5-B30E-6E982A823612}" dt="2022-05-25T06:53:55.228" v="3628" actId="478"/>
          <ac:picMkLst>
            <pc:docMk/>
            <pc:sldMk cId="4032137120" sldId="466"/>
            <ac:picMk id="43" creationId="{C149E699-A8A4-F1FF-591E-6194909C1603}"/>
          </ac:picMkLst>
        </pc:picChg>
        <pc:cxnChg chg="del">
          <ac:chgData name="YANG Huanqi" userId="d2eadba7-0578-4af4-bb81-00ebec1c87bd" providerId="ADAL" clId="{48D794B3-A2D5-48C5-B30E-6E982A823612}" dt="2022-05-25T06:53:55.228" v="3628" actId="478"/>
          <ac:cxnSpMkLst>
            <pc:docMk/>
            <pc:sldMk cId="4032137120" sldId="466"/>
            <ac:cxnSpMk id="17" creationId="{8690370B-B4B1-A327-8C9A-D04555904DD2}"/>
          </ac:cxnSpMkLst>
        </pc:cxnChg>
        <pc:cxnChg chg="del">
          <ac:chgData name="YANG Huanqi" userId="d2eadba7-0578-4af4-bb81-00ebec1c87bd" providerId="ADAL" clId="{48D794B3-A2D5-48C5-B30E-6E982A823612}" dt="2022-05-25T06:53:55.228" v="3628" actId="478"/>
          <ac:cxnSpMkLst>
            <pc:docMk/>
            <pc:sldMk cId="4032137120" sldId="466"/>
            <ac:cxnSpMk id="18" creationId="{C8965E79-FB1D-E0DB-3B66-9976C24E0ECB}"/>
          </ac:cxnSpMkLst>
        </pc:cxnChg>
        <pc:cxnChg chg="del">
          <ac:chgData name="YANG Huanqi" userId="d2eadba7-0578-4af4-bb81-00ebec1c87bd" providerId="ADAL" clId="{48D794B3-A2D5-48C5-B30E-6E982A823612}" dt="2022-05-25T06:53:55.228" v="3628" actId="478"/>
          <ac:cxnSpMkLst>
            <pc:docMk/>
            <pc:sldMk cId="4032137120" sldId="466"/>
            <ac:cxnSpMk id="20" creationId="{D54CFEF4-7633-D043-8B12-5F1DA227D0FE}"/>
          </ac:cxnSpMkLst>
        </pc:cxnChg>
        <pc:cxnChg chg="del">
          <ac:chgData name="YANG Huanqi" userId="d2eadba7-0578-4af4-bb81-00ebec1c87bd" providerId="ADAL" clId="{48D794B3-A2D5-48C5-B30E-6E982A823612}" dt="2022-05-25T06:53:55.228" v="3628" actId="478"/>
          <ac:cxnSpMkLst>
            <pc:docMk/>
            <pc:sldMk cId="4032137120" sldId="466"/>
            <ac:cxnSpMk id="21" creationId="{586E98D6-898C-A477-A037-A9CBE2E95CD9}"/>
          </ac:cxnSpMkLst>
        </pc:cxnChg>
      </pc:sldChg>
      <pc:sldChg chg="addSp delSp modSp add mod modAnim modNotesTx">
        <pc:chgData name="YANG Huanqi" userId="d2eadba7-0578-4af4-bb81-00ebec1c87bd" providerId="ADAL" clId="{48D794B3-A2D5-48C5-B30E-6E982A823612}" dt="2022-05-25T12:09:48.205" v="6673"/>
        <pc:sldMkLst>
          <pc:docMk/>
          <pc:sldMk cId="2485128963" sldId="467"/>
        </pc:sldMkLst>
        <pc:spChg chg="add del mod">
          <ac:chgData name="YANG Huanqi" userId="d2eadba7-0578-4af4-bb81-00ebec1c87bd" providerId="ADAL" clId="{48D794B3-A2D5-48C5-B30E-6E982A823612}" dt="2022-05-24T13:05:02.046" v="1402" actId="478"/>
          <ac:spMkLst>
            <pc:docMk/>
            <pc:sldMk cId="2485128963" sldId="467"/>
            <ac:spMk id="9" creationId="{4A4F4F37-4C97-784F-C438-80FB180543CD}"/>
          </ac:spMkLst>
        </pc:spChg>
        <pc:spChg chg="add del mod">
          <ac:chgData name="YANG Huanqi" userId="d2eadba7-0578-4af4-bb81-00ebec1c87bd" providerId="ADAL" clId="{48D794B3-A2D5-48C5-B30E-6E982A823612}" dt="2022-05-24T14:56:21.996" v="2632" actId="478"/>
          <ac:spMkLst>
            <pc:docMk/>
            <pc:sldMk cId="2485128963" sldId="467"/>
            <ac:spMk id="10" creationId="{C4E4C1D9-4655-6BD3-E5C8-FF9DE68C5C49}"/>
          </ac:spMkLst>
        </pc:spChg>
        <pc:spChg chg="mod">
          <ac:chgData name="YANG Huanqi" userId="d2eadba7-0578-4af4-bb81-00ebec1c87bd" providerId="ADAL" clId="{48D794B3-A2D5-48C5-B30E-6E982A823612}" dt="2022-05-25T12:09:09.491" v="6670" actId="27636"/>
          <ac:spMkLst>
            <pc:docMk/>
            <pc:sldMk cId="2485128963" sldId="467"/>
            <ac:spMk id="14" creationId="{4F056BFC-9E75-6A67-B072-F053D22EB16E}"/>
          </ac:spMkLst>
        </pc:spChg>
        <pc:spChg chg="add mod">
          <ac:chgData name="YANG Huanqi" userId="d2eadba7-0578-4af4-bb81-00ebec1c87bd" providerId="ADAL" clId="{48D794B3-A2D5-48C5-B30E-6E982A823612}" dt="2022-05-24T13:17:33.763" v="1475" actId="1582"/>
          <ac:spMkLst>
            <pc:docMk/>
            <pc:sldMk cId="2485128963" sldId="467"/>
            <ac:spMk id="15" creationId="{100A21BA-41CB-11AF-AFD1-AF42781F4C5C}"/>
          </ac:spMkLst>
        </pc:spChg>
        <pc:spChg chg="add mod">
          <ac:chgData name="YANG Huanqi" userId="d2eadba7-0578-4af4-bb81-00ebec1c87bd" providerId="ADAL" clId="{48D794B3-A2D5-48C5-B30E-6E982A823612}" dt="2022-05-24T13:17:33.763" v="1475" actId="1582"/>
          <ac:spMkLst>
            <pc:docMk/>
            <pc:sldMk cId="2485128963" sldId="467"/>
            <ac:spMk id="16" creationId="{B2BD8D29-B3FE-4E3E-7776-35C5B8AE3EE6}"/>
          </ac:spMkLst>
        </pc:spChg>
        <pc:spChg chg="add mod">
          <ac:chgData name="YANG Huanqi" userId="d2eadba7-0578-4af4-bb81-00ebec1c87bd" providerId="ADAL" clId="{48D794B3-A2D5-48C5-B30E-6E982A823612}" dt="2022-05-24T13:17:33.763" v="1475" actId="1582"/>
          <ac:spMkLst>
            <pc:docMk/>
            <pc:sldMk cId="2485128963" sldId="467"/>
            <ac:spMk id="17" creationId="{54462326-11D3-19EE-C92F-EFE4C2B967A5}"/>
          </ac:spMkLst>
        </pc:spChg>
        <pc:spChg chg="add mod">
          <ac:chgData name="YANG Huanqi" userId="d2eadba7-0578-4af4-bb81-00ebec1c87bd" providerId="ADAL" clId="{48D794B3-A2D5-48C5-B30E-6E982A823612}" dt="2022-05-24T13:17:33.763" v="1475" actId="1582"/>
          <ac:spMkLst>
            <pc:docMk/>
            <pc:sldMk cId="2485128963" sldId="467"/>
            <ac:spMk id="18" creationId="{7FE148CC-0BE0-E025-61E7-2F18919E8D2D}"/>
          </ac:spMkLst>
        </pc:spChg>
        <pc:spChg chg="mod">
          <ac:chgData name="YANG Huanqi" userId="d2eadba7-0578-4af4-bb81-00ebec1c87bd" providerId="ADAL" clId="{48D794B3-A2D5-48C5-B30E-6E982A823612}" dt="2022-05-23T07:41:48.527" v="451" actId="1076"/>
          <ac:spMkLst>
            <pc:docMk/>
            <pc:sldMk cId="2485128963" sldId="467"/>
            <ac:spMk id="19" creationId="{F881B822-8CFC-3908-688A-894E1640B7D1}"/>
          </ac:spMkLst>
        </pc:spChg>
        <pc:spChg chg="add mod">
          <ac:chgData name="YANG Huanqi" userId="d2eadba7-0578-4af4-bb81-00ebec1c87bd" providerId="ADAL" clId="{48D794B3-A2D5-48C5-B30E-6E982A823612}" dt="2022-05-24T13:17:03.290" v="1474" actId="404"/>
          <ac:spMkLst>
            <pc:docMk/>
            <pc:sldMk cId="2485128963" sldId="467"/>
            <ac:spMk id="20" creationId="{D41C7D0F-40F9-0365-1C1B-ED6652C1A2A5}"/>
          </ac:spMkLst>
        </pc:spChg>
        <pc:spChg chg="add mod">
          <ac:chgData name="YANG Huanqi" userId="d2eadba7-0578-4af4-bb81-00ebec1c87bd" providerId="ADAL" clId="{48D794B3-A2D5-48C5-B30E-6E982A823612}" dt="2022-05-24T13:17:03.290" v="1474" actId="404"/>
          <ac:spMkLst>
            <pc:docMk/>
            <pc:sldMk cId="2485128963" sldId="467"/>
            <ac:spMk id="21" creationId="{4A0B507D-D2EF-F297-25AA-E8E3757CED8E}"/>
          </ac:spMkLst>
        </pc:spChg>
        <pc:spChg chg="add mod">
          <ac:chgData name="YANG Huanqi" userId="d2eadba7-0578-4af4-bb81-00ebec1c87bd" providerId="ADAL" clId="{48D794B3-A2D5-48C5-B30E-6E982A823612}" dt="2022-05-24T13:17:33.763" v="1475" actId="1582"/>
          <ac:spMkLst>
            <pc:docMk/>
            <pc:sldMk cId="2485128963" sldId="467"/>
            <ac:spMk id="22" creationId="{61F860FC-D092-72A5-3C09-313DB9FA10EA}"/>
          </ac:spMkLst>
        </pc:spChg>
        <pc:spChg chg="add mod">
          <ac:chgData name="YANG Huanqi" userId="d2eadba7-0578-4af4-bb81-00ebec1c87bd" providerId="ADAL" clId="{48D794B3-A2D5-48C5-B30E-6E982A823612}" dt="2022-05-24T13:17:03.290" v="1474" actId="404"/>
          <ac:spMkLst>
            <pc:docMk/>
            <pc:sldMk cId="2485128963" sldId="467"/>
            <ac:spMk id="23" creationId="{0ED97B5E-351B-C47C-5E85-C47AE351EFA8}"/>
          </ac:spMkLst>
        </pc:spChg>
        <pc:spChg chg="add mod">
          <ac:chgData name="YANG Huanqi" userId="d2eadba7-0578-4af4-bb81-00ebec1c87bd" providerId="ADAL" clId="{48D794B3-A2D5-48C5-B30E-6E982A823612}" dt="2022-05-24T13:17:33.763" v="1475" actId="1582"/>
          <ac:spMkLst>
            <pc:docMk/>
            <pc:sldMk cId="2485128963" sldId="467"/>
            <ac:spMk id="24" creationId="{2496D20B-D306-D441-F688-9E5D79F4EA05}"/>
          </ac:spMkLst>
        </pc:spChg>
        <pc:spChg chg="add mod">
          <ac:chgData name="YANG Huanqi" userId="d2eadba7-0578-4af4-bb81-00ebec1c87bd" providerId="ADAL" clId="{48D794B3-A2D5-48C5-B30E-6E982A823612}" dt="2022-05-24T13:17:03.290" v="1474" actId="404"/>
          <ac:spMkLst>
            <pc:docMk/>
            <pc:sldMk cId="2485128963" sldId="467"/>
            <ac:spMk id="25" creationId="{388D0B85-FC2C-18EC-FEB3-0CA400F58D73}"/>
          </ac:spMkLst>
        </pc:spChg>
        <pc:spChg chg="add mod">
          <ac:chgData name="YANG Huanqi" userId="d2eadba7-0578-4af4-bb81-00ebec1c87bd" providerId="ADAL" clId="{48D794B3-A2D5-48C5-B30E-6E982A823612}" dt="2022-05-24T13:17:33.763" v="1475" actId="1582"/>
          <ac:spMkLst>
            <pc:docMk/>
            <pc:sldMk cId="2485128963" sldId="467"/>
            <ac:spMk id="26" creationId="{16BE1661-2867-83EE-660C-DE8F2562311A}"/>
          </ac:spMkLst>
        </pc:spChg>
        <pc:spChg chg="add mod">
          <ac:chgData name="YANG Huanqi" userId="d2eadba7-0578-4af4-bb81-00ebec1c87bd" providerId="ADAL" clId="{48D794B3-A2D5-48C5-B30E-6E982A823612}" dt="2022-05-24T13:17:03.290" v="1474" actId="404"/>
          <ac:spMkLst>
            <pc:docMk/>
            <pc:sldMk cId="2485128963" sldId="467"/>
            <ac:spMk id="27" creationId="{E1BC5697-54AF-ADA9-34B3-5B2A7062270B}"/>
          </ac:spMkLst>
        </pc:spChg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2485128963" sldId="467"/>
            <ac:spMk id="28" creationId="{422DD4AA-0051-BF2D-3223-69F6AF7AC534}"/>
          </ac:spMkLst>
        </pc:spChg>
        <pc:spChg chg="add mod">
          <ac:chgData name="YANG Huanqi" userId="d2eadba7-0578-4af4-bb81-00ebec1c87bd" providerId="ADAL" clId="{48D794B3-A2D5-48C5-B30E-6E982A823612}" dt="2022-05-24T13:17:33.763" v="1475" actId="1582"/>
          <ac:spMkLst>
            <pc:docMk/>
            <pc:sldMk cId="2485128963" sldId="467"/>
            <ac:spMk id="28" creationId="{E15C87D1-F89D-248E-0C25-3A66F573B19F}"/>
          </ac:spMkLst>
        </pc:spChg>
        <pc:spChg chg="add mod">
          <ac:chgData name="YANG Huanqi" userId="d2eadba7-0578-4af4-bb81-00ebec1c87bd" providerId="ADAL" clId="{48D794B3-A2D5-48C5-B30E-6E982A823612}" dt="2022-05-24T13:17:03.290" v="1474" actId="404"/>
          <ac:spMkLst>
            <pc:docMk/>
            <pc:sldMk cId="2485128963" sldId="467"/>
            <ac:spMk id="29" creationId="{4EA89FE2-F108-ED85-3681-1B84F33BB4A8}"/>
          </ac:spMkLst>
        </pc:spChg>
        <pc:spChg chg="add mod">
          <ac:chgData name="YANG Huanqi" userId="d2eadba7-0578-4af4-bb81-00ebec1c87bd" providerId="ADAL" clId="{48D794B3-A2D5-48C5-B30E-6E982A823612}" dt="2022-05-24T13:17:03.290" v="1474" actId="404"/>
          <ac:spMkLst>
            <pc:docMk/>
            <pc:sldMk cId="2485128963" sldId="467"/>
            <ac:spMk id="30" creationId="{B7CE8D99-E390-02FB-6CE6-1C3E8426ED78}"/>
          </ac:spMkLst>
        </pc:spChg>
        <pc:spChg chg="add mod">
          <ac:chgData name="YANG Huanqi" userId="d2eadba7-0578-4af4-bb81-00ebec1c87bd" providerId="ADAL" clId="{48D794B3-A2D5-48C5-B30E-6E982A823612}" dt="2022-05-24T13:17:03.290" v="1474" actId="404"/>
          <ac:spMkLst>
            <pc:docMk/>
            <pc:sldMk cId="2485128963" sldId="467"/>
            <ac:spMk id="31" creationId="{6CDC5F8D-FFDA-964E-A166-9B11BCE79B8F}"/>
          </ac:spMkLst>
        </pc:spChg>
        <pc:spChg chg="add mod">
          <ac:chgData name="YANG Huanqi" userId="d2eadba7-0578-4af4-bb81-00ebec1c87bd" providerId="ADAL" clId="{48D794B3-A2D5-48C5-B30E-6E982A823612}" dt="2022-05-24T13:17:03.290" v="1474" actId="404"/>
          <ac:spMkLst>
            <pc:docMk/>
            <pc:sldMk cId="2485128963" sldId="467"/>
            <ac:spMk id="32" creationId="{2CF5F713-19CE-753C-C7FF-01C91742B591}"/>
          </ac:spMkLst>
        </pc:spChg>
        <pc:spChg chg="add mod">
          <ac:chgData name="YANG Huanqi" userId="d2eadba7-0578-4af4-bb81-00ebec1c87bd" providerId="ADAL" clId="{48D794B3-A2D5-48C5-B30E-6E982A823612}" dt="2022-05-24T13:17:44.320" v="1488" actId="1038"/>
          <ac:spMkLst>
            <pc:docMk/>
            <pc:sldMk cId="2485128963" sldId="467"/>
            <ac:spMk id="33" creationId="{1383BF2E-8ABF-5780-910D-EE5C9E3827A7}"/>
          </ac:spMkLst>
        </pc:spChg>
        <pc:spChg chg="add mod">
          <ac:chgData name="YANG Huanqi" userId="d2eadba7-0578-4af4-bb81-00ebec1c87bd" providerId="ADAL" clId="{48D794B3-A2D5-48C5-B30E-6E982A823612}" dt="2022-05-24T13:17:50.731" v="1489" actId="14100"/>
          <ac:spMkLst>
            <pc:docMk/>
            <pc:sldMk cId="2485128963" sldId="467"/>
            <ac:spMk id="34" creationId="{1191EEFF-041B-7F08-086B-932D10A27B9E}"/>
          </ac:spMkLst>
        </pc:spChg>
        <pc:spChg chg="add mod">
          <ac:chgData name="YANG Huanqi" userId="d2eadba7-0578-4af4-bb81-00ebec1c87bd" providerId="ADAL" clId="{48D794B3-A2D5-48C5-B30E-6E982A823612}" dt="2022-05-24T13:17:50.731" v="1489" actId="14100"/>
          <ac:spMkLst>
            <pc:docMk/>
            <pc:sldMk cId="2485128963" sldId="467"/>
            <ac:spMk id="35" creationId="{FF96887C-2837-F3A8-0797-0E04D4A2FD19}"/>
          </ac:spMkLst>
        </pc:spChg>
        <pc:spChg chg="add mod">
          <ac:chgData name="YANG Huanqi" userId="d2eadba7-0578-4af4-bb81-00ebec1c87bd" providerId="ADAL" clId="{48D794B3-A2D5-48C5-B30E-6E982A823612}" dt="2022-05-24T13:17:03.290" v="1474" actId="404"/>
          <ac:spMkLst>
            <pc:docMk/>
            <pc:sldMk cId="2485128963" sldId="467"/>
            <ac:spMk id="45" creationId="{EE9504F1-CC6D-B2E7-1770-30BC84642479}"/>
          </ac:spMkLst>
        </pc:spChg>
        <pc:spChg chg="add mod">
          <ac:chgData name="YANG Huanqi" userId="d2eadba7-0578-4af4-bb81-00ebec1c87bd" providerId="ADAL" clId="{48D794B3-A2D5-48C5-B30E-6E982A823612}" dt="2022-05-24T13:17:33.763" v="1475" actId="1582"/>
          <ac:spMkLst>
            <pc:docMk/>
            <pc:sldMk cId="2485128963" sldId="467"/>
            <ac:spMk id="46" creationId="{2F6E140C-7294-8201-5980-425511EA012B}"/>
          </ac:spMkLst>
        </pc:spChg>
        <pc:spChg chg="add mod">
          <ac:chgData name="YANG Huanqi" userId="d2eadba7-0578-4af4-bb81-00ebec1c87bd" providerId="ADAL" clId="{48D794B3-A2D5-48C5-B30E-6E982A823612}" dt="2022-05-24T13:17:33.763" v="1475" actId="1582"/>
          <ac:spMkLst>
            <pc:docMk/>
            <pc:sldMk cId="2485128963" sldId="467"/>
            <ac:spMk id="47" creationId="{BBDDCEBC-C6B9-521A-F2BF-99CA321B81C5}"/>
          </ac:spMkLst>
        </pc:spChg>
        <pc:spChg chg="add mod">
          <ac:chgData name="YANG Huanqi" userId="d2eadba7-0578-4af4-bb81-00ebec1c87bd" providerId="ADAL" clId="{48D794B3-A2D5-48C5-B30E-6E982A823612}" dt="2022-05-24T13:17:03.290" v="1474" actId="404"/>
          <ac:spMkLst>
            <pc:docMk/>
            <pc:sldMk cId="2485128963" sldId="467"/>
            <ac:spMk id="48" creationId="{F18FB863-B499-E566-25A1-EC58CBB083DA}"/>
          </ac:spMkLst>
        </pc:spChg>
        <pc:spChg chg="add mod">
          <ac:chgData name="YANG Huanqi" userId="d2eadba7-0578-4af4-bb81-00ebec1c87bd" providerId="ADAL" clId="{48D794B3-A2D5-48C5-B30E-6E982A823612}" dt="2022-05-24T13:17:03.290" v="1474" actId="404"/>
          <ac:spMkLst>
            <pc:docMk/>
            <pc:sldMk cId="2485128963" sldId="467"/>
            <ac:spMk id="49" creationId="{72190129-33E0-A314-5195-566D4881493C}"/>
          </ac:spMkLst>
        </pc:spChg>
        <pc:spChg chg="add mod">
          <ac:chgData name="YANG Huanqi" userId="d2eadba7-0578-4af4-bb81-00ebec1c87bd" providerId="ADAL" clId="{48D794B3-A2D5-48C5-B30E-6E982A823612}" dt="2022-05-24T13:17:44.320" v="1488" actId="1038"/>
          <ac:spMkLst>
            <pc:docMk/>
            <pc:sldMk cId="2485128963" sldId="467"/>
            <ac:spMk id="51" creationId="{72A81DEB-F88C-CDD2-FFC7-26091B8C69A8}"/>
          </ac:spMkLst>
        </pc:spChg>
        <pc:spChg chg="del mod topLvl">
          <ac:chgData name="YANG Huanqi" userId="d2eadba7-0578-4af4-bb81-00ebec1c87bd" providerId="ADAL" clId="{48D794B3-A2D5-48C5-B30E-6E982A823612}" dt="2022-05-24T13:28:34.405" v="1644" actId="478"/>
          <ac:spMkLst>
            <pc:docMk/>
            <pc:sldMk cId="2485128963" sldId="467"/>
            <ac:spMk id="56" creationId="{38F203A4-6B3D-0634-61E6-17F5290C7442}"/>
          </ac:spMkLst>
        </pc:spChg>
        <pc:spChg chg="mod topLvl">
          <ac:chgData name="YANG Huanqi" userId="d2eadba7-0578-4af4-bb81-00ebec1c87bd" providerId="ADAL" clId="{48D794B3-A2D5-48C5-B30E-6E982A823612}" dt="2022-05-25T12:07:40.050" v="6653" actId="164"/>
          <ac:spMkLst>
            <pc:docMk/>
            <pc:sldMk cId="2485128963" sldId="467"/>
            <ac:spMk id="57" creationId="{BCB5E424-7DFF-194D-F9F8-B6F0FC0914FF}"/>
          </ac:spMkLst>
        </pc:spChg>
        <pc:spChg chg="mod topLvl">
          <ac:chgData name="YANG Huanqi" userId="d2eadba7-0578-4af4-bb81-00ebec1c87bd" providerId="ADAL" clId="{48D794B3-A2D5-48C5-B30E-6E982A823612}" dt="2022-05-25T12:07:40.050" v="6653" actId="164"/>
          <ac:spMkLst>
            <pc:docMk/>
            <pc:sldMk cId="2485128963" sldId="467"/>
            <ac:spMk id="58" creationId="{216CF85C-C5D8-BBA2-31A6-BDDA83B54AF8}"/>
          </ac:spMkLst>
        </pc:spChg>
        <pc:spChg chg="del mod topLvl">
          <ac:chgData name="YANG Huanqi" userId="d2eadba7-0578-4af4-bb81-00ebec1c87bd" providerId="ADAL" clId="{48D794B3-A2D5-48C5-B30E-6E982A823612}" dt="2022-05-24T13:28:34.405" v="1644" actId="478"/>
          <ac:spMkLst>
            <pc:docMk/>
            <pc:sldMk cId="2485128963" sldId="467"/>
            <ac:spMk id="59" creationId="{445CCE24-8E43-4508-7D24-0D852F52B3A0}"/>
          </ac:spMkLst>
        </pc:spChg>
        <pc:spChg chg="mod topLvl">
          <ac:chgData name="YANG Huanqi" userId="d2eadba7-0578-4af4-bb81-00ebec1c87bd" providerId="ADAL" clId="{48D794B3-A2D5-48C5-B30E-6E982A823612}" dt="2022-05-25T12:07:40.050" v="6653" actId="164"/>
          <ac:spMkLst>
            <pc:docMk/>
            <pc:sldMk cId="2485128963" sldId="467"/>
            <ac:spMk id="60" creationId="{7FEE042D-E13D-AD4A-4CA8-144752303356}"/>
          </ac:spMkLst>
        </pc:spChg>
        <pc:spChg chg="mod topLvl">
          <ac:chgData name="YANG Huanqi" userId="d2eadba7-0578-4af4-bb81-00ebec1c87bd" providerId="ADAL" clId="{48D794B3-A2D5-48C5-B30E-6E982A823612}" dt="2022-05-25T12:07:40.050" v="6653" actId="164"/>
          <ac:spMkLst>
            <pc:docMk/>
            <pc:sldMk cId="2485128963" sldId="467"/>
            <ac:spMk id="61" creationId="{7BE08C33-0B45-796A-DFFC-3E51F227450B}"/>
          </ac:spMkLst>
        </pc:spChg>
        <pc:spChg chg="mod topLvl">
          <ac:chgData name="YANG Huanqi" userId="d2eadba7-0578-4af4-bb81-00ebec1c87bd" providerId="ADAL" clId="{48D794B3-A2D5-48C5-B30E-6E982A823612}" dt="2022-05-25T12:07:40.050" v="6653" actId="164"/>
          <ac:spMkLst>
            <pc:docMk/>
            <pc:sldMk cId="2485128963" sldId="467"/>
            <ac:spMk id="62" creationId="{1648B6B2-9E6A-652C-1546-1D0C08357611}"/>
          </ac:spMkLst>
        </pc:spChg>
        <pc:spChg chg="mod topLvl">
          <ac:chgData name="YANG Huanqi" userId="d2eadba7-0578-4af4-bb81-00ebec1c87bd" providerId="ADAL" clId="{48D794B3-A2D5-48C5-B30E-6E982A823612}" dt="2022-05-25T12:07:40.050" v="6653" actId="164"/>
          <ac:spMkLst>
            <pc:docMk/>
            <pc:sldMk cId="2485128963" sldId="467"/>
            <ac:spMk id="63" creationId="{1A050C07-9CB1-0401-2B39-23DA8D8D18F5}"/>
          </ac:spMkLst>
        </pc:spChg>
        <pc:spChg chg="mod topLvl">
          <ac:chgData name="YANG Huanqi" userId="d2eadba7-0578-4af4-bb81-00ebec1c87bd" providerId="ADAL" clId="{48D794B3-A2D5-48C5-B30E-6E982A823612}" dt="2022-05-25T12:07:40.050" v="6653" actId="164"/>
          <ac:spMkLst>
            <pc:docMk/>
            <pc:sldMk cId="2485128963" sldId="467"/>
            <ac:spMk id="64" creationId="{91AFE0D6-6A68-1282-1F74-A8F102E289EB}"/>
          </ac:spMkLst>
        </pc:spChg>
        <pc:spChg chg="mod topLvl">
          <ac:chgData name="YANG Huanqi" userId="d2eadba7-0578-4af4-bb81-00ebec1c87bd" providerId="ADAL" clId="{48D794B3-A2D5-48C5-B30E-6E982A823612}" dt="2022-05-25T12:07:40.050" v="6653" actId="164"/>
          <ac:spMkLst>
            <pc:docMk/>
            <pc:sldMk cId="2485128963" sldId="467"/>
            <ac:spMk id="65" creationId="{DCD313AC-F06F-028E-6311-68D10D97583D}"/>
          </ac:spMkLst>
        </pc:spChg>
        <pc:spChg chg="del mod topLvl">
          <ac:chgData name="YANG Huanqi" userId="d2eadba7-0578-4af4-bb81-00ebec1c87bd" providerId="ADAL" clId="{48D794B3-A2D5-48C5-B30E-6E982A823612}" dt="2022-05-24T13:28:34.405" v="1644" actId="478"/>
          <ac:spMkLst>
            <pc:docMk/>
            <pc:sldMk cId="2485128963" sldId="467"/>
            <ac:spMk id="66" creationId="{65B28EE5-3964-0776-6AF1-F15BC2D2C072}"/>
          </ac:spMkLst>
        </pc:spChg>
        <pc:spChg chg="del mod topLvl">
          <ac:chgData name="YANG Huanqi" userId="d2eadba7-0578-4af4-bb81-00ebec1c87bd" providerId="ADAL" clId="{48D794B3-A2D5-48C5-B30E-6E982A823612}" dt="2022-05-24T13:28:34.405" v="1644" actId="478"/>
          <ac:spMkLst>
            <pc:docMk/>
            <pc:sldMk cId="2485128963" sldId="467"/>
            <ac:spMk id="67" creationId="{3B63755B-ADBD-DE43-27C3-B9384650D489}"/>
          </ac:spMkLst>
        </pc:spChg>
        <pc:spChg chg="del mod topLvl">
          <ac:chgData name="YANG Huanqi" userId="d2eadba7-0578-4af4-bb81-00ebec1c87bd" providerId="ADAL" clId="{48D794B3-A2D5-48C5-B30E-6E982A823612}" dt="2022-05-24T13:28:34.405" v="1644" actId="478"/>
          <ac:spMkLst>
            <pc:docMk/>
            <pc:sldMk cId="2485128963" sldId="467"/>
            <ac:spMk id="68" creationId="{AA55A8AD-92CE-7545-81BB-6F668DD01E12}"/>
          </ac:spMkLst>
        </pc:spChg>
        <pc:spChg chg="del mod topLvl">
          <ac:chgData name="YANG Huanqi" userId="d2eadba7-0578-4af4-bb81-00ebec1c87bd" providerId="ADAL" clId="{48D794B3-A2D5-48C5-B30E-6E982A823612}" dt="2022-05-24T13:28:34.405" v="1644" actId="478"/>
          <ac:spMkLst>
            <pc:docMk/>
            <pc:sldMk cId="2485128963" sldId="467"/>
            <ac:spMk id="69" creationId="{D17951E9-576A-7928-1B1B-6962D658578D}"/>
          </ac:spMkLst>
        </pc:spChg>
        <pc:spChg chg="mod topLvl">
          <ac:chgData name="YANG Huanqi" userId="d2eadba7-0578-4af4-bb81-00ebec1c87bd" providerId="ADAL" clId="{48D794B3-A2D5-48C5-B30E-6E982A823612}" dt="2022-05-25T12:07:40.050" v="6653" actId="164"/>
          <ac:spMkLst>
            <pc:docMk/>
            <pc:sldMk cId="2485128963" sldId="467"/>
            <ac:spMk id="70" creationId="{B7580F2E-09D4-FCC7-5AD9-9B4654C620E4}"/>
          </ac:spMkLst>
        </pc:spChg>
        <pc:spChg chg="mod topLvl">
          <ac:chgData name="YANG Huanqi" userId="d2eadba7-0578-4af4-bb81-00ebec1c87bd" providerId="ADAL" clId="{48D794B3-A2D5-48C5-B30E-6E982A823612}" dt="2022-05-25T12:07:40.050" v="6653" actId="164"/>
          <ac:spMkLst>
            <pc:docMk/>
            <pc:sldMk cId="2485128963" sldId="467"/>
            <ac:spMk id="71" creationId="{92A9744A-14F9-8AA8-CDE4-01F75D06D600}"/>
          </ac:spMkLst>
        </pc:spChg>
        <pc:spChg chg="mod topLvl">
          <ac:chgData name="YANG Huanqi" userId="d2eadba7-0578-4af4-bb81-00ebec1c87bd" providerId="ADAL" clId="{48D794B3-A2D5-48C5-B30E-6E982A823612}" dt="2022-05-25T12:07:40.050" v="6653" actId="164"/>
          <ac:spMkLst>
            <pc:docMk/>
            <pc:sldMk cId="2485128963" sldId="467"/>
            <ac:spMk id="72" creationId="{51DDD654-1AF8-2766-7CB6-9C4FCDAECE38}"/>
          </ac:spMkLst>
        </pc:spChg>
        <pc:spChg chg="del mod topLvl">
          <ac:chgData name="YANG Huanqi" userId="d2eadba7-0578-4af4-bb81-00ebec1c87bd" providerId="ADAL" clId="{48D794B3-A2D5-48C5-B30E-6E982A823612}" dt="2022-05-24T13:28:36.947" v="1646" actId="478"/>
          <ac:spMkLst>
            <pc:docMk/>
            <pc:sldMk cId="2485128963" sldId="467"/>
            <ac:spMk id="73" creationId="{7EE29649-8389-5D84-C863-24C93261E89D}"/>
          </ac:spMkLst>
        </pc:spChg>
        <pc:spChg chg="del mod topLvl">
          <ac:chgData name="YANG Huanqi" userId="d2eadba7-0578-4af4-bb81-00ebec1c87bd" providerId="ADAL" clId="{48D794B3-A2D5-48C5-B30E-6E982A823612}" dt="2022-05-24T13:28:34.405" v="1644" actId="478"/>
          <ac:spMkLst>
            <pc:docMk/>
            <pc:sldMk cId="2485128963" sldId="467"/>
            <ac:spMk id="74" creationId="{A2778841-98F0-149C-E1EA-98B2A07ADC14}"/>
          </ac:spMkLst>
        </pc:spChg>
        <pc:spChg chg="del mod topLvl">
          <ac:chgData name="YANG Huanqi" userId="d2eadba7-0578-4af4-bb81-00ebec1c87bd" providerId="ADAL" clId="{48D794B3-A2D5-48C5-B30E-6E982A823612}" dt="2022-05-24T13:28:34.405" v="1644" actId="478"/>
          <ac:spMkLst>
            <pc:docMk/>
            <pc:sldMk cId="2485128963" sldId="467"/>
            <ac:spMk id="75" creationId="{7A2C18A4-272F-771D-C6F5-2D1A90DE3C18}"/>
          </ac:spMkLst>
        </pc:spChg>
        <pc:spChg chg="del mod topLvl">
          <ac:chgData name="YANG Huanqi" userId="d2eadba7-0578-4af4-bb81-00ebec1c87bd" providerId="ADAL" clId="{48D794B3-A2D5-48C5-B30E-6E982A823612}" dt="2022-05-24T13:28:34.405" v="1644" actId="478"/>
          <ac:spMkLst>
            <pc:docMk/>
            <pc:sldMk cId="2485128963" sldId="467"/>
            <ac:spMk id="85" creationId="{14F93E21-09FE-D596-CC8D-C05C4F8854CA}"/>
          </ac:spMkLst>
        </pc:spChg>
        <pc:spChg chg="del mod topLvl">
          <ac:chgData name="YANG Huanqi" userId="d2eadba7-0578-4af4-bb81-00ebec1c87bd" providerId="ADAL" clId="{48D794B3-A2D5-48C5-B30E-6E982A823612}" dt="2022-05-24T13:28:34.405" v="1644" actId="478"/>
          <ac:spMkLst>
            <pc:docMk/>
            <pc:sldMk cId="2485128963" sldId="467"/>
            <ac:spMk id="86" creationId="{3A950E45-A62B-AECF-E455-BBD2C3677DC4}"/>
          </ac:spMkLst>
        </pc:spChg>
        <pc:spChg chg="del mod topLvl">
          <ac:chgData name="YANG Huanqi" userId="d2eadba7-0578-4af4-bb81-00ebec1c87bd" providerId="ADAL" clId="{48D794B3-A2D5-48C5-B30E-6E982A823612}" dt="2022-05-24T13:28:34.405" v="1644" actId="478"/>
          <ac:spMkLst>
            <pc:docMk/>
            <pc:sldMk cId="2485128963" sldId="467"/>
            <ac:spMk id="87" creationId="{0A712460-7B8E-F0AD-DD2A-AC4C0705C3A6}"/>
          </ac:spMkLst>
        </pc:spChg>
        <pc:spChg chg="del mod topLvl">
          <ac:chgData name="YANG Huanqi" userId="d2eadba7-0578-4af4-bb81-00ebec1c87bd" providerId="ADAL" clId="{48D794B3-A2D5-48C5-B30E-6E982A823612}" dt="2022-05-24T13:28:34.405" v="1644" actId="478"/>
          <ac:spMkLst>
            <pc:docMk/>
            <pc:sldMk cId="2485128963" sldId="467"/>
            <ac:spMk id="88" creationId="{7042775F-EC0A-39D0-2A7D-EC9C3AB770F5}"/>
          </ac:spMkLst>
        </pc:spChg>
        <pc:spChg chg="del mod topLvl">
          <ac:chgData name="YANG Huanqi" userId="d2eadba7-0578-4af4-bb81-00ebec1c87bd" providerId="ADAL" clId="{48D794B3-A2D5-48C5-B30E-6E982A823612}" dt="2022-05-24T13:28:34.405" v="1644" actId="478"/>
          <ac:spMkLst>
            <pc:docMk/>
            <pc:sldMk cId="2485128963" sldId="467"/>
            <ac:spMk id="89" creationId="{CA670919-130A-5C19-6D52-B7C737BB0BB2}"/>
          </ac:spMkLst>
        </pc:spChg>
        <pc:spChg chg="del mod topLvl">
          <ac:chgData name="YANG Huanqi" userId="d2eadba7-0578-4af4-bb81-00ebec1c87bd" providerId="ADAL" clId="{48D794B3-A2D5-48C5-B30E-6E982A823612}" dt="2022-05-24T13:28:34.405" v="1644" actId="478"/>
          <ac:spMkLst>
            <pc:docMk/>
            <pc:sldMk cId="2485128963" sldId="467"/>
            <ac:spMk id="91" creationId="{C6A69B82-CC45-2A10-E59D-AD3C0292F63A}"/>
          </ac:spMkLst>
        </pc:spChg>
        <pc:spChg chg="add mod">
          <ac:chgData name="YANG Huanqi" userId="d2eadba7-0578-4af4-bb81-00ebec1c87bd" providerId="ADAL" clId="{48D794B3-A2D5-48C5-B30E-6E982A823612}" dt="2022-05-24T14:01:53.449" v="2069" actId="1076"/>
          <ac:spMkLst>
            <pc:docMk/>
            <pc:sldMk cId="2485128963" sldId="467"/>
            <ac:spMk id="92" creationId="{0CBED445-669B-1BD0-3448-189DCC621246}"/>
          </ac:spMkLst>
        </pc:spChg>
        <pc:grpChg chg="add mod">
          <ac:chgData name="YANG Huanqi" userId="d2eadba7-0578-4af4-bb81-00ebec1c87bd" providerId="ADAL" clId="{48D794B3-A2D5-48C5-B30E-6E982A823612}" dt="2022-05-25T12:07:40.050" v="6653" actId="164"/>
          <ac:grpSpMkLst>
            <pc:docMk/>
            <pc:sldMk cId="2485128963" sldId="467"/>
            <ac:grpSpMk id="2" creationId="{6B081AA7-5538-D454-BDA3-DE9C30206BF1}"/>
          </ac:grpSpMkLst>
        </pc:grpChg>
        <pc:grpChg chg="add del mod">
          <ac:chgData name="YANG Huanqi" userId="d2eadba7-0578-4af4-bb81-00ebec1c87bd" providerId="ADAL" clId="{48D794B3-A2D5-48C5-B30E-6E982A823612}" dt="2022-05-24T13:18:29.038" v="1534" actId="478"/>
          <ac:grpSpMkLst>
            <pc:docMk/>
            <pc:sldMk cId="2485128963" sldId="467"/>
            <ac:grpSpMk id="2" creationId="{C250D925-FC9C-F81A-6770-C87FF38130D2}"/>
          </ac:grpSpMkLst>
        </pc:grpChg>
        <pc:grpChg chg="add del mod">
          <ac:chgData name="YANG Huanqi" userId="d2eadba7-0578-4af4-bb81-00ebec1c87bd" providerId="ADAL" clId="{48D794B3-A2D5-48C5-B30E-6E982A823612}" dt="2022-05-24T13:28:29.015" v="1643" actId="165"/>
          <ac:grpSpMkLst>
            <pc:docMk/>
            <pc:sldMk cId="2485128963" sldId="467"/>
            <ac:grpSpMk id="52" creationId="{17BC3D1E-4CB3-48AC-6CA2-A7399A8BF5E5}"/>
          </ac:grpSpMkLst>
        </pc:grpChg>
        <pc:picChg chg="del">
          <ac:chgData name="YANG Huanqi" userId="d2eadba7-0578-4af4-bb81-00ebec1c87bd" providerId="ADAL" clId="{48D794B3-A2D5-48C5-B30E-6E982A823612}" dt="2022-05-23T07:41:21.444" v="424" actId="478"/>
          <ac:picMkLst>
            <pc:docMk/>
            <pc:sldMk cId="2485128963" sldId="467"/>
            <ac:picMk id="3" creationId="{9BB96073-EBF7-A7C8-09A8-0B73B874B771}"/>
          </ac:picMkLst>
        </pc:picChg>
        <pc:picChg chg="add del mod">
          <ac:chgData name="YANG Huanqi" userId="d2eadba7-0578-4af4-bb81-00ebec1c87bd" providerId="ADAL" clId="{48D794B3-A2D5-48C5-B30E-6E982A823612}" dt="2022-05-24T13:16:24.133" v="1461" actId="478"/>
          <ac:picMkLst>
            <pc:docMk/>
            <pc:sldMk cId="2485128963" sldId="467"/>
            <ac:picMk id="4" creationId="{ABDE8614-8763-6F3F-B07B-1836BA5CB2DD}"/>
          </ac:picMkLst>
        </pc:picChg>
        <pc:picChg chg="add mod">
          <ac:chgData name="YANG Huanqi" userId="d2eadba7-0578-4af4-bb81-00ebec1c87bd" providerId="ADAL" clId="{48D794B3-A2D5-48C5-B30E-6E982A823612}" dt="2022-05-24T13:16:31.599" v="1463" actId="164"/>
          <ac:picMkLst>
            <pc:docMk/>
            <pc:sldMk cId="2485128963" sldId="467"/>
            <ac:picMk id="11" creationId="{A67B25CB-EA77-39ED-A1F3-E5C86541988A}"/>
          </ac:picMkLst>
        </pc:picChg>
        <pc:picChg chg="add mod">
          <ac:chgData name="YANG Huanqi" userId="d2eadba7-0578-4af4-bb81-00ebec1c87bd" providerId="ADAL" clId="{48D794B3-A2D5-48C5-B30E-6E982A823612}" dt="2022-05-24T13:16:31.599" v="1463" actId="164"/>
          <ac:picMkLst>
            <pc:docMk/>
            <pc:sldMk cId="2485128963" sldId="467"/>
            <ac:picMk id="12" creationId="{0157B247-A1D1-796C-E2A3-45BA76D0227C}"/>
          </ac:picMkLst>
        </pc:picChg>
        <pc:picChg chg="add mod">
          <ac:chgData name="YANG Huanqi" userId="d2eadba7-0578-4af4-bb81-00ebec1c87bd" providerId="ADAL" clId="{48D794B3-A2D5-48C5-B30E-6E982A823612}" dt="2022-05-24T13:16:31.599" v="1463" actId="164"/>
          <ac:picMkLst>
            <pc:docMk/>
            <pc:sldMk cId="2485128963" sldId="467"/>
            <ac:picMk id="13" creationId="{472FF999-FCA4-5AAF-EA31-D410B439D8AE}"/>
          </ac:picMkLst>
        </pc:picChg>
        <pc:picChg chg="mod topLvl">
          <ac:chgData name="YANG Huanqi" userId="d2eadba7-0578-4af4-bb81-00ebec1c87bd" providerId="ADAL" clId="{48D794B3-A2D5-48C5-B30E-6E982A823612}" dt="2022-05-25T12:07:40.050" v="6653" actId="164"/>
          <ac:picMkLst>
            <pc:docMk/>
            <pc:sldMk cId="2485128963" sldId="467"/>
            <ac:picMk id="53" creationId="{345A761A-0D65-1725-4A0D-C9417DCD5475}"/>
          </ac:picMkLst>
        </pc:picChg>
        <pc:picChg chg="mod topLvl">
          <ac:chgData name="YANG Huanqi" userId="d2eadba7-0578-4af4-bb81-00ebec1c87bd" providerId="ADAL" clId="{48D794B3-A2D5-48C5-B30E-6E982A823612}" dt="2022-05-25T12:07:40.050" v="6653" actId="164"/>
          <ac:picMkLst>
            <pc:docMk/>
            <pc:sldMk cId="2485128963" sldId="467"/>
            <ac:picMk id="54" creationId="{39397895-615C-BA40-B3C4-A47C60B4032C}"/>
          </ac:picMkLst>
        </pc:picChg>
        <pc:picChg chg="mod topLvl">
          <ac:chgData name="YANG Huanqi" userId="d2eadba7-0578-4af4-bb81-00ebec1c87bd" providerId="ADAL" clId="{48D794B3-A2D5-48C5-B30E-6E982A823612}" dt="2022-05-25T12:07:40.050" v="6653" actId="164"/>
          <ac:picMkLst>
            <pc:docMk/>
            <pc:sldMk cId="2485128963" sldId="467"/>
            <ac:picMk id="55" creationId="{B4D43E9A-9425-A320-A135-C135F6A7D0F9}"/>
          </ac:picMkLst>
        </pc:picChg>
        <pc:cxnChg chg="add mod">
          <ac:chgData name="YANG Huanqi" userId="d2eadba7-0578-4af4-bb81-00ebec1c87bd" providerId="ADAL" clId="{48D794B3-A2D5-48C5-B30E-6E982A823612}" dt="2022-05-24T14:01:53.449" v="2069" actId="1076"/>
          <ac:cxnSpMkLst>
            <pc:docMk/>
            <pc:sldMk cId="2485128963" sldId="467"/>
            <ac:cxnSpMk id="6" creationId="{A1EB5046-8449-660F-7C22-BFE6921F5FB1}"/>
          </ac:cxnSpMkLst>
        </pc:cxnChg>
        <pc:cxnChg chg="add mod">
          <ac:chgData name="YANG Huanqi" userId="d2eadba7-0578-4af4-bb81-00ebec1c87bd" providerId="ADAL" clId="{48D794B3-A2D5-48C5-B30E-6E982A823612}" dt="2022-05-24T13:18:29.038" v="1534" actId="478"/>
          <ac:cxnSpMkLst>
            <pc:docMk/>
            <pc:sldMk cId="2485128963" sldId="467"/>
            <ac:cxnSpMk id="36" creationId="{62452F31-1F3F-1E5A-ABE6-9E4A2D2EDB0D}"/>
          </ac:cxnSpMkLst>
        </pc:cxnChg>
        <pc:cxnChg chg="add mod">
          <ac:chgData name="YANG Huanqi" userId="d2eadba7-0578-4af4-bb81-00ebec1c87bd" providerId="ADAL" clId="{48D794B3-A2D5-48C5-B30E-6E982A823612}" dt="2022-05-24T13:18:29.038" v="1534" actId="478"/>
          <ac:cxnSpMkLst>
            <pc:docMk/>
            <pc:sldMk cId="2485128963" sldId="467"/>
            <ac:cxnSpMk id="37" creationId="{87C9DBEB-B480-7842-0A61-6F8DA246BEA4}"/>
          </ac:cxnSpMkLst>
        </pc:cxnChg>
        <pc:cxnChg chg="add mod">
          <ac:chgData name="YANG Huanqi" userId="d2eadba7-0578-4af4-bb81-00ebec1c87bd" providerId="ADAL" clId="{48D794B3-A2D5-48C5-B30E-6E982A823612}" dt="2022-05-24T13:18:29.038" v="1534" actId="478"/>
          <ac:cxnSpMkLst>
            <pc:docMk/>
            <pc:sldMk cId="2485128963" sldId="467"/>
            <ac:cxnSpMk id="38" creationId="{781EC963-30BB-221F-C147-7BA06E824547}"/>
          </ac:cxnSpMkLst>
        </pc:cxnChg>
        <pc:cxnChg chg="add mod">
          <ac:chgData name="YANG Huanqi" userId="d2eadba7-0578-4af4-bb81-00ebec1c87bd" providerId="ADAL" clId="{48D794B3-A2D5-48C5-B30E-6E982A823612}" dt="2022-05-24T13:18:29.038" v="1534" actId="478"/>
          <ac:cxnSpMkLst>
            <pc:docMk/>
            <pc:sldMk cId="2485128963" sldId="467"/>
            <ac:cxnSpMk id="39" creationId="{1691FC20-A185-A7E6-DC73-997B1403CB13}"/>
          </ac:cxnSpMkLst>
        </pc:cxnChg>
        <pc:cxnChg chg="add mod">
          <ac:chgData name="YANG Huanqi" userId="d2eadba7-0578-4af4-bb81-00ebec1c87bd" providerId="ADAL" clId="{48D794B3-A2D5-48C5-B30E-6E982A823612}" dt="2022-05-24T13:18:29.038" v="1534" actId="478"/>
          <ac:cxnSpMkLst>
            <pc:docMk/>
            <pc:sldMk cId="2485128963" sldId="467"/>
            <ac:cxnSpMk id="40" creationId="{39404B2B-A206-D7D9-6707-05B2DDD9FE7F}"/>
          </ac:cxnSpMkLst>
        </pc:cxnChg>
        <pc:cxnChg chg="add mod">
          <ac:chgData name="YANG Huanqi" userId="d2eadba7-0578-4af4-bb81-00ebec1c87bd" providerId="ADAL" clId="{48D794B3-A2D5-48C5-B30E-6E982A823612}" dt="2022-05-24T13:18:29.038" v="1534" actId="478"/>
          <ac:cxnSpMkLst>
            <pc:docMk/>
            <pc:sldMk cId="2485128963" sldId="467"/>
            <ac:cxnSpMk id="41" creationId="{44F53A33-A866-5EB3-3809-43C33EBD24A7}"/>
          </ac:cxnSpMkLst>
        </pc:cxnChg>
        <pc:cxnChg chg="add mod">
          <ac:chgData name="YANG Huanqi" userId="d2eadba7-0578-4af4-bb81-00ebec1c87bd" providerId="ADAL" clId="{48D794B3-A2D5-48C5-B30E-6E982A823612}" dt="2022-05-24T13:16:31.599" v="1463" actId="164"/>
          <ac:cxnSpMkLst>
            <pc:docMk/>
            <pc:sldMk cId="2485128963" sldId="467"/>
            <ac:cxnSpMk id="42" creationId="{E603D345-D9EB-8FE6-E86A-92021B30796D}"/>
          </ac:cxnSpMkLst>
        </pc:cxnChg>
        <pc:cxnChg chg="add mod">
          <ac:chgData name="YANG Huanqi" userId="d2eadba7-0578-4af4-bb81-00ebec1c87bd" providerId="ADAL" clId="{48D794B3-A2D5-48C5-B30E-6E982A823612}" dt="2022-05-24T13:16:31.599" v="1463" actId="164"/>
          <ac:cxnSpMkLst>
            <pc:docMk/>
            <pc:sldMk cId="2485128963" sldId="467"/>
            <ac:cxnSpMk id="43" creationId="{C3407137-67C3-D450-418C-FBEF87C771B3}"/>
          </ac:cxnSpMkLst>
        </pc:cxnChg>
        <pc:cxnChg chg="add mod">
          <ac:chgData name="YANG Huanqi" userId="d2eadba7-0578-4af4-bb81-00ebec1c87bd" providerId="ADAL" clId="{48D794B3-A2D5-48C5-B30E-6E982A823612}" dt="2022-05-24T13:18:29.038" v="1534" actId="478"/>
          <ac:cxnSpMkLst>
            <pc:docMk/>
            <pc:sldMk cId="2485128963" sldId="467"/>
            <ac:cxnSpMk id="44" creationId="{413A52BA-8A2C-216B-F58E-4CF23FB053C3}"/>
          </ac:cxnSpMkLst>
        </pc:cxnChg>
        <pc:cxnChg chg="add mod">
          <ac:chgData name="YANG Huanqi" userId="d2eadba7-0578-4af4-bb81-00ebec1c87bd" providerId="ADAL" clId="{48D794B3-A2D5-48C5-B30E-6E982A823612}" dt="2022-05-24T13:16:31.599" v="1463" actId="164"/>
          <ac:cxnSpMkLst>
            <pc:docMk/>
            <pc:sldMk cId="2485128963" sldId="467"/>
            <ac:cxnSpMk id="50" creationId="{785D6355-F19B-8017-9D84-16671B0E8FDE}"/>
          </ac:cxnSpMkLst>
        </pc:cxnChg>
        <pc:cxnChg chg="mod topLvl">
          <ac:chgData name="YANG Huanqi" userId="d2eadba7-0578-4af4-bb81-00ebec1c87bd" providerId="ADAL" clId="{48D794B3-A2D5-48C5-B30E-6E982A823612}" dt="2022-05-25T12:07:40.050" v="6653" actId="164"/>
          <ac:cxnSpMkLst>
            <pc:docMk/>
            <pc:sldMk cId="2485128963" sldId="467"/>
            <ac:cxnSpMk id="76" creationId="{551007B9-6CBF-4F62-8B54-20C4F0C57AD6}"/>
          </ac:cxnSpMkLst>
        </pc:cxnChg>
        <pc:cxnChg chg="mod topLvl">
          <ac:chgData name="YANG Huanqi" userId="d2eadba7-0578-4af4-bb81-00ebec1c87bd" providerId="ADAL" clId="{48D794B3-A2D5-48C5-B30E-6E982A823612}" dt="2022-05-25T12:07:40.050" v="6653" actId="164"/>
          <ac:cxnSpMkLst>
            <pc:docMk/>
            <pc:sldMk cId="2485128963" sldId="467"/>
            <ac:cxnSpMk id="77" creationId="{3FF3531D-112E-C18C-68B7-9E41A6D42C20}"/>
          </ac:cxnSpMkLst>
        </pc:cxnChg>
        <pc:cxnChg chg="mod topLvl">
          <ac:chgData name="YANG Huanqi" userId="d2eadba7-0578-4af4-bb81-00ebec1c87bd" providerId="ADAL" clId="{48D794B3-A2D5-48C5-B30E-6E982A823612}" dt="2022-05-25T12:07:40.050" v="6653" actId="164"/>
          <ac:cxnSpMkLst>
            <pc:docMk/>
            <pc:sldMk cId="2485128963" sldId="467"/>
            <ac:cxnSpMk id="78" creationId="{357782E9-BC96-3479-7E61-C6714306AA31}"/>
          </ac:cxnSpMkLst>
        </pc:cxnChg>
        <pc:cxnChg chg="del mod topLvl">
          <ac:chgData name="YANG Huanqi" userId="d2eadba7-0578-4af4-bb81-00ebec1c87bd" providerId="ADAL" clId="{48D794B3-A2D5-48C5-B30E-6E982A823612}" dt="2022-05-24T13:28:48.003" v="1647" actId="478"/>
          <ac:cxnSpMkLst>
            <pc:docMk/>
            <pc:sldMk cId="2485128963" sldId="467"/>
            <ac:cxnSpMk id="79" creationId="{5EAF0DC6-42E9-E147-ECEF-1932BE4E2E6A}"/>
          </ac:cxnSpMkLst>
        </pc:cxnChg>
        <pc:cxnChg chg="del mod topLvl">
          <ac:chgData name="YANG Huanqi" userId="d2eadba7-0578-4af4-bb81-00ebec1c87bd" providerId="ADAL" clId="{48D794B3-A2D5-48C5-B30E-6E982A823612}" dt="2022-05-24T13:28:34.405" v="1644" actId="478"/>
          <ac:cxnSpMkLst>
            <pc:docMk/>
            <pc:sldMk cId="2485128963" sldId="467"/>
            <ac:cxnSpMk id="80" creationId="{73B49FC8-68F6-F236-B0F7-F9778A2875AC}"/>
          </ac:cxnSpMkLst>
        </pc:cxnChg>
        <pc:cxnChg chg="del mod topLvl">
          <ac:chgData name="YANG Huanqi" userId="d2eadba7-0578-4af4-bb81-00ebec1c87bd" providerId="ADAL" clId="{48D794B3-A2D5-48C5-B30E-6E982A823612}" dt="2022-05-24T13:28:34.405" v="1644" actId="478"/>
          <ac:cxnSpMkLst>
            <pc:docMk/>
            <pc:sldMk cId="2485128963" sldId="467"/>
            <ac:cxnSpMk id="81" creationId="{4F5D144B-573C-AAFE-E1F5-9E5E994EC179}"/>
          </ac:cxnSpMkLst>
        </pc:cxnChg>
        <pc:cxnChg chg="del mod topLvl">
          <ac:chgData name="YANG Huanqi" userId="d2eadba7-0578-4af4-bb81-00ebec1c87bd" providerId="ADAL" clId="{48D794B3-A2D5-48C5-B30E-6E982A823612}" dt="2022-05-24T13:28:34.405" v="1644" actId="478"/>
          <ac:cxnSpMkLst>
            <pc:docMk/>
            <pc:sldMk cId="2485128963" sldId="467"/>
            <ac:cxnSpMk id="82" creationId="{76B92308-FF7C-A849-9484-82154E063EBE}"/>
          </ac:cxnSpMkLst>
        </pc:cxnChg>
        <pc:cxnChg chg="mod topLvl">
          <ac:chgData name="YANG Huanqi" userId="d2eadba7-0578-4af4-bb81-00ebec1c87bd" providerId="ADAL" clId="{48D794B3-A2D5-48C5-B30E-6E982A823612}" dt="2022-05-25T12:07:40.050" v="6653" actId="164"/>
          <ac:cxnSpMkLst>
            <pc:docMk/>
            <pc:sldMk cId="2485128963" sldId="467"/>
            <ac:cxnSpMk id="83" creationId="{375C5EE4-6A40-8A6E-7E8C-78277EA2554E}"/>
          </ac:cxnSpMkLst>
        </pc:cxnChg>
        <pc:cxnChg chg="del mod topLvl">
          <ac:chgData name="YANG Huanqi" userId="d2eadba7-0578-4af4-bb81-00ebec1c87bd" providerId="ADAL" clId="{48D794B3-A2D5-48C5-B30E-6E982A823612}" dt="2022-05-24T13:28:35.992" v="1645" actId="478"/>
          <ac:cxnSpMkLst>
            <pc:docMk/>
            <pc:sldMk cId="2485128963" sldId="467"/>
            <ac:cxnSpMk id="84" creationId="{1AED6C1B-A5FC-077D-3B7D-9667A9783C1B}"/>
          </ac:cxnSpMkLst>
        </pc:cxnChg>
        <pc:cxnChg chg="del mod topLvl">
          <ac:chgData name="YANG Huanqi" userId="d2eadba7-0578-4af4-bb81-00ebec1c87bd" providerId="ADAL" clId="{48D794B3-A2D5-48C5-B30E-6E982A823612}" dt="2022-05-24T13:28:34.405" v="1644" actId="478"/>
          <ac:cxnSpMkLst>
            <pc:docMk/>
            <pc:sldMk cId="2485128963" sldId="467"/>
            <ac:cxnSpMk id="90" creationId="{45E4E9CC-EDE2-A528-80B3-04C79E907853}"/>
          </ac:cxnSpMkLst>
        </pc:cxnChg>
        <pc:cxnChg chg="add mod">
          <ac:chgData name="YANG Huanqi" userId="d2eadba7-0578-4af4-bb81-00ebec1c87bd" providerId="ADAL" clId="{48D794B3-A2D5-48C5-B30E-6E982A823612}" dt="2022-05-24T14:01:53.449" v="2069" actId="1076"/>
          <ac:cxnSpMkLst>
            <pc:docMk/>
            <pc:sldMk cId="2485128963" sldId="467"/>
            <ac:cxnSpMk id="95" creationId="{6731AD87-B39F-9307-AD72-D949A118354A}"/>
          </ac:cxnSpMkLst>
        </pc:cxnChg>
      </pc:sldChg>
      <pc:sldChg chg="addSp delSp modSp add mod modAnim modNotesTx">
        <pc:chgData name="YANG Huanqi" userId="d2eadba7-0578-4af4-bb81-00ebec1c87bd" providerId="ADAL" clId="{48D794B3-A2D5-48C5-B30E-6E982A823612}" dt="2022-05-25T12:20:42.812" v="6781"/>
        <pc:sldMkLst>
          <pc:docMk/>
          <pc:sldMk cId="872471749" sldId="468"/>
        </pc:sldMkLst>
        <pc:spChg chg="add del mod">
          <ac:chgData name="YANG Huanqi" userId="d2eadba7-0578-4af4-bb81-00ebec1c87bd" providerId="ADAL" clId="{48D794B3-A2D5-48C5-B30E-6E982A823612}" dt="2022-05-24T13:05:06.202" v="1404" actId="478"/>
          <ac:spMkLst>
            <pc:docMk/>
            <pc:sldMk cId="872471749" sldId="468"/>
            <ac:spMk id="9" creationId="{9A43FF59-4B6B-EDCF-B2AB-7717D88B803D}"/>
          </ac:spMkLst>
        </pc:spChg>
        <pc:spChg chg="add del mod">
          <ac:chgData name="YANG Huanqi" userId="d2eadba7-0578-4af4-bb81-00ebec1c87bd" providerId="ADAL" clId="{48D794B3-A2D5-48C5-B30E-6E982A823612}" dt="2022-05-24T14:56:13.121" v="2626" actId="478"/>
          <ac:spMkLst>
            <pc:docMk/>
            <pc:sldMk cId="872471749" sldId="468"/>
            <ac:spMk id="10" creationId="{C03B5158-2D33-C7EE-F04B-5CE95AC1B024}"/>
          </ac:spMkLst>
        </pc:spChg>
        <pc:spChg chg="add mod topLvl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11" creationId="{4508431F-31E6-A692-2AC9-591A3AED9F91}"/>
          </ac:spMkLst>
        </pc:spChg>
        <pc:spChg chg="add mod topLvl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12" creationId="{9472DFCA-9FE3-5B90-4745-9C69795436A3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13" creationId="{1A28A4F6-79F0-B5A5-CBDD-D685E3B623FC}"/>
          </ac:spMkLst>
        </pc:spChg>
        <pc:spChg chg="mod">
          <ac:chgData name="YANG Huanqi" userId="d2eadba7-0578-4af4-bb81-00ebec1c87bd" providerId="ADAL" clId="{48D794B3-A2D5-48C5-B30E-6E982A823612}" dt="2022-05-25T12:18:20.090" v="6768" actId="27636"/>
          <ac:spMkLst>
            <pc:docMk/>
            <pc:sldMk cId="872471749" sldId="468"/>
            <ac:spMk id="14" creationId="{4F056BFC-9E75-6A67-B072-F053D22EB16E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15" creationId="{A5A7335B-E39E-FE56-35C5-9A8C6B6DE9C6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16" creationId="{7A13E27A-FB21-25A9-33C7-A51071C8EBAF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17" creationId="{4E9033AA-9DCC-7404-6431-8502771FDF9A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18" creationId="{5507ADF4-BDD7-ED77-82D6-1CEF1B65E85C}"/>
          </ac:spMkLst>
        </pc:spChg>
        <pc:spChg chg="mod">
          <ac:chgData name="YANG Huanqi" userId="d2eadba7-0578-4af4-bb81-00ebec1c87bd" providerId="ADAL" clId="{48D794B3-A2D5-48C5-B30E-6E982A823612}" dt="2022-05-23T07:42:18.993" v="453" actId="1076"/>
          <ac:spMkLst>
            <pc:docMk/>
            <pc:sldMk cId="872471749" sldId="468"/>
            <ac:spMk id="19" creationId="{F881B822-8CFC-3908-688A-894E1640B7D1}"/>
          </ac:spMkLst>
        </pc:spChg>
        <pc:spChg chg="add mod topLvl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22" creationId="{75505254-6740-8DA6-6A9C-18912A1A73D6}"/>
          </ac:spMkLst>
        </pc:spChg>
        <pc:spChg chg="add mod topLvl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23" creationId="{778088C6-3F8A-AF1C-4B99-A4986C5B27D9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24" creationId="{677B19B6-5CFE-EBB3-4197-08A11DAC8FF5}"/>
          </ac:spMkLst>
        </pc:spChg>
        <pc:spChg chg="mod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26" creationId="{14D36225-6E1C-40E2-1C2E-FA316C6EA865}"/>
          </ac:spMkLst>
        </pc:spChg>
        <pc:spChg chg="mod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27" creationId="{3021F7A3-1261-42D8-94AA-A8D983388ED3}"/>
          </ac:spMkLst>
        </pc:spChg>
        <pc:spChg chg="mod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28" creationId="{BDF9D172-928F-8B5E-9381-35770D0F9F8A}"/>
          </ac:spMkLst>
        </pc:spChg>
        <pc:spChg chg="mod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29" creationId="{96A21B27-6D98-8F0F-B114-ECF57BFAB02A}"/>
          </ac:spMkLst>
        </pc:spChg>
        <pc:spChg chg="mod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30" creationId="{B2B83B1D-9470-2D98-2DAF-63D6F6EDA726}"/>
          </ac:spMkLst>
        </pc:spChg>
        <pc:spChg chg="mod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31" creationId="{3D6A1F6F-57AE-1EBE-198C-4F9850C414AB}"/>
          </ac:spMkLst>
        </pc:spChg>
        <pc:spChg chg="mod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32" creationId="{8B77E2C6-F9C8-1B86-1831-71AA28DF32C6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35" creationId="{57FF769D-53AC-56FF-6A07-566704F2DABF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36" creationId="{049916A7-CC4B-CA94-0994-46856B72B3D1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37" creationId="{666EEEF2-5079-C8D5-BCAA-A9CBD34CB485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39" creationId="{6981C9D7-E03C-7067-528B-860E8B726C68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44" creationId="{4CEC649E-3ACA-FFAA-851A-8CC3C9E796DD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45" creationId="{9640BC3E-4604-4F5C-BAC6-6636B1734878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46" creationId="{60F4902F-BB1C-7FAB-32A3-DBC616DBC632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47" creationId="{AEF8B7FC-7A58-D06E-0BDE-F7A1A6B44277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48" creationId="{3520FBFE-AEAA-08D8-A133-94B177DC0604}"/>
          </ac:spMkLst>
        </pc:spChg>
        <pc:spChg chg="add del mod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50" creationId="{3AB29DE4-292E-3009-EEE1-C40555EB961B}"/>
          </ac:spMkLst>
        </pc:spChg>
        <pc:spChg chg="add del mod ord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51" creationId="{233CA878-B451-6B84-F7CD-D0107170693B}"/>
          </ac:spMkLst>
        </pc:spChg>
        <pc:spChg chg="mod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53" creationId="{09AC65EE-D589-B3CE-5DD4-10C147E40CB2}"/>
          </ac:spMkLst>
        </pc:spChg>
        <pc:spChg chg="mod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54" creationId="{45543A71-B1D8-B22A-4945-70F26A61A422}"/>
          </ac:spMkLst>
        </pc:spChg>
        <pc:spChg chg="mod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55" creationId="{C5F79428-79D2-FB03-08B6-A35F3543CAA6}"/>
          </ac:spMkLst>
        </pc:spChg>
        <pc:spChg chg="mod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56" creationId="{512AFD17-6786-A24D-91F4-E8143F020D47}"/>
          </ac:spMkLst>
        </pc:spChg>
        <pc:spChg chg="mod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57" creationId="{637B53F5-FE85-77A9-5E9A-71848F777419}"/>
          </ac:spMkLst>
        </pc:spChg>
        <pc:spChg chg="mod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58" creationId="{4E5D393F-B00B-C3FA-42A0-D5660D49CEF7}"/>
          </ac:spMkLst>
        </pc:spChg>
        <pc:spChg chg="mod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59" creationId="{701179E2-D227-4A0F-FA79-E0932E2CE6AC}"/>
          </ac:spMkLst>
        </pc:spChg>
        <pc:spChg chg="mod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61" creationId="{4F398609-2720-4128-503C-CA36D13F25F6}"/>
          </ac:spMkLst>
        </pc:spChg>
        <pc:spChg chg="mod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62" creationId="{E10A38A7-D82F-C3C5-D63E-99248BBD03E5}"/>
          </ac:spMkLst>
        </pc:spChg>
        <pc:spChg chg="mod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63" creationId="{1C5C739F-5E01-52CB-9051-2BBED4840E8A}"/>
          </ac:spMkLst>
        </pc:spChg>
        <pc:spChg chg="mod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64" creationId="{8D860AA3-98B6-FD47-A56D-EF4DAD9AB68F}"/>
          </ac:spMkLst>
        </pc:spChg>
        <pc:spChg chg="mod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65" creationId="{0C4F5F8C-F9D8-ADDF-9CE1-84D16249D948}"/>
          </ac:spMkLst>
        </pc:spChg>
        <pc:spChg chg="mod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66" creationId="{35063B19-6DB0-6441-DA0B-8B01914D33BA}"/>
          </ac:spMkLst>
        </pc:spChg>
        <pc:spChg chg="mod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67" creationId="{52551719-4E81-7BFF-25F2-EB26FCC21903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70" creationId="{F57772EB-837F-E888-3E7E-A68032994E8D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71" creationId="{D6FA5E95-E041-69F5-8858-571DF9380757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74" creationId="{0115254C-3667-BBB4-DF5F-FDD11737A2CF}"/>
          </ac:spMkLst>
        </pc:spChg>
        <pc:spChg chg="add mod or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75" creationId="{13ADD694-60D3-071C-A708-28D85CAA63DD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77" creationId="{4D619668-257D-4150-EFCF-ACFEEA78FCD3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78" creationId="{94BF6E15-A531-540C-911C-0DC155B37422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81" creationId="{19A4EA93-DCEA-F77F-C872-71B426B5C3C2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82" creationId="{1A73507B-8079-1F06-19C8-25B5AA2466EE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83" creationId="{4D4FE937-8874-4BCE-F30C-BD3030613CD0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84" creationId="{E8B3F887-78CE-991C-D483-9F4833B97283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85" creationId="{6E04A33E-8782-27E6-CC5C-5F3A89893DEE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86" creationId="{18DA502D-C478-57BD-B3E5-EF2AD37BFB40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88" creationId="{A6988B68-B3D1-5B81-69A7-0D6C304173B6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89" creationId="{DDEF6A21-E8B3-753C-C59F-F4F4AF816E52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90" creationId="{D6E21EC3-E7C7-16B8-C3D9-A17CE13BF846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91" creationId="{4481D4FB-CB56-9136-0BAA-666C77B00AA9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93" creationId="{111DD267-852B-1019-C58A-25D9B7D9A9BB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94" creationId="{5C44163E-9D33-5C8A-4C2A-981D3C9ADAB8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95" creationId="{CA602FA4-BEB0-F0CF-A836-AC23CF64A1DA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96" creationId="{86787A1B-D935-131A-F3DB-2000DE271091}"/>
          </ac:spMkLst>
        </pc:spChg>
        <pc:spChg chg="add mod topLvl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97" creationId="{A7676BFD-8550-ABED-7AD9-D822ECA74890}"/>
          </ac:spMkLst>
        </pc:spChg>
        <pc:spChg chg="add mod topLvl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98" creationId="{9A20FDF4-E215-73F8-0229-6A6CA8C928AA}"/>
          </ac:spMkLst>
        </pc:spChg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872471749" sldId="468"/>
            <ac:spMk id="99" creationId="{77ED4821-F1FD-071A-20B4-F88FA558E451}"/>
          </ac:spMkLst>
        </pc:spChg>
        <pc:grpChg chg="add del mod">
          <ac:chgData name="YANG Huanqi" userId="d2eadba7-0578-4af4-bb81-00ebec1c87bd" providerId="ADAL" clId="{48D794B3-A2D5-48C5-B30E-6E982A823612}" dt="2022-05-25T12:19:34.467" v="6769" actId="165"/>
          <ac:grpSpMkLst>
            <pc:docMk/>
            <pc:sldMk cId="872471749" sldId="468"/>
            <ac:grpSpMk id="2" creationId="{252A3877-FC99-7ECE-2222-78C32DE054B6}"/>
          </ac:grpSpMkLst>
        </pc:grpChg>
        <pc:grpChg chg="add del mod">
          <ac:chgData name="YANG Huanqi" userId="d2eadba7-0578-4af4-bb81-00ebec1c87bd" providerId="ADAL" clId="{48D794B3-A2D5-48C5-B30E-6E982A823612}" dt="2022-05-25T12:20:32.350" v="6778" actId="478"/>
          <ac:grpSpMkLst>
            <pc:docMk/>
            <pc:sldMk cId="872471749" sldId="468"/>
            <ac:grpSpMk id="3" creationId="{DC75FC69-1500-BF8D-8302-5AE4FC476687}"/>
          </ac:grpSpMkLst>
        </pc:grpChg>
        <pc:grpChg chg="add mod topLvl">
          <ac:chgData name="YANG Huanqi" userId="d2eadba7-0578-4af4-bb81-00ebec1c87bd" providerId="ADAL" clId="{48D794B3-A2D5-48C5-B30E-6E982A823612}" dt="2022-05-25T12:20:28.605" v="6776" actId="164"/>
          <ac:grpSpMkLst>
            <pc:docMk/>
            <pc:sldMk cId="872471749" sldId="468"/>
            <ac:grpSpMk id="25" creationId="{AF17FD8D-3B0B-A7E9-BF33-D91BEBFC5D35}"/>
          </ac:grpSpMkLst>
        </pc:grpChg>
        <pc:grpChg chg="add del mod topLvl">
          <ac:chgData name="YANG Huanqi" userId="d2eadba7-0578-4af4-bb81-00ebec1c87bd" providerId="ADAL" clId="{48D794B3-A2D5-48C5-B30E-6E982A823612}" dt="2022-05-25T12:20:28.605" v="6776" actId="164"/>
          <ac:grpSpMkLst>
            <pc:docMk/>
            <pc:sldMk cId="872471749" sldId="468"/>
            <ac:grpSpMk id="49" creationId="{A4C3D548-43A7-9D82-206A-7E0591A30544}"/>
          </ac:grpSpMkLst>
        </pc:grpChg>
        <pc:grpChg chg="add mod topLvl">
          <ac:chgData name="YANG Huanqi" userId="d2eadba7-0578-4af4-bb81-00ebec1c87bd" providerId="ADAL" clId="{48D794B3-A2D5-48C5-B30E-6E982A823612}" dt="2022-05-25T12:20:28.605" v="6776" actId="164"/>
          <ac:grpSpMkLst>
            <pc:docMk/>
            <pc:sldMk cId="872471749" sldId="468"/>
            <ac:grpSpMk id="52" creationId="{8BEA48E2-7B59-78CE-88BE-160129C4E605}"/>
          </ac:grpSpMkLst>
        </pc:grpChg>
        <pc:grpChg chg="add mod topLvl">
          <ac:chgData name="YANG Huanqi" userId="d2eadba7-0578-4af4-bb81-00ebec1c87bd" providerId="ADAL" clId="{48D794B3-A2D5-48C5-B30E-6E982A823612}" dt="2022-05-25T12:20:28.605" v="6776" actId="164"/>
          <ac:grpSpMkLst>
            <pc:docMk/>
            <pc:sldMk cId="872471749" sldId="468"/>
            <ac:grpSpMk id="60" creationId="{4D26021B-4D2B-330D-A7D3-3CCCA6769C09}"/>
          </ac:grpSpMkLst>
        </pc:grpChg>
        <pc:picChg chg="add del mod">
          <ac:chgData name="YANG Huanqi" userId="d2eadba7-0578-4af4-bb81-00ebec1c87bd" providerId="ADAL" clId="{48D794B3-A2D5-48C5-B30E-6E982A823612}" dt="2022-05-24T13:11:41.132" v="1430" actId="478"/>
          <ac:picMkLst>
            <pc:docMk/>
            <pc:sldMk cId="872471749" sldId="468"/>
            <ac:picMk id="3" creationId="{C091AF5E-454A-1C53-3026-D7847D5EAAE2}"/>
          </ac:picMkLst>
        </pc:picChg>
        <pc:picChg chg="del">
          <ac:chgData name="YANG Huanqi" userId="d2eadba7-0578-4af4-bb81-00ebec1c87bd" providerId="ADAL" clId="{48D794B3-A2D5-48C5-B30E-6E982A823612}" dt="2022-05-23T07:42:53.717" v="454" actId="478"/>
          <ac:picMkLst>
            <pc:docMk/>
            <pc:sldMk cId="872471749" sldId="468"/>
            <ac:picMk id="4" creationId="{ABDE8614-8763-6F3F-B07B-1836BA5CB2DD}"/>
          </ac:picMkLst>
        </pc:picChg>
        <pc:picChg chg="add mod topLvl">
          <ac:chgData name="YANG Huanqi" userId="d2eadba7-0578-4af4-bb81-00ebec1c87bd" providerId="ADAL" clId="{48D794B3-A2D5-48C5-B30E-6E982A823612}" dt="2022-05-25T12:20:28.605" v="6776" actId="164"/>
          <ac:picMkLst>
            <pc:docMk/>
            <pc:sldMk cId="872471749" sldId="468"/>
            <ac:picMk id="40" creationId="{524A5553-3BB6-41EE-7455-8D346F84763E}"/>
          </ac:picMkLst>
        </pc:picChg>
        <pc:picChg chg="add mod topLvl">
          <ac:chgData name="YANG Huanqi" userId="d2eadba7-0578-4af4-bb81-00ebec1c87bd" providerId="ADAL" clId="{48D794B3-A2D5-48C5-B30E-6E982A823612}" dt="2022-05-25T12:20:28.605" v="6776" actId="164"/>
          <ac:picMkLst>
            <pc:docMk/>
            <pc:sldMk cId="872471749" sldId="468"/>
            <ac:picMk id="41" creationId="{10555C03-98C0-718B-767F-0404EA88A4A8}"/>
          </ac:picMkLst>
        </pc:picChg>
        <pc:picChg chg="add mod topLvl">
          <ac:chgData name="YANG Huanqi" userId="d2eadba7-0578-4af4-bb81-00ebec1c87bd" providerId="ADAL" clId="{48D794B3-A2D5-48C5-B30E-6E982A823612}" dt="2022-05-25T12:20:28.605" v="6776" actId="164"/>
          <ac:picMkLst>
            <pc:docMk/>
            <pc:sldMk cId="872471749" sldId="468"/>
            <ac:picMk id="87" creationId="{82FB1A11-9E13-EB17-5884-41111CDF5816}"/>
          </ac:picMkLst>
        </pc:picChg>
        <pc:cxnChg chg="add mod topLvl">
          <ac:chgData name="YANG Huanqi" userId="d2eadba7-0578-4af4-bb81-00ebec1c87bd" providerId="ADAL" clId="{48D794B3-A2D5-48C5-B30E-6E982A823612}" dt="2022-05-25T12:20:32.350" v="6778" actId="478"/>
          <ac:cxnSpMkLst>
            <pc:docMk/>
            <pc:sldMk cId="872471749" sldId="468"/>
            <ac:cxnSpMk id="20" creationId="{2C9C4FE9-122C-36A4-84F4-FCB5A4C271DA}"/>
          </ac:cxnSpMkLst>
        </pc:cxnChg>
        <pc:cxnChg chg="add mod topLvl">
          <ac:chgData name="YANG Huanqi" userId="d2eadba7-0578-4af4-bb81-00ebec1c87bd" providerId="ADAL" clId="{48D794B3-A2D5-48C5-B30E-6E982A823612}" dt="2022-05-25T12:20:32.350" v="6778" actId="478"/>
          <ac:cxnSpMkLst>
            <pc:docMk/>
            <pc:sldMk cId="872471749" sldId="468"/>
            <ac:cxnSpMk id="21" creationId="{66BA8680-CC04-73B3-5C8A-B77762C64957}"/>
          </ac:cxnSpMkLst>
        </pc:cxnChg>
        <pc:cxnChg chg="add mod topLvl">
          <ac:chgData name="YANG Huanqi" userId="d2eadba7-0578-4af4-bb81-00ebec1c87bd" providerId="ADAL" clId="{48D794B3-A2D5-48C5-B30E-6E982A823612}" dt="2022-05-25T12:20:32.350" v="6778" actId="478"/>
          <ac:cxnSpMkLst>
            <pc:docMk/>
            <pc:sldMk cId="872471749" sldId="468"/>
            <ac:cxnSpMk id="33" creationId="{79A36A17-E585-B440-17B2-6BDCB7ED8169}"/>
          </ac:cxnSpMkLst>
        </pc:cxnChg>
        <pc:cxnChg chg="add mod topLvl">
          <ac:chgData name="YANG Huanqi" userId="d2eadba7-0578-4af4-bb81-00ebec1c87bd" providerId="ADAL" clId="{48D794B3-A2D5-48C5-B30E-6E982A823612}" dt="2022-05-25T12:20:28.605" v="6776" actId="164"/>
          <ac:cxnSpMkLst>
            <pc:docMk/>
            <pc:sldMk cId="872471749" sldId="468"/>
            <ac:cxnSpMk id="34" creationId="{B4958FCB-C49B-72B6-EAA8-85CD5758B27C}"/>
          </ac:cxnSpMkLst>
        </pc:cxnChg>
        <pc:cxnChg chg="add mod topLvl">
          <ac:chgData name="YANG Huanqi" userId="d2eadba7-0578-4af4-bb81-00ebec1c87bd" providerId="ADAL" clId="{48D794B3-A2D5-48C5-B30E-6E982A823612}" dt="2022-05-25T12:20:28.605" v="6776" actId="164"/>
          <ac:cxnSpMkLst>
            <pc:docMk/>
            <pc:sldMk cId="872471749" sldId="468"/>
            <ac:cxnSpMk id="38" creationId="{14C75725-3185-3C21-28D7-CBCC814EB063}"/>
          </ac:cxnSpMkLst>
        </pc:cxnChg>
        <pc:cxnChg chg="add mod topLvl">
          <ac:chgData name="YANG Huanqi" userId="d2eadba7-0578-4af4-bb81-00ebec1c87bd" providerId="ADAL" clId="{48D794B3-A2D5-48C5-B30E-6E982A823612}" dt="2022-05-25T12:20:28.605" v="6776" actId="164"/>
          <ac:cxnSpMkLst>
            <pc:docMk/>
            <pc:sldMk cId="872471749" sldId="468"/>
            <ac:cxnSpMk id="42" creationId="{48650DED-F11A-2573-EB4F-920231475675}"/>
          </ac:cxnSpMkLst>
        </pc:cxnChg>
        <pc:cxnChg chg="add mod topLvl">
          <ac:chgData name="YANG Huanqi" userId="d2eadba7-0578-4af4-bb81-00ebec1c87bd" providerId="ADAL" clId="{48D794B3-A2D5-48C5-B30E-6E982A823612}" dt="2022-05-25T12:20:28.605" v="6776" actId="164"/>
          <ac:cxnSpMkLst>
            <pc:docMk/>
            <pc:sldMk cId="872471749" sldId="468"/>
            <ac:cxnSpMk id="43" creationId="{9A84D331-D7B5-4596-B2AA-803AF6DA283D}"/>
          </ac:cxnSpMkLst>
        </pc:cxnChg>
        <pc:cxnChg chg="add mod topLvl">
          <ac:chgData name="YANG Huanqi" userId="d2eadba7-0578-4af4-bb81-00ebec1c87bd" providerId="ADAL" clId="{48D794B3-A2D5-48C5-B30E-6E982A823612}" dt="2022-05-25T12:20:32.350" v="6778" actId="478"/>
          <ac:cxnSpMkLst>
            <pc:docMk/>
            <pc:sldMk cId="872471749" sldId="468"/>
            <ac:cxnSpMk id="68" creationId="{D5739B7E-646F-49D5-AF57-6BBD8AC01789}"/>
          </ac:cxnSpMkLst>
        </pc:cxnChg>
        <pc:cxnChg chg="add mod topLvl">
          <ac:chgData name="YANG Huanqi" userId="d2eadba7-0578-4af4-bb81-00ebec1c87bd" providerId="ADAL" clId="{48D794B3-A2D5-48C5-B30E-6E982A823612}" dt="2022-05-25T12:20:32.350" v="6778" actId="478"/>
          <ac:cxnSpMkLst>
            <pc:docMk/>
            <pc:sldMk cId="872471749" sldId="468"/>
            <ac:cxnSpMk id="69" creationId="{744D6689-2932-12AE-D8B1-6517385E3C85}"/>
          </ac:cxnSpMkLst>
        </pc:cxnChg>
        <pc:cxnChg chg="add mod topLvl">
          <ac:chgData name="YANG Huanqi" userId="d2eadba7-0578-4af4-bb81-00ebec1c87bd" providerId="ADAL" clId="{48D794B3-A2D5-48C5-B30E-6E982A823612}" dt="2022-05-25T12:20:32.350" v="6778" actId="478"/>
          <ac:cxnSpMkLst>
            <pc:docMk/>
            <pc:sldMk cId="872471749" sldId="468"/>
            <ac:cxnSpMk id="72" creationId="{20A9041E-2DC8-64C7-6325-BBAD53F95D1D}"/>
          </ac:cxnSpMkLst>
        </pc:cxnChg>
        <pc:cxnChg chg="add mod topLvl">
          <ac:chgData name="YANG Huanqi" userId="d2eadba7-0578-4af4-bb81-00ebec1c87bd" providerId="ADAL" clId="{48D794B3-A2D5-48C5-B30E-6E982A823612}" dt="2022-05-25T12:20:28.605" v="6776" actId="164"/>
          <ac:cxnSpMkLst>
            <pc:docMk/>
            <pc:sldMk cId="872471749" sldId="468"/>
            <ac:cxnSpMk id="73" creationId="{A623806B-EB84-07C8-8589-9C9AD9C107A2}"/>
          </ac:cxnSpMkLst>
        </pc:cxnChg>
        <pc:cxnChg chg="add mod topLvl">
          <ac:chgData name="YANG Huanqi" userId="d2eadba7-0578-4af4-bb81-00ebec1c87bd" providerId="ADAL" clId="{48D794B3-A2D5-48C5-B30E-6E982A823612}" dt="2022-05-25T12:20:28.605" v="6776" actId="164"/>
          <ac:cxnSpMkLst>
            <pc:docMk/>
            <pc:sldMk cId="872471749" sldId="468"/>
            <ac:cxnSpMk id="76" creationId="{2D2361DE-FB15-A673-85B5-E683B8349575}"/>
          </ac:cxnSpMkLst>
        </pc:cxnChg>
        <pc:cxnChg chg="add mod topLvl">
          <ac:chgData name="YANG Huanqi" userId="d2eadba7-0578-4af4-bb81-00ebec1c87bd" providerId="ADAL" clId="{48D794B3-A2D5-48C5-B30E-6E982A823612}" dt="2022-05-25T12:20:28.605" v="6776" actId="164"/>
          <ac:cxnSpMkLst>
            <pc:docMk/>
            <pc:sldMk cId="872471749" sldId="468"/>
            <ac:cxnSpMk id="79" creationId="{3761233E-1803-0F9E-6182-B56DC25F0C54}"/>
          </ac:cxnSpMkLst>
        </pc:cxnChg>
        <pc:cxnChg chg="add mod topLvl">
          <ac:chgData name="YANG Huanqi" userId="d2eadba7-0578-4af4-bb81-00ebec1c87bd" providerId="ADAL" clId="{48D794B3-A2D5-48C5-B30E-6E982A823612}" dt="2022-05-25T12:20:28.605" v="6776" actId="164"/>
          <ac:cxnSpMkLst>
            <pc:docMk/>
            <pc:sldMk cId="872471749" sldId="468"/>
            <ac:cxnSpMk id="80" creationId="{BD0FACA8-7F0D-EAFC-82A0-E2B3F8D4EB75}"/>
          </ac:cxnSpMkLst>
        </pc:cxnChg>
        <pc:cxnChg chg="add mod topLvl">
          <ac:chgData name="YANG Huanqi" userId="d2eadba7-0578-4af4-bb81-00ebec1c87bd" providerId="ADAL" clId="{48D794B3-A2D5-48C5-B30E-6E982A823612}" dt="2022-05-25T12:20:32.350" v="6778" actId="478"/>
          <ac:cxnSpMkLst>
            <pc:docMk/>
            <pc:sldMk cId="872471749" sldId="468"/>
            <ac:cxnSpMk id="92" creationId="{9D3916FD-CE8B-982B-E68B-152D0B698F60}"/>
          </ac:cxnSpMkLst>
        </pc:cxnChg>
      </pc:sldChg>
      <pc:sldChg chg="addSp delSp modSp add mod modAnim modNotesTx">
        <pc:chgData name="YANG Huanqi" userId="d2eadba7-0578-4af4-bb81-00ebec1c87bd" providerId="ADAL" clId="{48D794B3-A2D5-48C5-B30E-6E982A823612}" dt="2022-05-25T12:41:11.412" v="6917"/>
        <pc:sldMkLst>
          <pc:docMk/>
          <pc:sldMk cId="4184721215" sldId="469"/>
        </pc:sldMkLst>
        <pc:spChg chg="add del mod">
          <ac:chgData name="YANG Huanqi" userId="d2eadba7-0578-4af4-bb81-00ebec1c87bd" providerId="ADAL" clId="{48D794B3-A2D5-48C5-B30E-6E982A823612}" dt="2022-05-24T14:56:02.565" v="2618" actId="478"/>
          <ac:spMkLst>
            <pc:docMk/>
            <pc:sldMk cId="4184721215" sldId="469"/>
            <ac:spMk id="9" creationId="{B279063C-FCB5-FFD2-100A-7D63B4B6B948}"/>
          </ac:spMkLst>
        </pc:spChg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4184721215" sldId="469"/>
            <ac:spMk id="10" creationId="{C72874E2-36DA-6F12-FEE0-C3779A2E1932}"/>
          </ac:spMkLst>
        </pc:spChg>
        <pc:spChg chg="add del mod">
          <ac:chgData name="YANG Huanqi" userId="d2eadba7-0578-4af4-bb81-00ebec1c87bd" providerId="ADAL" clId="{48D794B3-A2D5-48C5-B30E-6E982A823612}" dt="2022-05-23T07:50:57.410" v="572" actId="478"/>
          <ac:spMkLst>
            <pc:docMk/>
            <pc:sldMk cId="4184721215" sldId="469"/>
            <ac:spMk id="10" creationId="{D8AA7A64-65C2-C2BB-42B7-564D0D05C6D7}"/>
          </ac:spMkLst>
        </pc:spChg>
        <pc:spChg chg="add del mod">
          <ac:chgData name="YANG Huanqi" userId="d2eadba7-0578-4af4-bb81-00ebec1c87bd" providerId="ADAL" clId="{48D794B3-A2D5-48C5-B30E-6E982A823612}" dt="2022-05-23T07:52:51.652" v="602" actId="478"/>
          <ac:spMkLst>
            <pc:docMk/>
            <pc:sldMk cId="4184721215" sldId="469"/>
            <ac:spMk id="12" creationId="{0280E829-C98A-0F58-9375-75024AE1168B}"/>
          </ac:spMkLst>
        </pc:spChg>
        <pc:spChg chg="add del mod">
          <ac:chgData name="YANG Huanqi" userId="d2eadba7-0578-4af4-bb81-00ebec1c87bd" providerId="ADAL" clId="{48D794B3-A2D5-48C5-B30E-6E982A823612}" dt="2022-05-24T13:05:10.731" v="1406" actId="478"/>
          <ac:spMkLst>
            <pc:docMk/>
            <pc:sldMk cId="4184721215" sldId="469"/>
            <ac:spMk id="13" creationId="{E9BA8BFE-E786-BCE8-5FAB-8E9421AA76D9}"/>
          </ac:spMkLst>
        </pc:spChg>
        <pc:spChg chg="mod">
          <ac:chgData name="YANG Huanqi" userId="d2eadba7-0578-4af4-bb81-00ebec1c87bd" providerId="ADAL" clId="{48D794B3-A2D5-48C5-B30E-6E982A823612}" dt="2022-05-24T15:06:29.608" v="2712" actId="20577"/>
          <ac:spMkLst>
            <pc:docMk/>
            <pc:sldMk cId="4184721215" sldId="469"/>
            <ac:spMk id="14" creationId="{4F056BFC-9E75-6A67-B072-F053D22EB16E}"/>
          </ac:spMkLst>
        </pc:spChg>
        <pc:spChg chg="mod">
          <ac:chgData name="YANG Huanqi" userId="d2eadba7-0578-4af4-bb81-00ebec1c87bd" providerId="ADAL" clId="{48D794B3-A2D5-48C5-B30E-6E982A823612}" dt="2022-05-23T07:44:42.746" v="460" actId="1076"/>
          <ac:spMkLst>
            <pc:docMk/>
            <pc:sldMk cId="4184721215" sldId="469"/>
            <ac:spMk id="19" creationId="{F881B822-8CFC-3908-688A-894E1640B7D1}"/>
          </ac:spMkLst>
        </pc:spChg>
        <pc:picChg chg="del">
          <ac:chgData name="YANG Huanqi" userId="d2eadba7-0578-4af4-bb81-00ebec1c87bd" providerId="ADAL" clId="{48D794B3-A2D5-48C5-B30E-6E982A823612}" dt="2022-05-23T07:44:46.320" v="461" actId="478"/>
          <ac:picMkLst>
            <pc:docMk/>
            <pc:sldMk cId="4184721215" sldId="469"/>
            <ac:picMk id="3" creationId="{C091AF5E-454A-1C53-3026-D7847D5EAAE2}"/>
          </ac:picMkLst>
        </pc:picChg>
        <pc:picChg chg="add mod">
          <ac:chgData name="YANG Huanqi" userId="d2eadba7-0578-4af4-bb81-00ebec1c87bd" providerId="ADAL" clId="{48D794B3-A2D5-48C5-B30E-6E982A823612}" dt="2022-05-24T15:01:16.665" v="2658" actId="14100"/>
          <ac:picMkLst>
            <pc:docMk/>
            <pc:sldMk cId="4184721215" sldId="469"/>
            <ac:picMk id="4" creationId="{BD0C72EF-9699-4EB8-86D5-8FA4DC8DF9D6}"/>
          </ac:picMkLst>
        </pc:picChg>
      </pc:sldChg>
      <pc:sldChg chg="addSp delSp modSp add mod ord modShow">
        <pc:chgData name="YANG Huanqi" userId="d2eadba7-0578-4af4-bb81-00ebec1c87bd" providerId="ADAL" clId="{48D794B3-A2D5-48C5-B30E-6E982A823612}" dt="2022-05-24T05:18:40.035" v="938"/>
        <pc:sldMkLst>
          <pc:docMk/>
          <pc:sldMk cId="917423346" sldId="470"/>
        </pc:sldMkLst>
        <pc:spChg chg="add mod">
          <ac:chgData name="YANG Huanqi" userId="d2eadba7-0578-4af4-bb81-00ebec1c87bd" providerId="ADAL" clId="{48D794B3-A2D5-48C5-B30E-6E982A823612}" dt="2022-05-23T08:12:53.050" v="860"/>
          <ac:spMkLst>
            <pc:docMk/>
            <pc:sldMk cId="917423346" sldId="470"/>
            <ac:spMk id="9" creationId="{C12760F0-9667-AE17-3732-AD2EE5EF446B}"/>
          </ac:spMkLst>
        </pc:spChg>
        <pc:spChg chg="add del">
          <ac:chgData name="YANG Huanqi" userId="d2eadba7-0578-4af4-bb81-00ebec1c87bd" providerId="ADAL" clId="{48D794B3-A2D5-48C5-B30E-6E982A823612}" dt="2022-05-24T05:17:57.584" v="920" actId="22"/>
          <ac:spMkLst>
            <pc:docMk/>
            <pc:sldMk cId="917423346" sldId="470"/>
            <ac:spMk id="11" creationId="{D9BA49D4-F24A-74AE-8441-0AE31DA3E981}"/>
          </ac:spMkLst>
        </pc:spChg>
        <pc:spChg chg="add mod">
          <ac:chgData name="YANG Huanqi" userId="d2eadba7-0578-4af4-bb81-00ebec1c87bd" providerId="ADAL" clId="{48D794B3-A2D5-48C5-B30E-6E982A823612}" dt="2022-05-24T05:18:00.869" v="921"/>
          <ac:spMkLst>
            <pc:docMk/>
            <pc:sldMk cId="917423346" sldId="470"/>
            <ac:spMk id="12" creationId="{021A83D6-6143-D0E6-0526-42179CBF32AE}"/>
          </ac:spMkLst>
        </pc:spChg>
        <pc:spChg chg="mod">
          <ac:chgData name="YANG Huanqi" userId="d2eadba7-0578-4af4-bb81-00ebec1c87bd" providerId="ADAL" clId="{48D794B3-A2D5-48C5-B30E-6E982A823612}" dt="2022-05-23T07:55:24.806" v="612"/>
          <ac:spMkLst>
            <pc:docMk/>
            <pc:sldMk cId="917423346" sldId="470"/>
            <ac:spMk id="14" creationId="{4F056BFC-9E75-6A67-B072-F053D22EB16E}"/>
          </ac:spMkLst>
        </pc:spChg>
        <pc:spChg chg="del mod">
          <ac:chgData name="YANG Huanqi" userId="d2eadba7-0578-4af4-bb81-00ebec1c87bd" providerId="ADAL" clId="{48D794B3-A2D5-48C5-B30E-6E982A823612}" dt="2022-05-24T05:17:55.576" v="918" actId="478"/>
          <ac:spMkLst>
            <pc:docMk/>
            <pc:sldMk cId="917423346" sldId="470"/>
            <ac:spMk id="19" creationId="{F881B822-8CFC-3908-688A-894E1640B7D1}"/>
          </ac:spMkLst>
        </pc:spChg>
        <pc:picChg chg="add mod">
          <ac:chgData name="YANG Huanqi" userId="d2eadba7-0578-4af4-bb81-00ebec1c87bd" providerId="ADAL" clId="{48D794B3-A2D5-48C5-B30E-6E982A823612}" dt="2022-05-23T08:03:45.132" v="646" actId="1076"/>
          <ac:picMkLst>
            <pc:docMk/>
            <pc:sldMk cId="917423346" sldId="470"/>
            <ac:picMk id="3" creationId="{575A7843-3FFB-5988-0C59-1C706ACCDBC1}"/>
          </ac:picMkLst>
        </pc:picChg>
        <pc:picChg chg="del">
          <ac:chgData name="YANG Huanqi" userId="d2eadba7-0578-4af4-bb81-00ebec1c87bd" providerId="ADAL" clId="{48D794B3-A2D5-48C5-B30E-6E982A823612}" dt="2022-05-23T07:53:26.142" v="606" actId="478"/>
          <ac:picMkLst>
            <pc:docMk/>
            <pc:sldMk cId="917423346" sldId="470"/>
            <ac:picMk id="4" creationId="{BD0C72EF-9699-4EB8-86D5-8FA4DC8DF9D6}"/>
          </ac:picMkLst>
        </pc:picChg>
      </pc:sldChg>
      <pc:sldChg chg="addSp delSp modSp add mod ord delAnim modAnim modNotesTx">
        <pc:chgData name="YANG Huanqi" userId="d2eadba7-0578-4af4-bb81-00ebec1c87bd" providerId="ADAL" clId="{48D794B3-A2D5-48C5-B30E-6E982A823612}" dt="2022-05-25T12:47:12.705" v="6972" actId="478"/>
        <pc:sldMkLst>
          <pc:docMk/>
          <pc:sldMk cId="3203215258" sldId="473"/>
        </pc:sldMkLst>
        <pc:spChg chg="del">
          <ac:chgData name="YANG Huanqi" userId="d2eadba7-0578-4af4-bb81-00ebec1c87bd" providerId="ADAL" clId="{48D794B3-A2D5-48C5-B30E-6E982A823612}" dt="2022-05-25T12:47:12.705" v="6972" actId="478"/>
          <ac:spMkLst>
            <pc:docMk/>
            <pc:sldMk cId="3203215258" sldId="473"/>
            <ac:spMk id="9" creationId="{77A206B8-39C2-ED38-5BAA-DF90EF3837B0}"/>
          </ac:spMkLst>
        </pc:spChg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3203215258" sldId="473"/>
            <ac:spMk id="10" creationId="{111217AD-9805-0FAF-2297-77844237CF5D}"/>
          </ac:spMkLst>
        </pc:spChg>
        <pc:spChg chg="add del mod">
          <ac:chgData name="YANG Huanqi" userId="d2eadba7-0578-4af4-bb81-00ebec1c87bd" providerId="ADAL" clId="{48D794B3-A2D5-48C5-B30E-6E982A823612}" dt="2022-05-24T13:05:26.397" v="1414" actId="478"/>
          <ac:spMkLst>
            <pc:docMk/>
            <pc:sldMk cId="3203215258" sldId="473"/>
            <ac:spMk id="10" creationId="{30ABE64C-5499-F9DB-9AED-8D55EC32CCC3}"/>
          </ac:spMkLst>
        </pc:spChg>
        <pc:spChg chg="add mod">
          <ac:chgData name="YANG Huanqi" userId="d2eadba7-0578-4af4-bb81-00ebec1c87bd" providerId="ADAL" clId="{48D794B3-A2D5-48C5-B30E-6E982A823612}" dt="2022-05-24T05:18:15.253" v="931"/>
          <ac:spMkLst>
            <pc:docMk/>
            <pc:sldMk cId="3203215258" sldId="473"/>
            <ac:spMk id="11" creationId="{F3C10F48-FF2C-204F-A958-FF23A532ADA7}"/>
          </ac:spMkLst>
        </pc:spChg>
        <pc:spChg chg="add del mod">
          <ac:chgData name="YANG Huanqi" userId="d2eadba7-0578-4af4-bb81-00ebec1c87bd" providerId="ADAL" clId="{48D794B3-A2D5-48C5-B30E-6E982A823612}" dt="2022-05-24T14:55:51.586" v="2610" actId="478"/>
          <ac:spMkLst>
            <pc:docMk/>
            <pc:sldMk cId="3203215258" sldId="473"/>
            <ac:spMk id="12" creationId="{1742ED48-B27D-2385-E8B7-860BCED5B6FB}"/>
          </ac:spMkLst>
        </pc:spChg>
        <pc:spChg chg="add mod">
          <ac:chgData name="YANG Huanqi" userId="d2eadba7-0578-4af4-bb81-00ebec1c87bd" providerId="ADAL" clId="{48D794B3-A2D5-48C5-B30E-6E982A823612}" dt="2022-05-25T10:11:45.317" v="6261" actId="1076"/>
          <ac:spMkLst>
            <pc:docMk/>
            <pc:sldMk cId="3203215258" sldId="473"/>
            <ac:spMk id="12" creationId="{45CCB421-B0CE-ABEF-D28D-74DDE5497EEE}"/>
          </ac:spMkLst>
        </pc:spChg>
        <pc:spChg chg="add mod">
          <ac:chgData name="YANG Huanqi" userId="d2eadba7-0578-4af4-bb81-00ebec1c87bd" providerId="ADAL" clId="{48D794B3-A2D5-48C5-B30E-6E982A823612}" dt="2022-05-25T10:12:27.682" v="6276" actId="1037"/>
          <ac:spMkLst>
            <pc:docMk/>
            <pc:sldMk cId="3203215258" sldId="473"/>
            <ac:spMk id="13" creationId="{C815E99D-51B4-DB79-F377-E9646DB65108}"/>
          </ac:spMkLst>
        </pc:spChg>
        <pc:spChg chg="mod">
          <ac:chgData name="YANG Huanqi" userId="d2eadba7-0578-4af4-bb81-00ebec1c87bd" providerId="ADAL" clId="{48D794B3-A2D5-48C5-B30E-6E982A823612}" dt="2022-05-25T10:00:09.060" v="6068" actId="20577"/>
          <ac:spMkLst>
            <pc:docMk/>
            <pc:sldMk cId="3203215258" sldId="473"/>
            <ac:spMk id="14" creationId="{4F056BFC-9E75-6A67-B072-F053D22EB16E}"/>
          </ac:spMkLst>
        </pc:spChg>
        <pc:spChg chg="del">
          <ac:chgData name="YANG Huanqi" userId="d2eadba7-0578-4af4-bb81-00ebec1c87bd" providerId="ADAL" clId="{48D794B3-A2D5-48C5-B30E-6E982A823612}" dt="2022-05-24T05:18:14.976" v="930" actId="478"/>
          <ac:spMkLst>
            <pc:docMk/>
            <pc:sldMk cId="3203215258" sldId="473"/>
            <ac:spMk id="19" creationId="{F881B822-8CFC-3908-688A-894E1640B7D1}"/>
          </ac:spMkLst>
        </pc:spChg>
        <pc:picChg chg="add mod">
          <ac:chgData name="YANG Huanqi" userId="d2eadba7-0578-4af4-bb81-00ebec1c87bd" providerId="ADAL" clId="{48D794B3-A2D5-48C5-B30E-6E982A823612}" dt="2022-05-23T08:05:03.868" v="654" actId="1076"/>
          <ac:picMkLst>
            <pc:docMk/>
            <pc:sldMk cId="3203215258" sldId="473"/>
            <ac:picMk id="3" creationId="{8193CBA4-4504-6F13-4500-8931F1DC6538}"/>
          </ac:picMkLst>
        </pc:picChg>
        <pc:picChg chg="add mod">
          <ac:chgData name="YANG Huanqi" userId="d2eadba7-0578-4af4-bb81-00ebec1c87bd" providerId="ADAL" clId="{48D794B3-A2D5-48C5-B30E-6E982A823612}" dt="2022-05-23T08:02:20.794" v="641" actId="14100"/>
          <ac:picMkLst>
            <pc:docMk/>
            <pc:sldMk cId="3203215258" sldId="473"/>
            <ac:picMk id="5" creationId="{82BD5C36-BB93-513C-9F38-DA41C2DF9031}"/>
          </ac:picMkLst>
        </pc:picChg>
      </pc:sldChg>
      <pc:sldChg chg="addSp delSp modSp add mod modAnim modNotesTx">
        <pc:chgData name="YANG Huanqi" userId="d2eadba7-0578-4af4-bb81-00ebec1c87bd" providerId="ADAL" clId="{48D794B3-A2D5-48C5-B30E-6E982A823612}" dt="2022-05-25T12:44:16.174" v="6955"/>
        <pc:sldMkLst>
          <pc:docMk/>
          <pc:sldMk cId="4232546213" sldId="474"/>
        </pc:sldMkLst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4232546213" sldId="474"/>
            <ac:spMk id="9" creationId="{85E9341B-D68C-6567-AA7D-C13F21F1A2D4}"/>
          </ac:spMkLst>
        </pc:spChg>
        <pc:spChg chg="add del mod">
          <ac:chgData name="YANG Huanqi" userId="d2eadba7-0578-4af4-bb81-00ebec1c87bd" providerId="ADAL" clId="{48D794B3-A2D5-48C5-B30E-6E982A823612}" dt="2022-05-24T13:05:30.129" v="1416" actId="478"/>
          <ac:spMkLst>
            <pc:docMk/>
            <pc:sldMk cId="4232546213" sldId="474"/>
            <ac:spMk id="9" creationId="{9D94A6BC-2BE1-2B37-8C27-92E6F737AF97}"/>
          </ac:spMkLst>
        </pc:spChg>
        <pc:spChg chg="add mod">
          <ac:chgData name="YANG Huanqi" userId="d2eadba7-0578-4af4-bb81-00ebec1c87bd" providerId="ADAL" clId="{48D794B3-A2D5-48C5-B30E-6E982A823612}" dt="2022-05-24T05:18:17.602" v="933"/>
          <ac:spMkLst>
            <pc:docMk/>
            <pc:sldMk cId="4232546213" sldId="474"/>
            <ac:spMk id="10" creationId="{17B1EC29-6EFA-47C8-432D-A6D04B131235}"/>
          </ac:spMkLst>
        </pc:spChg>
        <pc:spChg chg="add del mod">
          <ac:chgData name="YANG Huanqi" userId="d2eadba7-0578-4af4-bb81-00ebec1c87bd" providerId="ADAL" clId="{48D794B3-A2D5-48C5-B30E-6E982A823612}" dt="2022-05-24T14:55:48.282" v="2608" actId="478"/>
          <ac:spMkLst>
            <pc:docMk/>
            <pc:sldMk cId="4232546213" sldId="474"/>
            <ac:spMk id="12" creationId="{F19C7FA9-8B18-7346-BB60-EA554D20B43A}"/>
          </ac:spMkLst>
        </pc:spChg>
        <pc:spChg chg="mod">
          <ac:chgData name="YANG Huanqi" userId="d2eadba7-0578-4af4-bb81-00ebec1c87bd" providerId="ADAL" clId="{48D794B3-A2D5-48C5-B30E-6E982A823612}" dt="2022-05-23T07:58:50.371" v="624" actId="113"/>
          <ac:spMkLst>
            <pc:docMk/>
            <pc:sldMk cId="4232546213" sldId="474"/>
            <ac:spMk id="14" creationId="{4F056BFC-9E75-6A67-B072-F053D22EB16E}"/>
          </ac:spMkLst>
        </pc:spChg>
        <pc:spChg chg="del">
          <ac:chgData name="YANG Huanqi" userId="d2eadba7-0578-4af4-bb81-00ebec1c87bd" providerId="ADAL" clId="{48D794B3-A2D5-48C5-B30E-6E982A823612}" dt="2022-05-24T05:18:17.245" v="932" actId="478"/>
          <ac:spMkLst>
            <pc:docMk/>
            <pc:sldMk cId="4232546213" sldId="474"/>
            <ac:spMk id="19" creationId="{F881B822-8CFC-3908-688A-894E1640B7D1}"/>
          </ac:spMkLst>
        </pc:spChg>
        <pc:picChg chg="add mod">
          <ac:chgData name="YANG Huanqi" userId="d2eadba7-0578-4af4-bb81-00ebec1c87bd" providerId="ADAL" clId="{48D794B3-A2D5-48C5-B30E-6E982A823612}" dt="2022-05-23T07:59:16.377" v="627" actId="1076"/>
          <ac:picMkLst>
            <pc:docMk/>
            <pc:sldMk cId="4232546213" sldId="474"/>
            <ac:picMk id="3" creationId="{A07CCD44-EBA9-899B-99C5-39AD0973737B}"/>
          </ac:picMkLst>
        </pc:picChg>
      </pc:sldChg>
      <pc:sldChg chg="addSp delSp modSp add mod modAnim modNotesTx">
        <pc:chgData name="YANG Huanqi" userId="d2eadba7-0578-4af4-bb81-00ebec1c87bd" providerId="ADAL" clId="{48D794B3-A2D5-48C5-B30E-6E982A823612}" dt="2022-05-25T12:44:49.404" v="6960"/>
        <pc:sldMkLst>
          <pc:docMk/>
          <pc:sldMk cId="3246509693" sldId="475"/>
        </pc:sldMkLst>
        <pc:spChg chg="add del mod">
          <ac:chgData name="YANG Huanqi" userId="d2eadba7-0578-4af4-bb81-00ebec1c87bd" providerId="ADAL" clId="{48D794B3-A2D5-48C5-B30E-6E982A823612}" dt="2022-05-24T13:05:33.939" v="1418" actId="478"/>
          <ac:spMkLst>
            <pc:docMk/>
            <pc:sldMk cId="3246509693" sldId="475"/>
            <ac:spMk id="9" creationId="{B9013483-409D-B07C-544E-656D3FCC8843}"/>
          </ac:spMkLst>
        </pc:spChg>
        <pc:spChg chg="add mod">
          <ac:chgData name="YANG Huanqi" userId="d2eadba7-0578-4af4-bb81-00ebec1c87bd" providerId="ADAL" clId="{48D794B3-A2D5-48C5-B30E-6E982A823612}" dt="2022-05-24T05:18:19.890" v="935"/>
          <ac:spMkLst>
            <pc:docMk/>
            <pc:sldMk cId="3246509693" sldId="475"/>
            <ac:spMk id="11" creationId="{A9B44843-3AD7-FF88-0777-11300417EDBD}"/>
          </ac:spMkLst>
        </pc:spChg>
        <pc:spChg chg="add del mod">
          <ac:chgData name="YANG Huanqi" userId="d2eadba7-0578-4af4-bb81-00ebec1c87bd" providerId="ADAL" clId="{48D794B3-A2D5-48C5-B30E-6E982A823612}" dt="2022-05-24T14:55:45.593" v="2606" actId="478"/>
          <ac:spMkLst>
            <pc:docMk/>
            <pc:sldMk cId="3246509693" sldId="475"/>
            <ac:spMk id="13" creationId="{34072F52-5A41-08A9-CCAE-2F89E0D05DA2}"/>
          </ac:spMkLst>
        </pc:spChg>
        <pc:spChg chg="mod">
          <ac:chgData name="YANG Huanqi" userId="d2eadba7-0578-4af4-bb81-00ebec1c87bd" providerId="ADAL" clId="{48D794B3-A2D5-48C5-B30E-6E982A823612}" dt="2022-05-24T02:11:33.171" v="907" actId="20577"/>
          <ac:spMkLst>
            <pc:docMk/>
            <pc:sldMk cId="3246509693" sldId="475"/>
            <ac:spMk id="14" creationId="{4F056BFC-9E75-6A67-B072-F053D22EB16E}"/>
          </ac:spMkLst>
        </pc:spChg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3246509693" sldId="475"/>
            <ac:spMk id="15" creationId="{82E9C591-528C-5312-77B1-6010D96DE2D1}"/>
          </ac:spMkLst>
        </pc:spChg>
        <pc:spChg chg="del">
          <ac:chgData name="YANG Huanqi" userId="d2eadba7-0578-4af4-bb81-00ebec1c87bd" providerId="ADAL" clId="{48D794B3-A2D5-48C5-B30E-6E982A823612}" dt="2022-05-24T05:18:19.677" v="934" actId="478"/>
          <ac:spMkLst>
            <pc:docMk/>
            <pc:sldMk cId="3246509693" sldId="475"/>
            <ac:spMk id="19" creationId="{F881B822-8CFC-3908-688A-894E1640B7D1}"/>
          </ac:spMkLst>
        </pc:spChg>
        <pc:picChg chg="add mod">
          <ac:chgData name="YANG Huanqi" userId="d2eadba7-0578-4af4-bb81-00ebec1c87bd" providerId="ADAL" clId="{48D794B3-A2D5-48C5-B30E-6E982A823612}" dt="2022-05-23T08:08:00.986" v="780" actId="1037"/>
          <ac:picMkLst>
            <pc:docMk/>
            <pc:sldMk cId="3246509693" sldId="475"/>
            <ac:picMk id="3" creationId="{CD0C2CBD-85A6-A10D-A656-14F91975C42C}"/>
          </ac:picMkLst>
        </pc:picChg>
      </pc:sldChg>
      <pc:sldChg chg="addSp delSp modSp add mod">
        <pc:chgData name="YANG Huanqi" userId="d2eadba7-0578-4af4-bb81-00ebec1c87bd" providerId="ADAL" clId="{48D794B3-A2D5-48C5-B30E-6E982A823612}" dt="2022-05-25T11:00:19.826" v="6403"/>
        <pc:sldMkLst>
          <pc:docMk/>
          <pc:sldMk cId="2327964056" sldId="476"/>
        </pc:sldMkLst>
        <pc:spChg chg="add del mod">
          <ac:chgData name="YANG Huanqi" userId="d2eadba7-0578-4af4-bb81-00ebec1c87bd" providerId="ADAL" clId="{48D794B3-A2D5-48C5-B30E-6E982A823612}" dt="2022-05-24T13:05:38.401" v="1420" actId="478"/>
          <ac:spMkLst>
            <pc:docMk/>
            <pc:sldMk cId="2327964056" sldId="476"/>
            <ac:spMk id="9" creationId="{362BED3D-2196-F8FC-84D3-8EB3F346830B}"/>
          </ac:spMkLst>
        </pc:spChg>
        <pc:spChg chg="add del mod">
          <ac:chgData name="YANG Huanqi" userId="d2eadba7-0578-4af4-bb81-00ebec1c87bd" providerId="ADAL" clId="{48D794B3-A2D5-48C5-B30E-6E982A823612}" dt="2022-05-25T10:53:15.546" v="6378" actId="478"/>
          <ac:spMkLst>
            <pc:docMk/>
            <pc:sldMk cId="2327964056" sldId="476"/>
            <ac:spMk id="9" creationId="{B1A66A40-D239-737C-DCBE-F087BA76E567}"/>
          </ac:spMkLst>
        </pc:spChg>
        <pc:spChg chg="add del mod">
          <ac:chgData name="YANG Huanqi" userId="d2eadba7-0578-4af4-bb81-00ebec1c87bd" providerId="ADAL" clId="{48D794B3-A2D5-48C5-B30E-6E982A823612}" dt="2022-05-24T14:55:37.856" v="2603"/>
          <ac:spMkLst>
            <pc:docMk/>
            <pc:sldMk cId="2327964056" sldId="476"/>
            <ac:spMk id="9" creationId="{F6B089E6-7298-828E-AC29-D30FF77D4C8C}"/>
          </ac:spMkLst>
        </pc:spChg>
        <pc:spChg chg="add del mod">
          <ac:chgData name="YANG Huanqi" userId="d2eadba7-0578-4af4-bb81-00ebec1c87bd" providerId="ADAL" clId="{48D794B3-A2D5-48C5-B30E-6E982A823612}" dt="2022-05-24T14:55:39.081" v="2604" actId="478"/>
          <ac:spMkLst>
            <pc:docMk/>
            <pc:sldMk cId="2327964056" sldId="476"/>
            <ac:spMk id="10" creationId="{E6121FE2-4574-2F05-93E0-F880B8329EB3}"/>
          </ac:spMkLst>
        </pc:spChg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2327964056" sldId="476"/>
            <ac:spMk id="11" creationId="{B1858E01-CDD3-6C15-FA2F-2F9C8B49E5A5}"/>
          </ac:spMkLst>
        </pc:spChg>
        <pc:spChg chg="mod">
          <ac:chgData name="YANG Huanqi" userId="d2eadba7-0578-4af4-bb81-00ebec1c87bd" providerId="ADAL" clId="{48D794B3-A2D5-48C5-B30E-6E982A823612}" dt="2022-05-25T10:57:32.044" v="6396" actId="20577"/>
          <ac:spMkLst>
            <pc:docMk/>
            <pc:sldMk cId="2327964056" sldId="476"/>
            <ac:spMk id="14" creationId="{4F056BFC-9E75-6A67-B072-F053D22EB16E}"/>
          </ac:spMkLst>
        </pc:spChg>
        <pc:spChg chg="mod">
          <ac:chgData name="YANG Huanqi" userId="d2eadba7-0578-4af4-bb81-00ebec1c87bd" providerId="ADAL" clId="{48D794B3-A2D5-48C5-B30E-6E982A823612}" dt="2022-05-23T08:09:46.383" v="794" actId="1076"/>
          <ac:spMkLst>
            <pc:docMk/>
            <pc:sldMk cId="2327964056" sldId="476"/>
            <ac:spMk id="19" creationId="{F881B822-8CFC-3908-688A-894E1640B7D1}"/>
          </ac:spMkLst>
        </pc:spChg>
        <pc:picChg chg="del">
          <ac:chgData name="YANG Huanqi" userId="d2eadba7-0578-4af4-bb81-00ebec1c87bd" providerId="ADAL" clId="{48D794B3-A2D5-48C5-B30E-6E982A823612}" dt="2022-05-23T08:10:28.850" v="795" actId="478"/>
          <ac:picMkLst>
            <pc:docMk/>
            <pc:sldMk cId="2327964056" sldId="476"/>
            <ac:picMk id="3" creationId="{CD0C2CBD-85A6-A10D-A656-14F91975C42C}"/>
          </ac:picMkLst>
        </pc:picChg>
      </pc:sldChg>
      <pc:sldChg chg="addSp delSp modSp add mod">
        <pc:chgData name="YANG Huanqi" userId="d2eadba7-0578-4af4-bb81-00ebec1c87bd" providerId="ADAL" clId="{48D794B3-A2D5-48C5-B30E-6E982A823612}" dt="2022-05-25T10:59:27.495" v="6400" actId="20577"/>
        <pc:sldMkLst>
          <pc:docMk/>
          <pc:sldMk cId="4054238517" sldId="477"/>
        </pc:sldMkLst>
        <pc:spChg chg="add del mod">
          <ac:chgData name="YANG Huanqi" userId="d2eadba7-0578-4af4-bb81-00ebec1c87bd" providerId="ADAL" clId="{48D794B3-A2D5-48C5-B30E-6E982A823612}" dt="2022-05-23T08:10:38.664" v="798" actId="478"/>
          <ac:spMkLst>
            <pc:docMk/>
            <pc:sldMk cId="4054238517" sldId="477"/>
            <ac:spMk id="3" creationId="{CDCA78B3-B4AA-EECE-AFBF-227E23AF79E6}"/>
          </ac:spMkLst>
        </pc:spChg>
        <pc:spChg chg="add mod">
          <ac:chgData name="YANG Huanqi" userId="d2eadba7-0578-4af4-bb81-00ebec1c87bd" providerId="ADAL" clId="{48D794B3-A2D5-48C5-B30E-6E982A823612}" dt="2022-05-23T08:11:30.561" v="811" actId="113"/>
          <ac:spMkLst>
            <pc:docMk/>
            <pc:sldMk cId="4054238517" sldId="477"/>
            <ac:spMk id="9" creationId="{CB274430-AE4F-4FD8-F013-08C1AD3E0341}"/>
          </ac:spMkLst>
        </pc:spChg>
        <pc:spChg chg="add mod">
          <ac:chgData name="YANG Huanqi" userId="d2eadba7-0578-4af4-bb81-00ebec1c87bd" providerId="ADAL" clId="{48D794B3-A2D5-48C5-B30E-6E982A823612}" dt="2022-05-23T08:11:30.561" v="811" actId="113"/>
          <ac:spMkLst>
            <pc:docMk/>
            <pc:sldMk cId="4054238517" sldId="477"/>
            <ac:spMk id="10" creationId="{1A14C0DB-644C-1BA5-3878-2BEB88D1AB8E}"/>
          </ac:spMkLst>
        </pc:spChg>
        <pc:spChg chg="add del mod">
          <ac:chgData name="YANG Huanqi" userId="d2eadba7-0578-4af4-bb81-00ebec1c87bd" providerId="ADAL" clId="{48D794B3-A2D5-48C5-B30E-6E982A823612}" dt="2022-05-24T13:05:43.343" v="1422" actId="478"/>
          <ac:spMkLst>
            <pc:docMk/>
            <pc:sldMk cId="4054238517" sldId="477"/>
            <ac:spMk id="11" creationId="{BBAF6680-72FD-D742-61DF-31FEA6EEC0BE}"/>
          </ac:spMkLst>
        </pc:spChg>
        <pc:spChg chg="add mod">
          <ac:chgData name="YANG Huanqi" userId="d2eadba7-0578-4af4-bb81-00ebec1c87bd" providerId="ADAL" clId="{48D794B3-A2D5-48C5-B30E-6E982A823612}" dt="2022-05-25T10:59:27.495" v="6400" actId="20577"/>
          <ac:spMkLst>
            <pc:docMk/>
            <pc:sldMk cId="4054238517" sldId="477"/>
            <ac:spMk id="12" creationId="{FC4BAFC8-9B29-E1DC-A5FE-CBF8F9B65888}"/>
          </ac:spMkLst>
        </pc:spChg>
        <pc:spChg chg="del">
          <ac:chgData name="YANG Huanqi" userId="d2eadba7-0578-4af4-bb81-00ebec1c87bd" providerId="ADAL" clId="{48D794B3-A2D5-48C5-B30E-6E982A823612}" dt="2022-05-23T08:10:36.831" v="797" actId="478"/>
          <ac:spMkLst>
            <pc:docMk/>
            <pc:sldMk cId="4054238517" sldId="477"/>
            <ac:spMk id="14" creationId="{4F056BFC-9E75-6A67-B072-F053D22EB16E}"/>
          </ac:spMkLst>
        </pc:spChg>
        <pc:spChg chg="del">
          <ac:chgData name="YANG Huanqi" userId="d2eadba7-0578-4af4-bb81-00ebec1c87bd" providerId="ADAL" clId="{48D794B3-A2D5-48C5-B30E-6E982A823612}" dt="2022-05-23T08:10:45.259" v="799" actId="478"/>
          <ac:spMkLst>
            <pc:docMk/>
            <pc:sldMk cId="4054238517" sldId="477"/>
            <ac:spMk id="19" creationId="{F881B822-8CFC-3908-688A-894E1640B7D1}"/>
          </ac:spMkLst>
        </pc:spChg>
      </pc:sldChg>
      <pc:sldChg chg="addSp delSp modSp mod modAnim modNotesTx">
        <pc:chgData name="YANG Huanqi" userId="d2eadba7-0578-4af4-bb81-00ebec1c87bd" providerId="ADAL" clId="{48D794B3-A2D5-48C5-B30E-6E982A823612}" dt="2022-05-25T11:21:02.071" v="6563" actId="20577"/>
        <pc:sldMkLst>
          <pc:docMk/>
          <pc:sldMk cId="1726854226" sldId="478"/>
        </pc:sldMkLst>
        <pc:spChg chg="add mod">
          <ac:chgData name="YANG Huanqi" userId="d2eadba7-0578-4af4-bb81-00ebec1c87bd" providerId="ADAL" clId="{48D794B3-A2D5-48C5-B30E-6E982A823612}" dt="2022-05-25T11:21:02.071" v="6563" actId="20577"/>
          <ac:spMkLst>
            <pc:docMk/>
            <pc:sldMk cId="1726854226" sldId="478"/>
            <ac:spMk id="9" creationId="{34A3AA72-9F15-4E4A-8E2E-B171157E01AE}"/>
          </ac:spMkLst>
        </pc:spChg>
        <pc:spChg chg="add del mod">
          <ac:chgData name="YANG Huanqi" userId="d2eadba7-0578-4af4-bb81-00ebec1c87bd" providerId="ADAL" clId="{48D794B3-A2D5-48C5-B30E-6E982A823612}" dt="2022-05-24T14:56:34.726" v="2642" actId="478"/>
          <ac:spMkLst>
            <pc:docMk/>
            <pc:sldMk cId="1726854226" sldId="478"/>
            <ac:spMk id="9" creationId="{9DC3E3F6-7EED-0AFC-23E9-B85526C50A4A}"/>
          </ac:spMkLst>
        </pc:spChg>
        <pc:spChg chg="del">
          <ac:chgData name="YANG Huanqi" userId="d2eadba7-0578-4af4-bb81-00ebec1c87bd" providerId="ADAL" clId="{48D794B3-A2D5-48C5-B30E-6E982A823612}" dt="2022-05-24T13:04:38.662" v="1392" actId="478"/>
          <ac:spMkLst>
            <pc:docMk/>
            <pc:sldMk cId="1726854226" sldId="478"/>
            <ac:spMk id="10" creationId="{70C0293F-81D0-2F98-0F8F-CE2F804F0515}"/>
          </ac:spMkLst>
        </pc:spChg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1726854226" sldId="478"/>
            <ac:spMk id="10" creationId="{7ADF4929-EFBB-DC62-7835-37C4AE205236}"/>
          </ac:spMkLst>
        </pc:spChg>
        <pc:picChg chg="mod modCrop">
          <ac:chgData name="YANG Huanqi" userId="d2eadba7-0578-4af4-bb81-00ebec1c87bd" providerId="ADAL" clId="{48D794B3-A2D5-48C5-B30E-6E982A823612}" dt="2022-05-25T11:19:28.960" v="6533" actId="732"/>
          <ac:picMkLst>
            <pc:docMk/>
            <pc:sldMk cId="1726854226" sldId="478"/>
            <ac:picMk id="6" creationId="{BD320752-E5F6-C9D6-985C-CEC970626051}"/>
          </ac:picMkLst>
        </pc:picChg>
        <pc:picChg chg="add mod modCrop">
          <ac:chgData name="YANG Huanqi" userId="d2eadba7-0578-4af4-bb81-00ebec1c87bd" providerId="ADAL" clId="{48D794B3-A2D5-48C5-B30E-6E982A823612}" dt="2022-05-25T11:19:35.537" v="6546" actId="1036"/>
          <ac:picMkLst>
            <pc:docMk/>
            <pc:sldMk cId="1726854226" sldId="478"/>
            <ac:picMk id="11" creationId="{AD321535-1308-CD99-2259-3CF7C38E23A5}"/>
          </ac:picMkLst>
        </pc:picChg>
      </pc:sldChg>
      <pc:sldChg chg="addSp delSp modSp mod modAnim modNotesTx">
        <pc:chgData name="YANG Huanqi" userId="d2eadba7-0578-4af4-bb81-00ebec1c87bd" providerId="ADAL" clId="{48D794B3-A2D5-48C5-B30E-6E982A823612}" dt="2022-05-25T11:56:20.185" v="6588" actId="732"/>
        <pc:sldMkLst>
          <pc:docMk/>
          <pc:sldMk cId="1885163261" sldId="479"/>
        </pc:sldMkLst>
        <pc:spChg chg="add mod">
          <ac:chgData name="YANG Huanqi" userId="d2eadba7-0578-4af4-bb81-00ebec1c87bd" providerId="ADAL" clId="{48D794B3-A2D5-48C5-B30E-6E982A823612}" dt="2022-05-25T07:55:43.016" v="4562" actId="1038"/>
          <ac:spMkLst>
            <pc:docMk/>
            <pc:sldMk cId="1885163261" sldId="479"/>
            <ac:spMk id="2" creationId="{9D0110B1-3F94-3F42-40C3-206174EA51FA}"/>
          </ac:spMkLst>
        </pc:spChg>
        <pc:spChg chg="add del mod">
          <ac:chgData name="YANG Huanqi" userId="d2eadba7-0578-4af4-bb81-00ebec1c87bd" providerId="ADAL" clId="{48D794B3-A2D5-48C5-B30E-6E982A823612}" dt="2022-05-24T14:56:29.630" v="2638" actId="478"/>
          <ac:spMkLst>
            <pc:docMk/>
            <pc:sldMk cId="1885163261" sldId="479"/>
            <ac:spMk id="9" creationId="{2EA96144-B829-5CCB-6312-5FDA71AD40B6}"/>
          </ac:spMkLst>
        </pc:spChg>
        <pc:spChg chg="add mod">
          <ac:chgData name="YANG Huanqi" userId="d2eadba7-0578-4af4-bb81-00ebec1c87bd" providerId="ADAL" clId="{48D794B3-A2D5-48C5-B30E-6E982A823612}" dt="2022-05-25T06:43:09.996" v="3494"/>
          <ac:spMkLst>
            <pc:docMk/>
            <pc:sldMk cId="1885163261" sldId="479"/>
            <ac:spMk id="9" creationId="{AA51A7F3-9253-31C3-5F16-1FD242EA51AC}"/>
          </ac:spMkLst>
        </pc:spChg>
        <pc:spChg chg="del">
          <ac:chgData name="YANG Huanqi" userId="d2eadba7-0578-4af4-bb81-00ebec1c87bd" providerId="ADAL" clId="{48D794B3-A2D5-48C5-B30E-6E982A823612}" dt="2022-05-24T13:04:49.619" v="1396" actId="478"/>
          <ac:spMkLst>
            <pc:docMk/>
            <pc:sldMk cId="1885163261" sldId="479"/>
            <ac:spMk id="10" creationId="{70C0293F-81D0-2F98-0F8F-CE2F804F0515}"/>
          </ac:spMkLst>
        </pc:spChg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1885163261" sldId="479"/>
            <ac:spMk id="10" creationId="{EF854170-1030-7B2D-F9AE-2EA9DD627A73}"/>
          </ac:spMkLst>
        </pc:spChg>
        <pc:spChg chg="add mod">
          <ac:chgData name="YANG Huanqi" userId="d2eadba7-0578-4af4-bb81-00ebec1c87bd" providerId="ADAL" clId="{48D794B3-A2D5-48C5-B30E-6E982A823612}" dt="2022-05-25T07:58:14.687" v="4651" actId="20577"/>
          <ac:spMkLst>
            <pc:docMk/>
            <pc:sldMk cId="1885163261" sldId="479"/>
            <ac:spMk id="11" creationId="{F69AA0B1-666B-D775-34F4-FA24C65DC95E}"/>
          </ac:spMkLst>
        </pc:spChg>
        <pc:spChg chg="add mod">
          <ac:chgData name="YANG Huanqi" userId="d2eadba7-0578-4af4-bb81-00ebec1c87bd" providerId="ADAL" clId="{48D794B3-A2D5-48C5-B30E-6E982A823612}" dt="2022-05-25T07:55:43.016" v="4562" actId="1038"/>
          <ac:spMkLst>
            <pc:docMk/>
            <pc:sldMk cId="1885163261" sldId="479"/>
            <ac:spMk id="12" creationId="{D93F1764-BD9A-60FB-A3B8-E53B4BA91A1D}"/>
          </ac:spMkLst>
        </pc:spChg>
        <pc:spChg chg="del">
          <ac:chgData name="YANG Huanqi" userId="d2eadba7-0578-4af4-bb81-00ebec1c87bd" providerId="ADAL" clId="{48D794B3-A2D5-48C5-B30E-6E982A823612}" dt="2022-05-25T06:43:09.792" v="3493" actId="478"/>
          <ac:spMkLst>
            <pc:docMk/>
            <pc:sldMk cId="1885163261" sldId="479"/>
            <ac:spMk id="19" creationId="{F881B822-8CFC-3908-688A-894E1640B7D1}"/>
          </ac:spMkLst>
        </pc:spChg>
        <pc:picChg chg="mod modCrop">
          <ac:chgData name="YANG Huanqi" userId="d2eadba7-0578-4af4-bb81-00ebec1c87bd" providerId="ADAL" clId="{48D794B3-A2D5-48C5-B30E-6E982A823612}" dt="2022-05-25T11:56:20.185" v="6588" actId="732"/>
          <ac:picMkLst>
            <pc:docMk/>
            <pc:sldMk cId="1885163261" sldId="479"/>
            <ac:picMk id="5" creationId="{96B5CACD-5789-AA66-5640-BFEC02AF94D9}"/>
          </ac:picMkLst>
        </pc:picChg>
      </pc:sldChg>
      <pc:sldChg chg="addSp delSp modSp mod modAnim modNotesTx">
        <pc:chgData name="YANG Huanqi" userId="d2eadba7-0578-4af4-bb81-00ebec1c87bd" providerId="ADAL" clId="{48D794B3-A2D5-48C5-B30E-6E982A823612}" dt="2022-05-25T12:55:27.543" v="6992" actId="20577"/>
        <pc:sldMkLst>
          <pc:docMk/>
          <pc:sldMk cId="3549135061" sldId="480"/>
        </pc:sldMkLst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3549135061" sldId="480"/>
            <ac:spMk id="10" creationId="{4869D730-6CAC-7897-0DB3-9ABA6BDA4BF1}"/>
          </ac:spMkLst>
        </pc:spChg>
        <pc:spChg chg="del">
          <ac:chgData name="YANG Huanqi" userId="d2eadba7-0578-4af4-bb81-00ebec1c87bd" providerId="ADAL" clId="{48D794B3-A2D5-48C5-B30E-6E982A823612}" dt="2022-05-24T13:04:45.115" v="1394" actId="478"/>
          <ac:spMkLst>
            <pc:docMk/>
            <pc:sldMk cId="3549135061" sldId="480"/>
            <ac:spMk id="10" creationId="{70C0293F-81D0-2F98-0F8F-CE2F804F0515}"/>
          </ac:spMkLst>
        </pc:spChg>
        <pc:spChg chg="add del mod">
          <ac:chgData name="YANG Huanqi" userId="d2eadba7-0578-4af4-bb81-00ebec1c87bd" providerId="ADAL" clId="{48D794B3-A2D5-48C5-B30E-6E982A823612}" dt="2022-05-24T14:56:32.089" v="2640" actId="478"/>
          <ac:spMkLst>
            <pc:docMk/>
            <pc:sldMk cId="3549135061" sldId="480"/>
            <ac:spMk id="11" creationId="{5908C7C4-50AC-3529-6032-5579F555E198}"/>
          </ac:spMkLst>
        </pc:spChg>
        <pc:spChg chg="add mod">
          <ac:chgData name="YANG Huanqi" userId="d2eadba7-0578-4af4-bb81-00ebec1c87bd" providerId="ADAL" clId="{48D794B3-A2D5-48C5-B30E-6E982A823612}" dt="2022-05-25T11:23:44.708" v="6574" actId="207"/>
          <ac:spMkLst>
            <pc:docMk/>
            <pc:sldMk cId="3549135061" sldId="480"/>
            <ac:spMk id="11" creationId="{B31D521C-4C78-914B-7093-A59DB693051F}"/>
          </ac:spMkLst>
        </pc:spChg>
        <pc:spChg chg="mod">
          <ac:chgData name="YANG Huanqi" userId="d2eadba7-0578-4af4-bb81-00ebec1c87bd" providerId="ADAL" clId="{48D794B3-A2D5-48C5-B30E-6E982A823612}" dt="2022-05-25T10:20:41.678" v="6312" actId="20577"/>
          <ac:spMkLst>
            <pc:docMk/>
            <pc:sldMk cId="3549135061" sldId="480"/>
            <ac:spMk id="14" creationId="{4F056BFC-9E75-6A67-B072-F053D22EB16E}"/>
          </ac:spMkLst>
        </pc:spChg>
        <pc:spChg chg="mod">
          <ac:chgData name="YANG Huanqi" userId="d2eadba7-0578-4af4-bb81-00ebec1c87bd" providerId="ADAL" clId="{48D794B3-A2D5-48C5-B30E-6E982A823612}" dt="2022-05-25T06:43:05.060" v="3492" actId="1076"/>
          <ac:spMkLst>
            <pc:docMk/>
            <pc:sldMk cId="3549135061" sldId="480"/>
            <ac:spMk id="19" creationId="{F881B822-8CFC-3908-688A-894E1640B7D1}"/>
          </ac:spMkLst>
        </pc:spChg>
        <pc:picChg chg="mod">
          <ac:chgData name="YANG Huanqi" userId="d2eadba7-0578-4af4-bb81-00ebec1c87bd" providerId="ADAL" clId="{48D794B3-A2D5-48C5-B30E-6E982A823612}" dt="2022-05-25T07:48:57.147" v="4420" actId="1076"/>
          <ac:picMkLst>
            <pc:docMk/>
            <pc:sldMk cId="3549135061" sldId="480"/>
            <ac:picMk id="9" creationId="{28456F67-0CCA-3854-3C6B-3045685722E2}"/>
          </ac:picMkLst>
        </pc:picChg>
      </pc:sldChg>
      <pc:sldChg chg="addSp delSp modSp mod ord modShow">
        <pc:chgData name="YANG Huanqi" userId="d2eadba7-0578-4af4-bb81-00ebec1c87bd" providerId="ADAL" clId="{48D794B3-A2D5-48C5-B30E-6E982A823612}" dt="2022-05-24T05:23:12.447" v="941"/>
        <pc:sldMkLst>
          <pc:docMk/>
          <pc:sldMk cId="2488670147" sldId="481"/>
        </pc:sldMkLst>
        <pc:spChg chg="add mod">
          <ac:chgData name="YANG Huanqi" userId="d2eadba7-0578-4af4-bb81-00ebec1c87bd" providerId="ADAL" clId="{48D794B3-A2D5-48C5-B30E-6E982A823612}" dt="2022-05-24T05:18:12.891" v="929"/>
          <ac:spMkLst>
            <pc:docMk/>
            <pc:sldMk cId="2488670147" sldId="481"/>
            <ac:spMk id="11" creationId="{FAC39BFF-2558-DD9C-87A0-CE0F0F356E87}"/>
          </ac:spMkLst>
        </pc:spChg>
        <pc:spChg chg="del">
          <ac:chgData name="YANG Huanqi" userId="d2eadba7-0578-4af4-bb81-00ebec1c87bd" providerId="ADAL" clId="{48D794B3-A2D5-48C5-B30E-6E982A823612}" dt="2022-05-24T05:18:12.619" v="928" actId="478"/>
          <ac:spMkLst>
            <pc:docMk/>
            <pc:sldMk cId="2488670147" sldId="481"/>
            <ac:spMk id="19" creationId="{F881B822-8CFC-3908-688A-894E1640B7D1}"/>
          </ac:spMkLst>
        </pc:spChg>
      </pc:sldChg>
      <pc:sldChg chg="addSp delSp modSp mod modAnim modNotesTx">
        <pc:chgData name="YANG Huanqi" userId="d2eadba7-0578-4af4-bb81-00ebec1c87bd" providerId="ADAL" clId="{48D794B3-A2D5-48C5-B30E-6E982A823612}" dt="2022-05-25T12:43:31.228" v="6946"/>
        <pc:sldMkLst>
          <pc:docMk/>
          <pc:sldMk cId="1021033469" sldId="482"/>
        </pc:sldMkLst>
        <pc:spChg chg="del">
          <ac:chgData name="YANG Huanqi" userId="d2eadba7-0578-4af4-bb81-00ebec1c87bd" providerId="ADAL" clId="{48D794B3-A2D5-48C5-B30E-6E982A823612}" dt="2022-05-24T13:05:22.651" v="1412" actId="478"/>
          <ac:spMkLst>
            <pc:docMk/>
            <pc:sldMk cId="1021033469" sldId="482"/>
            <ac:spMk id="9" creationId="{493A3279-3CFC-8D52-1300-CE069A06CF49}"/>
          </ac:spMkLst>
        </pc:spChg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1021033469" sldId="482"/>
            <ac:spMk id="9" creationId="{FC63EE90-CBC3-5C2F-98CE-E3B0CFC20654}"/>
          </ac:spMkLst>
        </pc:spChg>
        <pc:spChg chg="add mod">
          <ac:chgData name="YANG Huanqi" userId="d2eadba7-0578-4af4-bb81-00ebec1c87bd" providerId="ADAL" clId="{48D794B3-A2D5-48C5-B30E-6E982A823612}" dt="2022-05-24T05:18:09.652" v="927"/>
          <ac:spMkLst>
            <pc:docMk/>
            <pc:sldMk cId="1021033469" sldId="482"/>
            <ac:spMk id="11" creationId="{4C394232-178C-CD29-4CB6-12578D300A9F}"/>
          </ac:spMkLst>
        </pc:spChg>
        <pc:spChg chg="add del mod">
          <ac:chgData name="YANG Huanqi" userId="d2eadba7-0578-4af4-bb81-00ebec1c87bd" providerId="ADAL" clId="{48D794B3-A2D5-48C5-B30E-6E982A823612}" dt="2022-05-24T14:55:54.038" v="2612" actId="478"/>
          <ac:spMkLst>
            <pc:docMk/>
            <pc:sldMk cId="1021033469" sldId="482"/>
            <ac:spMk id="12" creationId="{C9431D72-0A6B-3EA5-E01F-9AF80FAE2964}"/>
          </ac:spMkLst>
        </pc:spChg>
        <pc:spChg chg="del">
          <ac:chgData name="YANG Huanqi" userId="d2eadba7-0578-4af4-bb81-00ebec1c87bd" providerId="ADAL" clId="{48D794B3-A2D5-48C5-B30E-6E982A823612}" dt="2022-05-24T05:18:09.336" v="926" actId="478"/>
          <ac:spMkLst>
            <pc:docMk/>
            <pc:sldMk cId="1021033469" sldId="482"/>
            <ac:spMk id="19" creationId="{F881B822-8CFC-3908-688A-894E1640B7D1}"/>
          </ac:spMkLst>
        </pc:spChg>
      </pc:sldChg>
      <pc:sldChg chg="addSp delSp modSp mod delAnim modAnim modNotesTx">
        <pc:chgData name="YANG Huanqi" userId="d2eadba7-0578-4af4-bb81-00ebec1c87bd" providerId="ADAL" clId="{48D794B3-A2D5-48C5-B30E-6E982A823612}" dt="2022-05-29T14:12:00.623" v="7206" actId="20577"/>
        <pc:sldMkLst>
          <pc:docMk/>
          <pc:sldMk cId="1433443567" sldId="483"/>
        </pc:sldMkLst>
        <pc:spChg chg="add mod">
          <ac:chgData name="YANG Huanqi" userId="d2eadba7-0578-4af4-bb81-00ebec1c87bd" providerId="ADAL" clId="{48D794B3-A2D5-48C5-B30E-6E982A823612}" dt="2022-05-25T11:12:57.544" v="6503" actId="1035"/>
          <ac:spMkLst>
            <pc:docMk/>
            <pc:sldMk cId="1433443567" sldId="483"/>
            <ac:spMk id="3" creationId="{EEC8A85C-AF2F-554F-3F52-E6135219A2B7}"/>
          </ac:spMkLst>
        </pc:spChg>
        <pc:spChg chg="del mod">
          <ac:chgData name="YANG Huanqi" userId="d2eadba7-0578-4af4-bb81-00ebec1c87bd" providerId="ADAL" clId="{48D794B3-A2D5-48C5-B30E-6E982A823612}" dt="2022-05-24T14:56:48.062" v="2650" actId="478"/>
          <ac:spMkLst>
            <pc:docMk/>
            <pc:sldMk cId="1433443567" sldId="483"/>
            <ac:spMk id="5" creationId="{2ED4DE58-4B03-ADD4-993B-3BA1AD09D5E8}"/>
          </ac:spMkLst>
        </pc:spChg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1433443567" sldId="483"/>
            <ac:spMk id="9" creationId="{232DDB24-FB6C-26EA-6FEA-92E5B92AA071}"/>
          </ac:spMkLst>
        </pc:spChg>
        <pc:spChg chg="add del mod">
          <ac:chgData name="YANG Huanqi" userId="d2eadba7-0578-4af4-bb81-00ebec1c87bd" providerId="ADAL" clId="{48D794B3-A2D5-48C5-B30E-6E982A823612}" dt="2022-05-24T12:37:51.085" v="1301"/>
          <ac:spMkLst>
            <pc:docMk/>
            <pc:sldMk cId="1433443567" sldId="483"/>
            <ac:spMk id="10" creationId="{E644D906-11AE-6E9B-A7CD-1F0FE88F9665}"/>
          </ac:spMkLst>
        </pc:spChg>
        <pc:spChg chg="add del mod">
          <ac:chgData name="YANG Huanqi" userId="d2eadba7-0578-4af4-bb81-00ebec1c87bd" providerId="ADAL" clId="{48D794B3-A2D5-48C5-B30E-6E982A823612}" dt="2022-05-24T12:37:51.085" v="1301"/>
          <ac:spMkLst>
            <pc:docMk/>
            <pc:sldMk cId="1433443567" sldId="483"/>
            <ac:spMk id="12" creationId="{7C06C069-1345-BA23-AA4F-C69CE9CF6845}"/>
          </ac:spMkLst>
        </pc:spChg>
        <pc:spChg chg="add del mod">
          <ac:chgData name="YANG Huanqi" userId="d2eadba7-0578-4af4-bb81-00ebec1c87bd" providerId="ADAL" clId="{48D794B3-A2D5-48C5-B30E-6E982A823612}" dt="2022-05-24T12:37:51.085" v="1301"/>
          <ac:spMkLst>
            <pc:docMk/>
            <pc:sldMk cId="1433443567" sldId="483"/>
            <ac:spMk id="13" creationId="{A810BDF3-916C-7058-C015-F7E4D845A582}"/>
          </ac:spMkLst>
        </pc:spChg>
        <pc:spChg chg="add del mod">
          <ac:chgData name="YANG Huanqi" userId="d2eadba7-0578-4af4-bb81-00ebec1c87bd" providerId="ADAL" clId="{48D794B3-A2D5-48C5-B30E-6E982A823612}" dt="2022-05-24T12:37:51.085" v="1301"/>
          <ac:spMkLst>
            <pc:docMk/>
            <pc:sldMk cId="1433443567" sldId="483"/>
            <ac:spMk id="18" creationId="{A4EAC4BB-9C43-DE0D-7A2A-A52BE31598B1}"/>
          </ac:spMkLst>
        </pc:spChg>
        <pc:spChg chg="add del mod">
          <ac:chgData name="YANG Huanqi" userId="d2eadba7-0578-4af4-bb81-00ebec1c87bd" providerId="ADAL" clId="{48D794B3-A2D5-48C5-B30E-6E982A823612}" dt="2022-05-24T12:37:51.085" v="1301"/>
          <ac:spMkLst>
            <pc:docMk/>
            <pc:sldMk cId="1433443567" sldId="483"/>
            <ac:spMk id="21" creationId="{90A7AFE4-8FE8-1544-EECA-271C7D4E9EB4}"/>
          </ac:spMkLst>
        </pc:spChg>
        <pc:spChg chg="add del mod">
          <ac:chgData name="YANG Huanqi" userId="d2eadba7-0578-4af4-bb81-00ebec1c87bd" providerId="ADAL" clId="{48D794B3-A2D5-48C5-B30E-6E982A823612}" dt="2022-05-24T12:37:51.085" v="1301"/>
          <ac:spMkLst>
            <pc:docMk/>
            <pc:sldMk cId="1433443567" sldId="483"/>
            <ac:spMk id="23" creationId="{DF04F598-8302-3F6C-7126-2CE6CE08F468}"/>
          </ac:spMkLst>
        </pc:spChg>
        <pc:spChg chg="add del mod">
          <ac:chgData name="YANG Huanqi" userId="d2eadba7-0578-4af4-bb81-00ebec1c87bd" providerId="ADAL" clId="{48D794B3-A2D5-48C5-B30E-6E982A823612}" dt="2022-05-24T12:37:51.085" v="1301"/>
          <ac:spMkLst>
            <pc:docMk/>
            <pc:sldMk cId="1433443567" sldId="483"/>
            <ac:spMk id="24" creationId="{289EC04A-0B33-3DCC-18F7-ECC02FCFC7BA}"/>
          </ac:spMkLst>
        </pc:spChg>
        <pc:spChg chg="mod">
          <ac:chgData name="YANG Huanqi" userId="d2eadba7-0578-4af4-bb81-00ebec1c87bd" providerId="ADAL" clId="{48D794B3-A2D5-48C5-B30E-6E982A823612}" dt="2022-05-29T13:52:13.763" v="7157" actId="20577"/>
          <ac:spMkLst>
            <pc:docMk/>
            <pc:sldMk cId="1433443567" sldId="483"/>
            <ac:spMk id="37" creationId="{68ACB598-BF6A-5B5D-C2DA-ADF7FA9468D2}"/>
          </ac:spMkLst>
        </pc:spChg>
        <pc:picChg chg="mod">
          <ac:chgData name="YANG Huanqi" userId="d2eadba7-0578-4af4-bb81-00ebec1c87bd" providerId="ADAL" clId="{48D794B3-A2D5-48C5-B30E-6E982A823612}" dt="2022-05-24T12:39:11.697" v="1308"/>
          <ac:picMkLst>
            <pc:docMk/>
            <pc:sldMk cId="1433443567" sldId="483"/>
            <ac:picMk id="2" creationId="{19B7B885-5FA6-A6CB-A43C-B8CE27C2EF3B}"/>
          </ac:picMkLst>
        </pc:picChg>
        <pc:picChg chg="add del mod">
          <ac:chgData name="YANG Huanqi" userId="d2eadba7-0578-4af4-bb81-00ebec1c87bd" providerId="ADAL" clId="{48D794B3-A2D5-48C5-B30E-6E982A823612}" dt="2022-05-24T12:37:48.766" v="1299" actId="478"/>
          <ac:picMkLst>
            <pc:docMk/>
            <pc:sldMk cId="1433443567" sldId="483"/>
            <ac:picMk id="3" creationId="{87B26BA8-C34E-E2FE-0B16-B800AFFC70A9}"/>
          </ac:picMkLst>
        </pc:picChg>
        <pc:picChg chg="add mod">
          <ac:chgData name="YANG Huanqi" userId="d2eadba7-0578-4af4-bb81-00ebec1c87bd" providerId="ADAL" clId="{48D794B3-A2D5-48C5-B30E-6E982A823612}" dt="2022-05-24T12:38:14.866" v="1307" actId="14100"/>
          <ac:picMkLst>
            <pc:docMk/>
            <pc:sldMk cId="1433443567" sldId="483"/>
            <ac:picMk id="4" creationId="{3435158E-EAD0-16FF-35F6-7EC862185D44}"/>
          </ac:picMkLst>
        </pc:picChg>
        <pc:picChg chg="add del mod">
          <ac:chgData name="YANG Huanqi" userId="d2eadba7-0578-4af4-bb81-00ebec1c87bd" providerId="ADAL" clId="{48D794B3-A2D5-48C5-B30E-6E982A823612}" dt="2022-05-24T12:37:51.085" v="1301"/>
          <ac:picMkLst>
            <pc:docMk/>
            <pc:sldMk cId="1433443567" sldId="483"/>
            <ac:picMk id="11" creationId="{244C00C2-77A0-AE97-2541-2EA265DBEDC4}"/>
          </ac:picMkLst>
        </pc:picChg>
        <pc:picChg chg="add del mod">
          <ac:chgData name="YANG Huanqi" userId="d2eadba7-0578-4af4-bb81-00ebec1c87bd" providerId="ADAL" clId="{48D794B3-A2D5-48C5-B30E-6E982A823612}" dt="2022-05-24T12:37:51.085" v="1301"/>
          <ac:picMkLst>
            <pc:docMk/>
            <pc:sldMk cId="1433443567" sldId="483"/>
            <ac:picMk id="19" creationId="{CE838C49-233A-6F50-2DBC-5AD5E661B55A}"/>
          </ac:picMkLst>
        </pc:picChg>
        <pc:picChg chg="add del mod">
          <ac:chgData name="YANG Huanqi" userId="d2eadba7-0578-4af4-bb81-00ebec1c87bd" providerId="ADAL" clId="{48D794B3-A2D5-48C5-B30E-6E982A823612}" dt="2022-05-24T12:37:51.085" v="1301"/>
          <ac:picMkLst>
            <pc:docMk/>
            <pc:sldMk cId="1433443567" sldId="483"/>
            <ac:picMk id="20" creationId="{73A5619D-779C-969D-5B08-5B5EA817D281}"/>
          </ac:picMkLst>
        </pc:picChg>
        <pc:picChg chg="add del mod">
          <ac:chgData name="YANG Huanqi" userId="d2eadba7-0578-4af4-bb81-00ebec1c87bd" providerId="ADAL" clId="{48D794B3-A2D5-48C5-B30E-6E982A823612}" dt="2022-05-24T12:37:51.085" v="1301"/>
          <ac:picMkLst>
            <pc:docMk/>
            <pc:sldMk cId="1433443567" sldId="483"/>
            <ac:picMk id="22" creationId="{F17D9219-D6D9-0298-F23D-D645A1E731A5}"/>
          </ac:picMkLst>
        </pc:picChg>
        <pc:picChg chg="del">
          <ac:chgData name="YANG Huanqi" userId="d2eadba7-0578-4af4-bb81-00ebec1c87bd" providerId="ADAL" clId="{48D794B3-A2D5-48C5-B30E-6E982A823612}" dt="2022-05-24T11:47:08.977" v="968" actId="478"/>
          <ac:picMkLst>
            <pc:docMk/>
            <pc:sldMk cId="1433443567" sldId="483"/>
            <ac:picMk id="36" creationId="{691B2F03-9E4A-0E15-2A03-F02300777119}"/>
          </ac:picMkLst>
        </pc:picChg>
        <pc:cxnChg chg="add del mod">
          <ac:chgData name="YANG Huanqi" userId="d2eadba7-0578-4af4-bb81-00ebec1c87bd" providerId="ADAL" clId="{48D794B3-A2D5-48C5-B30E-6E982A823612}" dt="2022-05-24T12:37:51.085" v="1301"/>
          <ac:cxnSpMkLst>
            <pc:docMk/>
            <pc:sldMk cId="1433443567" sldId="483"/>
            <ac:cxnSpMk id="14" creationId="{25CA0CAB-863A-52B9-F33E-A85972B5D29E}"/>
          </ac:cxnSpMkLst>
        </pc:cxnChg>
        <pc:cxnChg chg="add del mod">
          <ac:chgData name="YANG Huanqi" userId="d2eadba7-0578-4af4-bb81-00ebec1c87bd" providerId="ADAL" clId="{48D794B3-A2D5-48C5-B30E-6E982A823612}" dt="2022-05-24T12:37:51.085" v="1301"/>
          <ac:cxnSpMkLst>
            <pc:docMk/>
            <pc:sldMk cId="1433443567" sldId="483"/>
            <ac:cxnSpMk id="15" creationId="{548264CC-FCAA-4D8E-B65F-4BF45ABCA0F0}"/>
          </ac:cxnSpMkLst>
        </pc:cxnChg>
        <pc:cxnChg chg="add del mod">
          <ac:chgData name="YANG Huanqi" userId="d2eadba7-0578-4af4-bb81-00ebec1c87bd" providerId="ADAL" clId="{48D794B3-A2D5-48C5-B30E-6E982A823612}" dt="2022-05-24T12:37:51.085" v="1301"/>
          <ac:cxnSpMkLst>
            <pc:docMk/>
            <pc:sldMk cId="1433443567" sldId="483"/>
            <ac:cxnSpMk id="16" creationId="{746651BA-09AB-462D-3B3E-7C88E7818FDC}"/>
          </ac:cxnSpMkLst>
        </pc:cxnChg>
        <pc:cxnChg chg="add del mod">
          <ac:chgData name="YANG Huanqi" userId="d2eadba7-0578-4af4-bb81-00ebec1c87bd" providerId="ADAL" clId="{48D794B3-A2D5-48C5-B30E-6E982A823612}" dt="2022-05-24T12:37:51.085" v="1301"/>
          <ac:cxnSpMkLst>
            <pc:docMk/>
            <pc:sldMk cId="1433443567" sldId="483"/>
            <ac:cxnSpMk id="17" creationId="{8DC45AE9-B20A-E85C-CB1E-7BF8C8648725}"/>
          </ac:cxnSpMkLst>
        </pc:cxnChg>
      </pc:sldChg>
      <pc:sldChg chg="addSp delSp modSp add mod modAnim modNotesTx">
        <pc:chgData name="YANG Huanqi" userId="d2eadba7-0578-4af4-bb81-00ebec1c87bd" providerId="ADAL" clId="{48D794B3-A2D5-48C5-B30E-6E982A823612}" dt="2022-05-25T12:11:48.619" v="6689"/>
        <pc:sldMkLst>
          <pc:docMk/>
          <pc:sldMk cId="1207706993" sldId="484"/>
        </pc:sldMkLst>
        <pc:spChg chg="del">
          <ac:chgData name="YANG Huanqi" userId="d2eadba7-0578-4af4-bb81-00ebec1c87bd" providerId="ADAL" clId="{48D794B3-A2D5-48C5-B30E-6E982A823612}" dt="2022-05-24T14:56:18.446" v="2630" actId="478"/>
          <ac:spMkLst>
            <pc:docMk/>
            <pc:sldMk cId="1207706993" sldId="484"/>
            <ac:spMk id="10" creationId="{C4E4C1D9-4655-6BD3-E5C8-FF9DE68C5C49}"/>
          </ac:spMkLst>
        </pc:spChg>
        <pc:spChg chg="mod">
          <ac:chgData name="YANG Huanqi" userId="d2eadba7-0578-4af4-bb81-00ebec1c87bd" providerId="ADAL" clId="{48D794B3-A2D5-48C5-B30E-6E982A823612}" dt="2022-05-24T14:05:26.343" v="2116" actId="20577"/>
          <ac:spMkLst>
            <pc:docMk/>
            <pc:sldMk cId="1207706993" sldId="484"/>
            <ac:spMk id="14" creationId="{4F056BFC-9E75-6A67-B072-F053D22EB16E}"/>
          </ac:spMkLst>
        </pc:spChg>
        <pc:spChg chg="mod topLvl">
          <ac:chgData name="YANG Huanqi" userId="d2eadba7-0578-4af4-bb81-00ebec1c87bd" providerId="ADAL" clId="{48D794B3-A2D5-48C5-B30E-6E982A823612}" dt="2022-05-24T13:44:01.288" v="1813" actId="1076"/>
          <ac:spMkLst>
            <pc:docMk/>
            <pc:sldMk cId="1207706993" sldId="484"/>
            <ac:spMk id="15" creationId="{B2CB5A57-44AE-59E8-89C4-27F0BF91627E}"/>
          </ac:spMkLst>
        </pc:spChg>
        <pc:spChg chg="del mod topLvl">
          <ac:chgData name="YANG Huanqi" userId="d2eadba7-0578-4af4-bb81-00ebec1c87bd" providerId="ADAL" clId="{48D794B3-A2D5-48C5-B30E-6E982A823612}" dt="2022-05-24T13:34:44.742" v="1707" actId="478"/>
          <ac:spMkLst>
            <pc:docMk/>
            <pc:sldMk cId="1207706993" sldId="484"/>
            <ac:spMk id="16" creationId="{CC8B76BF-5237-3886-DCD3-28EF66376EC5}"/>
          </ac:spMkLst>
        </pc:spChg>
        <pc:spChg chg="del mod topLvl">
          <ac:chgData name="YANG Huanqi" userId="d2eadba7-0578-4af4-bb81-00ebec1c87bd" providerId="ADAL" clId="{48D794B3-A2D5-48C5-B30E-6E982A823612}" dt="2022-05-24T13:34:44.742" v="1707" actId="478"/>
          <ac:spMkLst>
            <pc:docMk/>
            <pc:sldMk cId="1207706993" sldId="484"/>
            <ac:spMk id="17" creationId="{8478CD27-1682-F45E-ED19-1B9B66A9D717}"/>
          </ac:spMkLst>
        </pc:spChg>
        <pc:spChg chg="mod topLvl">
          <ac:chgData name="YANG Huanqi" userId="d2eadba7-0578-4af4-bb81-00ebec1c87bd" providerId="ADAL" clId="{48D794B3-A2D5-48C5-B30E-6E982A823612}" dt="2022-05-24T13:44:01.288" v="1813" actId="1076"/>
          <ac:spMkLst>
            <pc:docMk/>
            <pc:sldMk cId="1207706993" sldId="484"/>
            <ac:spMk id="18" creationId="{50A9DD80-9347-45F0-5F9F-0B954F4D86B0}"/>
          </ac:spMkLst>
        </pc:spChg>
        <pc:spChg chg="del mod topLvl">
          <ac:chgData name="YANG Huanqi" userId="d2eadba7-0578-4af4-bb81-00ebec1c87bd" providerId="ADAL" clId="{48D794B3-A2D5-48C5-B30E-6E982A823612}" dt="2022-05-24T13:34:44.742" v="1707" actId="478"/>
          <ac:spMkLst>
            <pc:docMk/>
            <pc:sldMk cId="1207706993" sldId="484"/>
            <ac:spMk id="20" creationId="{6DA5AEF5-7D6A-7F90-4B25-17522B3B4B22}"/>
          </ac:spMkLst>
        </pc:spChg>
        <pc:spChg chg="del mod topLvl">
          <ac:chgData name="YANG Huanqi" userId="d2eadba7-0578-4af4-bb81-00ebec1c87bd" providerId="ADAL" clId="{48D794B3-A2D5-48C5-B30E-6E982A823612}" dt="2022-05-24T13:34:44.742" v="1707" actId="478"/>
          <ac:spMkLst>
            <pc:docMk/>
            <pc:sldMk cId="1207706993" sldId="484"/>
            <ac:spMk id="21" creationId="{34AE9ACB-B4D9-8ECC-E458-49C9AA207880}"/>
          </ac:spMkLst>
        </pc:spChg>
        <pc:spChg chg="del mod topLvl">
          <ac:chgData name="YANG Huanqi" userId="d2eadba7-0578-4af4-bb81-00ebec1c87bd" providerId="ADAL" clId="{48D794B3-A2D5-48C5-B30E-6E982A823612}" dt="2022-05-24T13:34:44.742" v="1707" actId="478"/>
          <ac:spMkLst>
            <pc:docMk/>
            <pc:sldMk cId="1207706993" sldId="484"/>
            <ac:spMk id="22" creationId="{C3C7F65B-F85E-950B-D978-1DD8175906C8}"/>
          </ac:spMkLst>
        </pc:spChg>
        <pc:spChg chg="del mod topLvl">
          <ac:chgData name="YANG Huanqi" userId="d2eadba7-0578-4af4-bb81-00ebec1c87bd" providerId="ADAL" clId="{48D794B3-A2D5-48C5-B30E-6E982A823612}" dt="2022-05-24T13:34:44.742" v="1707" actId="478"/>
          <ac:spMkLst>
            <pc:docMk/>
            <pc:sldMk cId="1207706993" sldId="484"/>
            <ac:spMk id="23" creationId="{FCD10B61-B7A4-B38A-3D87-3B29D316E3E5}"/>
          </ac:spMkLst>
        </pc:spChg>
        <pc:spChg chg="del mod topLvl">
          <ac:chgData name="YANG Huanqi" userId="d2eadba7-0578-4af4-bb81-00ebec1c87bd" providerId="ADAL" clId="{48D794B3-A2D5-48C5-B30E-6E982A823612}" dt="2022-05-24T13:34:44.742" v="1707" actId="478"/>
          <ac:spMkLst>
            <pc:docMk/>
            <pc:sldMk cId="1207706993" sldId="484"/>
            <ac:spMk id="24" creationId="{C6DA3380-2EBE-B73F-1589-52BB7B9499B5}"/>
          </ac:spMkLst>
        </pc:spChg>
        <pc:spChg chg="del mod topLvl">
          <ac:chgData name="YANG Huanqi" userId="d2eadba7-0578-4af4-bb81-00ebec1c87bd" providerId="ADAL" clId="{48D794B3-A2D5-48C5-B30E-6E982A823612}" dt="2022-05-24T13:34:44.742" v="1707" actId="478"/>
          <ac:spMkLst>
            <pc:docMk/>
            <pc:sldMk cId="1207706993" sldId="484"/>
            <ac:spMk id="25" creationId="{1EE023C1-D8DD-8A72-21D1-C58B2B8030B3}"/>
          </ac:spMkLst>
        </pc:spChg>
        <pc:spChg chg="mod topLvl">
          <ac:chgData name="YANG Huanqi" userId="d2eadba7-0578-4af4-bb81-00ebec1c87bd" providerId="ADAL" clId="{48D794B3-A2D5-48C5-B30E-6E982A823612}" dt="2022-05-24T13:44:01.288" v="1813" actId="1076"/>
          <ac:spMkLst>
            <pc:docMk/>
            <pc:sldMk cId="1207706993" sldId="484"/>
            <ac:spMk id="26" creationId="{A4EE0EEB-20A6-933D-64B9-F32A59B8C57B}"/>
          </ac:spMkLst>
        </pc:spChg>
        <pc:spChg chg="mod topLvl">
          <ac:chgData name="YANG Huanqi" userId="d2eadba7-0578-4af4-bb81-00ebec1c87bd" providerId="ADAL" clId="{48D794B3-A2D5-48C5-B30E-6E982A823612}" dt="2022-05-24T13:44:01.288" v="1813" actId="1076"/>
          <ac:spMkLst>
            <pc:docMk/>
            <pc:sldMk cId="1207706993" sldId="484"/>
            <ac:spMk id="27" creationId="{5CB99FF4-196B-4BA0-C99F-CBD82F7E8E34}"/>
          </ac:spMkLst>
        </pc:spChg>
        <pc:spChg chg="mod topLvl">
          <ac:chgData name="YANG Huanqi" userId="d2eadba7-0578-4af4-bb81-00ebec1c87bd" providerId="ADAL" clId="{48D794B3-A2D5-48C5-B30E-6E982A823612}" dt="2022-05-24T13:44:01.288" v="1813" actId="1076"/>
          <ac:spMkLst>
            <pc:docMk/>
            <pc:sldMk cId="1207706993" sldId="484"/>
            <ac:spMk id="28" creationId="{FA2CC2FC-770B-535B-685F-F81A702D1254}"/>
          </ac:spMkLst>
        </pc:spChg>
        <pc:spChg chg="mod topLvl">
          <ac:chgData name="YANG Huanqi" userId="d2eadba7-0578-4af4-bb81-00ebec1c87bd" providerId="ADAL" clId="{48D794B3-A2D5-48C5-B30E-6E982A823612}" dt="2022-05-24T13:44:01.288" v="1813" actId="1076"/>
          <ac:spMkLst>
            <pc:docMk/>
            <pc:sldMk cId="1207706993" sldId="484"/>
            <ac:spMk id="29" creationId="{643D401B-4568-AC0F-9515-8B2AB5BA4EA9}"/>
          </ac:spMkLst>
        </pc:spChg>
        <pc:spChg chg="mod topLvl">
          <ac:chgData name="YANG Huanqi" userId="d2eadba7-0578-4af4-bb81-00ebec1c87bd" providerId="ADAL" clId="{48D794B3-A2D5-48C5-B30E-6E982A823612}" dt="2022-05-24T13:44:01.288" v="1813" actId="1076"/>
          <ac:spMkLst>
            <pc:docMk/>
            <pc:sldMk cId="1207706993" sldId="484"/>
            <ac:spMk id="30" creationId="{129A85AB-DC4F-EA15-DE5C-A04E28AFEF3C}"/>
          </ac:spMkLst>
        </pc:spChg>
        <pc:spChg chg="del mod topLvl">
          <ac:chgData name="YANG Huanqi" userId="d2eadba7-0578-4af4-bb81-00ebec1c87bd" providerId="ADAL" clId="{48D794B3-A2D5-48C5-B30E-6E982A823612}" dt="2022-05-24T13:34:44.742" v="1707" actId="478"/>
          <ac:spMkLst>
            <pc:docMk/>
            <pc:sldMk cId="1207706993" sldId="484"/>
            <ac:spMk id="31" creationId="{D65259A6-D133-762A-B99D-CBDCDE923405}"/>
          </ac:spMkLst>
        </pc:spChg>
        <pc:spChg chg="mod topLvl">
          <ac:chgData name="YANG Huanqi" userId="d2eadba7-0578-4af4-bb81-00ebec1c87bd" providerId="ADAL" clId="{48D794B3-A2D5-48C5-B30E-6E982A823612}" dt="2022-05-24T13:44:01.288" v="1813" actId="1076"/>
          <ac:spMkLst>
            <pc:docMk/>
            <pc:sldMk cId="1207706993" sldId="484"/>
            <ac:spMk id="32" creationId="{EC7EDDE9-BC28-8ED8-B789-35A0FD17131B}"/>
          </ac:spMkLst>
        </pc:spChg>
        <pc:spChg chg="mod topLvl">
          <ac:chgData name="YANG Huanqi" userId="d2eadba7-0578-4af4-bb81-00ebec1c87bd" providerId="ADAL" clId="{48D794B3-A2D5-48C5-B30E-6E982A823612}" dt="2022-05-24T13:44:01.288" v="1813" actId="1076"/>
          <ac:spMkLst>
            <pc:docMk/>
            <pc:sldMk cId="1207706993" sldId="484"/>
            <ac:spMk id="33" creationId="{122F789C-072D-EF27-AEAA-454CD0A00F55}"/>
          </ac:spMkLst>
        </pc:spChg>
        <pc:spChg chg="mod topLvl">
          <ac:chgData name="YANG Huanqi" userId="d2eadba7-0578-4af4-bb81-00ebec1c87bd" providerId="ADAL" clId="{48D794B3-A2D5-48C5-B30E-6E982A823612}" dt="2022-05-24T13:44:01.288" v="1813" actId="1076"/>
          <ac:spMkLst>
            <pc:docMk/>
            <pc:sldMk cId="1207706993" sldId="484"/>
            <ac:spMk id="34" creationId="{07F172E7-5E63-DD21-9317-C25FA716D4C6}"/>
          </ac:spMkLst>
        </pc:spChg>
        <pc:spChg chg="mod topLvl">
          <ac:chgData name="YANG Huanqi" userId="d2eadba7-0578-4af4-bb81-00ebec1c87bd" providerId="ADAL" clId="{48D794B3-A2D5-48C5-B30E-6E982A823612}" dt="2022-05-24T13:44:01.288" v="1813" actId="1076"/>
          <ac:spMkLst>
            <pc:docMk/>
            <pc:sldMk cId="1207706993" sldId="484"/>
            <ac:spMk id="35" creationId="{0C014AC2-2FD4-0EEC-D7BD-85A1928E9B67}"/>
          </ac:spMkLst>
        </pc:spChg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1207706993" sldId="484"/>
            <ac:spMk id="36" creationId="{1B284221-9685-F25B-9C59-E37558CC2157}"/>
          </ac:spMkLst>
        </pc:spChg>
        <pc:spChg chg="mod topLvl">
          <ac:chgData name="YANG Huanqi" userId="d2eadba7-0578-4af4-bb81-00ebec1c87bd" providerId="ADAL" clId="{48D794B3-A2D5-48C5-B30E-6E982A823612}" dt="2022-05-24T13:44:01.288" v="1813" actId="1076"/>
          <ac:spMkLst>
            <pc:docMk/>
            <pc:sldMk cId="1207706993" sldId="484"/>
            <ac:spMk id="45" creationId="{5FDA6B59-B863-8170-B597-955594B2C1DA}"/>
          </ac:spMkLst>
        </pc:spChg>
        <pc:spChg chg="mod topLvl">
          <ac:chgData name="YANG Huanqi" userId="d2eadba7-0578-4af4-bb81-00ebec1c87bd" providerId="ADAL" clId="{48D794B3-A2D5-48C5-B30E-6E982A823612}" dt="2022-05-24T13:44:01.288" v="1813" actId="1076"/>
          <ac:spMkLst>
            <pc:docMk/>
            <pc:sldMk cId="1207706993" sldId="484"/>
            <ac:spMk id="46" creationId="{A1EF59E9-2E9E-4BE8-C03F-05DCFD736386}"/>
          </ac:spMkLst>
        </pc:spChg>
        <pc:spChg chg="mod topLvl">
          <ac:chgData name="YANG Huanqi" userId="d2eadba7-0578-4af4-bb81-00ebec1c87bd" providerId="ADAL" clId="{48D794B3-A2D5-48C5-B30E-6E982A823612}" dt="2022-05-24T13:44:01.288" v="1813" actId="1076"/>
          <ac:spMkLst>
            <pc:docMk/>
            <pc:sldMk cId="1207706993" sldId="484"/>
            <ac:spMk id="47" creationId="{2556D28A-B7A1-2A10-51F2-5911E8F70347}"/>
          </ac:spMkLst>
        </pc:spChg>
        <pc:spChg chg="mod topLvl">
          <ac:chgData name="YANG Huanqi" userId="d2eadba7-0578-4af4-bb81-00ebec1c87bd" providerId="ADAL" clId="{48D794B3-A2D5-48C5-B30E-6E982A823612}" dt="2022-05-24T13:44:01.288" v="1813" actId="1076"/>
          <ac:spMkLst>
            <pc:docMk/>
            <pc:sldMk cId="1207706993" sldId="484"/>
            <ac:spMk id="48" creationId="{5E7ED7C3-DA62-A004-8E6B-DCEDD02EC2D9}"/>
          </ac:spMkLst>
        </pc:spChg>
        <pc:spChg chg="mod topLvl">
          <ac:chgData name="YANG Huanqi" userId="d2eadba7-0578-4af4-bb81-00ebec1c87bd" providerId="ADAL" clId="{48D794B3-A2D5-48C5-B30E-6E982A823612}" dt="2022-05-24T13:44:01.288" v="1813" actId="1076"/>
          <ac:spMkLst>
            <pc:docMk/>
            <pc:sldMk cId="1207706993" sldId="484"/>
            <ac:spMk id="49" creationId="{178A0C11-42F5-A3F8-001A-E5FCE0D37C51}"/>
          </ac:spMkLst>
        </pc:spChg>
        <pc:spChg chg="mod topLvl">
          <ac:chgData name="YANG Huanqi" userId="d2eadba7-0578-4af4-bb81-00ebec1c87bd" providerId="ADAL" clId="{48D794B3-A2D5-48C5-B30E-6E982A823612}" dt="2022-05-24T13:44:01.288" v="1813" actId="1076"/>
          <ac:spMkLst>
            <pc:docMk/>
            <pc:sldMk cId="1207706993" sldId="484"/>
            <ac:spMk id="51" creationId="{AE79D313-3106-1559-3DC4-E27E6601E265}"/>
          </ac:spMkLst>
        </pc:spChg>
        <pc:spChg chg="add del">
          <ac:chgData name="YANG Huanqi" userId="d2eadba7-0578-4af4-bb81-00ebec1c87bd" providerId="ADAL" clId="{48D794B3-A2D5-48C5-B30E-6E982A823612}" dt="2022-05-24T13:43:29.857" v="1804" actId="478"/>
          <ac:spMkLst>
            <pc:docMk/>
            <pc:sldMk cId="1207706993" sldId="484"/>
            <ac:spMk id="52" creationId="{FF7753C8-AD55-2300-254A-52FC53FDCED0}"/>
          </ac:spMkLst>
        </pc:spChg>
        <pc:spChg chg="add mod">
          <ac:chgData name="YANG Huanqi" userId="d2eadba7-0578-4af4-bb81-00ebec1c87bd" providerId="ADAL" clId="{48D794B3-A2D5-48C5-B30E-6E982A823612}" dt="2022-05-24T13:43:21.543" v="1803" actId="20577"/>
          <ac:spMkLst>
            <pc:docMk/>
            <pc:sldMk cId="1207706993" sldId="484"/>
            <ac:spMk id="53" creationId="{85B41EE1-03E5-63E7-DE5F-1DAEE437EDEE}"/>
          </ac:spMkLst>
        </pc:spChg>
        <pc:grpChg chg="add del mod">
          <ac:chgData name="YANG Huanqi" userId="d2eadba7-0578-4af4-bb81-00ebec1c87bd" providerId="ADAL" clId="{48D794B3-A2D5-48C5-B30E-6E982A823612}" dt="2022-05-24T13:34:21.980" v="1706" actId="165"/>
          <ac:grpSpMkLst>
            <pc:docMk/>
            <pc:sldMk cId="1207706993" sldId="484"/>
            <ac:grpSpMk id="9" creationId="{3E65E60A-D4C7-16D1-001A-EC9F49401E15}"/>
          </ac:grpSpMkLst>
        </pc:grpChg>
        <pc:picChg chg="del">
          <ac:chgData name="YANG Huanqi" userId="d2eadba7-0578-4af4-bb81-00ebec1c87bd" providerId="ADAL" clId="{48D794B3-A2D5-48C5-B30E-6E982A823612}" dt="2022-05-24T13:18:07.345" v="1490" actId="478"/>
          <ac:picMkLst>
            <pc:docMk/>
            <pc:sldMk cId="1207706993" sldId="484"/>
            <ac:picMk id="4" creationId="{ABDE8614-8763-6F3F-B07B-1836BA5CB2DD}"/>
          </ac:picMkLst>
        </pc:picChg>
        <pc:picChg chg="mod topLvl">
          <ac:chgData name="YANG Huanqi" userId="d2eadba7-0578-4af4-bb81-00ebec1c87bd" providerId="ADAL" clId="{48D794B3-A2D5-48C5-B30E-6E982A823612}" dt="2022-05-24T13:44:01.288" v="1813" actId="1076"/>
          <ac:picMkLst>
            <pc:docMk/>
            <pc:sldMk cId="1207706993" sldId="484"/>
            <ac:picMk id="11" creationId="{67E0FC9A-A58C-A365-1491-CA37764AEFDC}"/>
          </ac:picMkLst>
        </pc:picChg>
        <pc:picChg chg="mod topLvl">
          <ac:chgData name="YANG Huanqi" userId="d2eadba7-0578-4af4-bb81-00ebec1c87bd" providerId="ADAL" clId="{48D794B3-A2D5-48C5-B30E-6E982A823612}" dt="2022-05-24T13:44:01.288" v="1813" actId="1076"/>
          <ac:picMkLst>
            <pc:docMk/>
            <pc:sldMk cId="1207706993" sldId="484"/>
            <ac:picMk id="12" creationId="{D09519E9-DD10-1F2C-1A61-382A35E47C73}"/>
          </ac:picMkLst>
        </pc:picChg>
        <pc:picChg chg="del mod topLvl">
          <ac:chgData name="YANG Huanqi" userId="d2eadba7-0578-4af4-bb81-00ebec1c87bd" providerId="ADAL" clId="{48D794B3-A2D5-48C5-B30E-6E982A823612}" dt="2022-05-24T13:34:44.742" v="1707" actId="478"/>
          <ac:picMkLst>
            <pc:docMk/>
            <pc:sldMk cId="1207706993" sldId="484"/>
            <ac:picMk id="13" creationId="{6216E35F-B847-9A53-BA14-CAE51205E04F}"/>
          </ac:picMkLst>
        </pc:picChg>
        <pc:cxnChg chg="del mod topLvl">
          <ac:chgData name="YANG Huanqi" userId="d2eadba7-0578-4af4-bb81-00ebec1c87bd" providerId="ADAL" clId="{48D794B3-A2D5-48C5-B30E-6E982A823612}" dt="2022-05-24T13:34:44.742" v="1707" actId="478"/>
          <ac:cxnSpMkLst>
            <pc:docMk/>
            <pc:sldMk cId="1207706993" sldId="484"/>
            <ac:cxnSpMk id="36" creationId="{F8590A9F-C335-2757-029A-34B5F912194D}"/>
          </ac:cxnSpMkLst>
        </pc:cxnChg>
        <pc:cxnChg chg="del mod topLvl">
          <ac:chgData name="YANG Huanqi" userId="d2eadba7-0578-4af4-bb81-00ebec1c87bd" providerId="ADAL" clId="{48D794B3-A2D5-48C5-B30E-6E982A823612}" dt="2022-05-24T13:34:44.742" v="1707" actId="478"/>
          <ac:cxnSpMkLst>
            <pc:docMk/>
            <pc:sldMk cId="1207706993" sldId="484"/>
            <ac:cxnSpMk id="37" creationId="{740B1C7F-416C-F7A3-0A60-56FB2BFDDAD5}"/>
          </ac:cxnSpMkLst>
        </pc:cxnChg>
        <pc:cxnChg chg="del mod topLvl">
          <ac:chgData name="YANG Huanqi" userId="d2eadba7-0578-4af4-bb81-00ebec1c87bd" providerId="ADAL" clId="{48D794B3-A2D5-48C5-B30E-6E982A823612}" dt="2022-05-24T13:34:44.742" v="1707" actId="478"/>
          <ac:cxnSpMkLst>
            <pc:docMk/>
            <pc:sldMk cId="1207706993" sldId="484"/>
            <ac:cxnSpMk id="38" creationId="{6FA24AC3-72EA-8D94-C6E1-558251D11912}"/>
          </ac:cxnSpMkLst>
        </pc:cxnChg>
        <pc:cxnChg chg="mod topLvl">
          <ac:chgData name="YANG Huanqi" userId="d2eadba7-0578-4af4-bb81-00ebec1c87bd" providerId="ADAL" clId="{48D794B3-A2D5-48C5-B30E-6E982A823612}" dt="2022-05-24T13:44:01.288" v="1813" actId="1076"/>
          <ac:cxnSpMkLst>
            <pc:docMk/>
            <pc:sldMk cId="1207706993" sldId="484"/>
            <ac:cxnSpMk id="39" creationId="{C2A01562-91F9-E4E4-3EEF-BD65D68AD040}"/>
          </ac:cxnSpMkLst>
        </pc:cxnChg>
        <pc:cxnChg chg="mod topLvl">
          <ac:chgData name="YANG Huanqi" userId="d2eadba7-0578-4af4-bb81-00ebec1c87bd" providerId="ADAL" clId="{48D794B3-A2D5-48C5-B30E-6E982A823612}" dt="2022-05-24T13:44:01.288" v="1813" actId="1076"/>
          <ac:cxnSpMkLst>
            <pc:docMk/>
            <pc:sldMk cId="1207706993" sldId="484"/>
            <ac:cxnSpMk id="40" creationId="{11E1390F-240B-9265-2391-A001A3310F9F}"/>
          </ac:cxnSpMkLst>
        </pc:cxnChg>
        <pc:cxnChg chg="mod topLvl">
          <ac:chgData name="YANG Huanqi" userId="d2eadba7-0578-4af4-bb81-00ebec1c87bd" providerId="ADAL" clId="{48D794B3-A2D5-48C5-B30E-6E982A823612}" dt="2022-05-24T13:44:01.288" v="1813" actId="1076"/>
          <ac:cxnSpMkLst>
            <pc:docMk/>
            <pc:sldMk cId="1207706993" sldId="484"/>
            <ac:cxnSpMk id="41" creationId="{A2E54796-CB6F-E210-E4E7-6F1F8CE816B1}"/>
          </ac:cxnSpMkLst>
        </pc:cxnChg>
        <pc:cxnChg chg="mod topLvl">
          <ac:chgData name="YANG Huanqi" userId="d2eadba7-0578-4af4-bb81-00ebec1c87bd" providerId="ADAL" clId="{48D794B3-A2D5-48C5-B30E-6E982A823612}" dt="2022-05-24T13:44:01.288" v="1813" actId="1076"/>
          <ac:cxnSpMkLst>
            <pc:docMk/>
            <pc:sldMk cId="1207706993" sldId="484"/>
            <ac:cxnSpMk id="42" creationId="{68807A1F-0B19-9FFD-55D5-8B87D11319C8}"/>
          </ac:cxnSpMkLst>
        </pc:cxnChg>
        <pc:cxnChg chg="del mod topLvl">
          <ac:chgData name="YANG Huanqi" userId="d2eadba7-0578-4af4-bb81-00ebec1c87bd" providerId="ADAL" clId="{48D794B3-A2D5-48C5-B30E-6E982A823612}" dt="2022-05-24T13:34:44.742" v="1707" actId="478"/>
          <ac:cxnSpMkLst>
            <pc:docMk/>
            <pc:sldMk cId="1207706993" sldId="484"/>
            <ac:cxnSpMk id="43" creationId="{EE6DB6A7-1E39-564C-EAA6-EAD3E722F9C0}"/>
          </ac:cxnSpMkLst>
        </pc:cxnChg>
        <pc:cxnChg chg="mod topLvl">
          <ac:chgData name="YANG Huanqi" userId="d2eadba7-0578-4af4-bb81-00ebec1c87bd" providerId="ADAL" clId="{48D794B3-A2D5-48C5-B30E-6E982A823612}" dt="2022-05-24T13:44:01.288" v="1813" actId="1076"/>
          <ac:cxnSpMkLst>
            <pc:docMk/>
            <pc:sldMk cId="1207706993" sldId="484"/>
            <ac:cxnSpMk id="44" creationId="{BFC77C42-1A41-02AA-415F-4EE4A64BB445}"/>
          </ac:cxnSpMkLst>
        </pc:cxnChg>
        <pc:cxnChg chg="mod topLvl">
          <ac:chgData name="YANG Huanqi" userId="d2eadba7-0578-4af4-bb81-00ebec1c87bd" providerId="ADAL" clId="{48D794B3-A2D5-48C5-B30E-6E982A823612}" dt="2022-05-24T13:44:01.288" v="1813" actId="1076"/>
          <ac:cxnSpMkLst>
            <pc:docMk/>
            <pc:sldMk cId="1207706993" sldId="484"/>
            <ac:cxnSpMk id="50" creationId="{EFE1EDB2-BDF9-1226-815B-92A54365B3A8}"/>
          </ac:cxnSpMkLst>
        </pc:cxnChg>
      </pc:sldChg>
      <pc:sldChg chg="addSp delSp modSp add mod modAnim modNotesTx">
        <pc:chgData name="YANG Huanqi" userId="d2eadba7-0578-4af4-bb81-00ebec1c87bd" providerId="ADAL" clId="{48D794B3-A2D5-48C5-B30E-6E982A823612}" dt="2022-05-29T13:59:37.984" v="7186" actId="20577"/>
        <pc:sldMkLst>
          <pc:docMk/>
          <pc:sldMk cId="2455554950" sldId="485"/>
        </pc:sldMkLst>
        <pc:spChg chg="del">
          <ac:chgData name="YANG Huanqi" userId="d2eadba7-0578-4af4-bb81-00ebec1c87bd" providerId="ADAL" clId="{48D794B3-A2D5-48C5-B30E-6E982A823612}" dt="2022-05-24T14:56:10.764" v="2624" actId="478"/>
          <ac:spMkLst>
            <pc:docMk/>
            <pc:sldMk cId="2455554950" sldId="485"/>
            <ac:spMk id="10" creationId="{C03B5158-2D33-C7EE-F04B-5CE95AC1B024}"/>
          </ac:spMkLst>
        </pc:spChg>
        <pc:spChg chg="del mod topLvl">
          <ac:chgData name="YANG Huanqi" userId="d2eadba7-0578-4af4-bb81-00ebec1c87bd" providerId="ADAL" clId="{48D794B3-A2D5-48C5-B30E-6E982A823612}" dt="2022-05-24T14:06:29.153" v="2152" actId="478"/>
          <ac:spMkLst>
            <pc:docMk/>
            <pc:sldMk cId="2455554950" sldId="485"/>
            <ac:spMk id="11" creationId="{810AC1DF-C8CD-E247-D079-8D42893B1063}"/>
          </ac:spMkLst>
        </pc:spChg>
        <pc:spChg chg="mod topLvl">
          <ac:chgData name="YANG Huanqi" userId="d2eadba7-0578-4af4-bb81-00ebec1c87bd" providerId="ADAL" clId="{48D794B3-A2D5-48C5-B30E-6E982A823612}" dt="2022-05-24T14:06:36.855" v="2154" actId="1076"/>
          <ac:spMkLst>
            <pc:docMk/>
            <pc:sldMk cId="2455554950" sldId="485"/>
            <ac:spMk id="12" creationId="{A199DA5B-92AB-4C85-005E-F569D5A2210B}"/>
          </ac:spMkLst>
        </pc:spChg>
        <pc:spChg chg="mod topLvl">
          <ac:chgData name="YANG Huanqi" userId="d2eadba7-0578-4af4-bb81-00ebec1c87bd" providerId="ADAL" clId="{48D794B3-A2D5-48C5-B30E-6E982A823612}" dt="2022-05-24T14:06:36.855" v="2154" actId="1076"/>
          <ac:spMkLst>
            <pc:docMk/>
            <pc:sldMk cId="2455554950" sldId="485"/>
            <ac:spMk id="13" creationId="{78EAD4A0-2B1C-476A-4E46-7D24D17928E9}"/>
          </ac:spMkLst>
        </pc:spChg>
        <pc:spChg chg="mod">
          <ac:chgData name="YANG Huanqi" userId="d2eadba7-0578-4af4-bb81-00ebec1c87bd" providerId="ADAL" clId="{48D794B3-A2D5-48C5-B30E-6E982A823612}" dt="2022-05-29T13:59:37.984" v="7186" actId="20577"/>
          <ac:spMkLst>
            <pc:docMk/>
            <pc:sldMk cId="2455554950" sldId="485"/>
            <ac:spMk id="14" creationId="{4F056BFC-9E75-6A67-B072-F053D22EB16E}"/>
          </ac:spMkLst>
        </pc:spChg>
        <pc:spChg chg="mod topLvl">
          <ac:chgData name="YANG Huanqi" userId="d2eadba7-0578-4af4-bb81-00ebec1c87bd" providerId="ADAL" clId="{48D794B3-A2D5-48C5-B30E-6E982A823612}" dt="2022-05-24T14:06:36.855" v="2154" actId="1076"/>
          <ac:spMkLst>
            <pc:docMk/>
            <pc:sldMk cId="2455554950" sldId="485"/>
            <ac:spMk id="15" creationId="{7283B027-FED0-DAE3-8821-FD55627E1F71}"/>
          </ac:spMkLst>
        </pc:spChg>
        <pc:spChg chg="del mod topLvl">
          <ac:chgData name="YANG Huanqi" userId="d2eadba7-0578-4af4-bb81-00ebec1c87bd" providerId="ADAL" clId="{48D794B3-A2D5-48C5-B30E-6E982A823612}" dt="2022-05-24T14:06:29.153" v="2152" actId="478"/>
          <ac:spMkLst>
            <pc:docMk/>
            <pc:sldMk cId="2455554950" sldId="485"/>
            <ac:spMk id="16" creationId="{957B6B6F-389B-071F-D99E-3E7632BFD8FF}"/>
          </ac:spMkLst>
        </pc:spChg>
        <pc:spChg chg="mod topLvl">
          <ac:chgData name="YANG Huanqi" userId="d2eadba7-0578-4af4-bb81-00ebec1c87bd" providerId="ADAL" clId="{48D794B3-A2D5-48C5-B30E-6E982A823612}" dt="2022-05-24T14:06:36.855" v="2154" actId="1076"/>
          <ac:spMkLst>
            <pc:docMk/>
            <pc:sldMk cId="2455554950" sldId="485"/>
            <ac:spMk id="17" creationId="{7E198701-FACC-0D32-7C59-6AF1D6FADEC1}"/>
          </ac:spMkLst>
        </pc:spChg>
        <pc:spChg chg="del mod topLvl">
          <ac:chgData name="YANG Huanqi" userId="d2eadba7-0578-4af4-bb81-00ebec1c87bd" providerId="ADAL" clId="{48D794B3-A2D5-48C5-B30E-6E982A823612}" dt="2022-05-24T14:06:29.153" v="2152" actId="478"/>
          <ac:spMkLst>
            <pc:docMk/>
            <pc:sldMk cId="2455554950" sldId="485"/>
            <ac:spMk id="18" creationId="{98E95359-D102-A3C0-C93A-EAFB4E5FFD5F}"/>
          </ac:spMkLst>
        </pc:spChg>
        <pc:spChg chg="del mod topLvl">
          <ac:chgData name="YANG Huanqi" userId="d2eadba7-0578-4af4-bb81-00ebec1c87bd" providerId="ADAL" clId="{48D794B3-A2D5-48C5-B30E-6E982A823612}" dt="2022-05-24T14:06:29.153" v="2152" actId="478"/>
          <ac:spMkLst>
            <pc:docMk/>
            <pc:sldMk cId="2455554950" sldId="485"/>
            <ac:spMk id="20" creationId="{AA778A23-7B3D-43D6-75CB-0AFA2C5C6001}"/>
          </ac:spMkLst>
        </pc:spChg>
        <pc:spChg chg="mod topLvl">
          <ac:chgData name="YANG Huanqi" userId="d2eadba7-0578-4af4-bb81-00ebec1c87bd" providerId="ADAL" clId="{48D794B3-A2D5-48C5-B30E-6E982A823612}" dt="2022-05-24T14:06:36.855" v="2154" actId="1076"/>
          <ac:spMkLst>
            <pc:docMk/>
            <pc:sldMk cId="2455554950" sldId="485"/>
            <ac:spMk id="23" creationId="{708AC761-62A0-6679-7334-D590497C0EAE}"/>
          </ac:spMkLst>
        </pc:spChg>
        <pc:spChg chg="mod topLvl">
          <ac:chgData name="YANG Huanqi" userId="d2eadba7-0578-4af4-bb81-00ebec1c87bd" providerId="ADAL" clId="{48D794B3-A2D5-48C5-B30E-6E982A823612}" dt="2022-05-24T14:06:36.855" v="2154" actId="1076"/>
          <ac:spMkLst>
            <pc:docMk/>
            <pc:sldMk cId="2455554950" sldId="485"/>
            <ac:spMk id="24" creationId="{F736A71C-599E-1158-FE02-3BDD1E824396}"/>
          </ac:spMkLst>
        </pc:spChg>
        <pc:spChg chg="mod topLvl">
          <ac:chgData name="YANG Huanqi" userId="d2eadba7-0578-4af4-bb81-00ebec1c87bd" providerId="ADAL" clId="{48D794B3-A2D5-48C5-B30E-6E982A823612}" dt="2022-05-24T14:06:36.855" v="2154" actId="1076"/>
          <ac:spMkLst>
            <pc:docMk/>
            <pc:sldMk cId="2455554950" sldId="485"/>
            <ac:spMk id="25" creationId="{DC708DA5-E4A4-5373-16F7-52B5E787C311}"/>
          </ac:spMkLst>
        </pc:spChg>
        <pc:spChg chg="mod topLvl">
          <ac:chgData name="YANG Huanqi" userId="d2eadba7-0578-4af4-bb81-00ebec1c87bd" providerId="ADAL" clId="{48D794B3-A2D5-48C5-B30E-6E982A823612}" dt="2022-05-24T14:06:36.855" v="2154" actId="1076"/>
          <ac:spMkLst>
            <pc:docMk/>
            <pc:sldMk cId="2455554950" sldId="485"/>
            <ac:spMk id="29" creationId="{C88A1042-39B5-5221-55E8-48670BBFEDA6}"/>
          </ac:spMkLst>
        </pc:spChg>
        <pc:spChg chg="mod topLvl">
          <ac:chgData name="YANG Huanqi" userId="d2eadba7-0578-4af4-bb81-00ebec1c87bd" providerId="ADAL" clId="{48D794B3-A2D5-48C5-B30E-6E982A823612}" dt="2022-05-24T14:06:36.855" v="2154" actId="1076"/>
          <ac:spMkLst>
            <pc:docMk/>
            <pc:sldMk cId="2455554950" sldId="485"/>
            <ac:spMk id="30" creationId="{00C73621-946B-10BA-8408-C9091F0B6CAC}"/>
          </ac:spMkLst>
        </pc:spChg>
        <pc:spChg chg="del mod topLvl">
          <ac:chgData name="YANG Huanqi" userId="d2eadba7-0578-4af4-bb81-00ebec1c87bd" providerId="ADAL" clId="{48D794B3-A2D5-48C5-B30E-6E982A823612}" dt="2022-05-24T14:06:29.153" v="2152" actId="478"/>
          <ac:spMkLst>
            <pc:docMk/>
            <pc:sldMk cId="2455554950" sldId="485"/>
            <ac:spMk id="31" creationId="{0126DAD6-5F59-70E5-DB40-16A7A8AC0A43}"/>
          </ac:spMkLst>
        </pc:spChg>
        <pc:spChg chg="mod topLvl">
          <ac:chgData name="YANG Huanqi" userId="d2eadba7-0578-4af4-bb81-00ebec1c87bd" providerId="ADAL" clId="{48D794B3-A2D5-48C5-B30E-6E982A823612}" dt="2022-05-24T14:06:36.855" v="2154" actId="1076"/>
          <ac:spMkLst>
            <pc:docMk/>
            <pc:sldMk cId="2455554950" sldId="485"/>
            <ac:spMk id="33" creationId="{8C41A371-6016-298C-0E9E-F5DB644D81B0}"/>
          </ac:spMkLst>
        </pc:spChg>
        <pc:spChg chg="mod topLvl">
          <ac:chgData name="YANG Huanqi" userId="d2eadba7-0578-4af4-bb81-00ebec1c87bd" providerId="ADAL" clId="{48D794B3-A2D5-48C5-B30E-6E982A823612}" dt="2022-05-24T14:06:36.855" v="2154" actId="1076"/>
          <ac:spMkLst>
            <pc:docMk/>
            <pc:sldMk cId="2455554950" sldId="485"/>
            <ac:spMk id="38" creationId="{36EBD3A1-C9FC-E6A4-BDC9-355E731FE231}"/>
          </ac:spMkLst>
        </pc:spChg>
        <pc:spChg chg="del mod topLvl">
          <ac:chgData name="YANG Huanqi" userId="d2eadba7-0578-4af4-bb81-00ebec1c87bd" providerId="ADAL" clId="{48D794B3-A2D5-48C5-B30E-6E982A823612}" dt="2022-05-25T12:30:00.192" v="6833" actId="478"/>
          <ac:spMkLst>
            <pc:docMk/>
            <pc:sldMk cId="2455554950" sldId="485"/>
            <ac:spMk id="39" creationId="{9A5829A3-7E6E-6F51-051C-7942E8B4FBF3}"/>
          </ac:spMkLst>
        </pc:spChg>
        <pc:spChg chg="mod topLvl">
          <ac:chgData name="YANG Huanqi" userId="d2eadba7-0578-4af4-bb81-00ebec1c87bd" providerId="ADAL" clId="{48D794B3-A2D5-48C5-B30E-6E982A823612}" dt="2022-05-25T12:30:15.371" v="6834" actId="1076"/>
          <ac:spMkLst>
            <pc:docMk/>
            <pc:sldMk cId="2455554950" sldId="485"/>
            <ac:spMk id="40" creationId="{B4E3E5C6-4952-8622-A621-DC4BC3EE11CF}"/>
          </ac:spMkLst>
        </pc:spChg>
        <pc:spChg chg="del mod topLvl">
          <ac:chgData name="YANG Huanqi" userId="d2eadba7-0578-4af4-bb81-00ebec1c87bd" providerId="ADAL" clId="{48D794B3-A2D5-48C5-B30E-6E982A823612}" dt="2022-05-24T14:06:29.153" v="2152" actId="478"/>
          <ac:spMkLst>
            <pc:docMk/>
            <pc:sldMk cId="2455554950" sldId="485"/>
            <ac:spMk id="41" creationId="{1A523F0B-4709-9452-F43D-BDB6599C6C17}"/>
          </ac:spMkLst>
        </pc:spChg>
        <pc:spChg chg="del mod topLvl">
          <ac:chgData name="YANG Huanqi" userId="d2eadba7-0578-4af4-bb81-00ebec1c87bd" providerId="ADAL" clId="{48D794B3-A2D5-48C5-B30E-6E982A823612}" dt="2022-05-24T14:06:29.153" v="2152" actId="478"/>
          <ac:spMkLst>
            <pc:docMk/>
            <pc:sldMk cId="2455554950" sldId="485"/>
            <ac:spMk id="42" creationId="{D3A0ADDF-BCC5-826C-8154-9C581BB80694}"/>
          </ac:spMkLst>
        </pc:spChg>
        <pc:spChg chg="mod topLvl">
          <ac:chgData name="YANG Huanqi" userId="d2eadba7-0578-4af4-bb81-00ebec1c87bd" providerId="ADAL" clId="{48D794B3-A2D5-48C5-B30E-6E982A823612}" dt="2022-05-24T14:06:36.855" v="2154" actId="1076"/>
          <ac:spMkLst>
            <pc:docMk/>
            <pc:sldMk cId="2455554950" sldId="485"/>
            <ac:spMk id="48" creationId="{965895B6-FDD7-C7D8-7EDC-1C6DCA405F89}"/>
          </ac:spMkLst>
        </pc:spChg>
        <pc:spChg chg="mod topLvl">
          <ac:chgData name="YANG Huanqi" userId="d2eadba7-0578-4af4-bb81-00ebec1c87bd" providerId="ADAL" clId="{48D794B3-A2D5-48C5-B30E-6E982A823612}" dt="2022-05-24T14:06:36.855" v="2154" actId="1076"/>
          <ac:spMkLst>
            <pc:docMk/>
            <pc:sldMk cId="2455554950" sldId="485"/>
            <ac:spMk id="49" creationId="{D8CA02E9-F96E-4759-F643-6A30007BCA69}"/>
          </ac:spMkLst>
        </pc:spChg>
        <pc:spChg chg="del mod topLvl">
          <ac:chgData name="YANG Huanqi" userId="d2eadba7-0578-4af4-bb81-00ebec1c87bd" providerId="ADAL" clId="{48D794B3-A2D5-48C5-B30E-6E982A823612}" dt="2022-05-24T14:06:29.153" v="2152" actId="478"/>
          <ac:spMkLst>
            <pc:docMk/>
            <pc:sldMk cId="2455554950" sldId="485"/>
            <ac:spMk id="52" creationId="{9DD9679C-7692-289E-91F1-D6471DB90C18}"/>
          </ac:spMkLst>
        </pc:spChg>
        <pc:spChg chg="mod topLvl">
          <ac:chgData name="YANG Huanqi" userId="d2eadba7-0578-4af4-bb81-00ebec1c87bd" providerId="ADAL" clId="{48D794B3-A2D5-48C5-B30E-6E982A823612}" dt="2022-05-24T14:06:36.855" v="2154" actId="1076"/>
          <ac:spMkLst>
            <pc:docMk/>
            <pc:sldMk cId="2455554950" sldId="485"/>
            <ac:spMk id="54" creationId="{3D044612-704C-67EC-E03F-2EFFB82E8891}"/>
          </ac:spMkLst>
        </pc:spChg>
        <pc:spChg chg="mod topLvl">
          <ac:chgData name="YANG Huanqi" userId="d2eadba7-0578-4af4-bb81-00ebec1c87bd" providerId="ADAL" clId="{48D794B3-A2D5-48C5-B30E-6E982A823612}" dt="2022-05-24T14:06:36.855" v="2154" actId="1076"/>
          <ac:spMkLst>
            <pc:docMk/>
            <pc:sldMk cId="2455554950" sldId="485"/>
            <ac:spMk id="55" creationId="{FCF9102A-598C-92C6-6E7D-81316DE30C27}"/>
          </ac:spMkLst>
        </pc:spChg>
        <pc:spChg chg="mod topLvl">
          <ac:chgData name="YANG Huanqi" userId="d2eadba7-0578-4af4-bb81-00ebec1c87bd" providerId="ADAL" clId="{48D794B3-A2D5-48C5-B30E-6E982A823612}" dt="2022-05-24T14:06:36.855" v="2154" actId="1076"/>
          <ac:spMkLst>
            <pc:docMk/>
            <pc:sldMk cId="2455554950" sldId="485"/>
            <ac:spMk id="58" creationId="{2E061326-C786-84D9-B1C9-6A9DB0F8200B}"/>
          </ac:spMkLst>
        </pc:spChg>
        <pc:spChg chg="mod topLvl">
          <ac:chgData name="YANG Huanqi" userId="d2eadba7-0578-4af4-bb81-00ebec1c87bd" providerId="ADAL" clId="{48D794B3-A2D5-48C5-B30E-6E982A823612}" dt="2022-05-24T14:06:36.855" v="2154" actId="1076"/>
          <ac:spMkLst>
            <pc:docMk/>
            <pc:sldMk cId="2455554950" sldId="485"/>
            <ac:spMk id="59" creationId="{1817595C-9C67-7C01-278B-2FE2E5F93A88}"/>
          </ac:spMkLst>
        </pc:spChg>
        <pc:spChg chg="del mod topLvl">
          <ac:chgData name="YANG Huanqi" userId="d2eadba7-0578-4af4-bb81-00ebec1c87bd" providerId="ADAL" clId="{48D794B3-A2D5-48C5-B30E-6E982A823612}" dt="2022-05-24T14:06:29.153" v="2152" actId="478"/>
          <ac:spMkLst>
            <pc:docMk/>
            <pc:sldMk cId="2455554950" sldId="485"/>
            <ac:spMk id="60" creationId="{62BEA7A3-5ACD-BEB2-BCF4-77A5F0ED47C0}"/>
          </ac:spMkLst>
        </pc:spChg>
        <pc:spChg chg="del mod topLvl">
          <ac:chgData name="YANG Huanqi" userId="d2eadba7-0578-4af4-bb81-00ebec1c87bd" providerId="ADAL" clId="{48D794B3-A2D5-48C5-B30E-6E982A823612}" dt="2022-05-24T14:06:29.153" v="2152" actId="478"/>
          <ac:spMkLst>
            <pc:docMk/>
            <pc:sldMk cId="2455554950" sldId="485"/>
            <ac:spMk id="61" creationId="{EB003CA0-C4E6-E8BF-EBEA-46FDE476944A}"/>
          </ac:spMkLst>
        </pc:spChg>
        <pc:spChg chg="del mod topLvl">
          <ac:chgData name="YANG Huanqi" userId="d2eadba7-0578-4af4-bb81-00ebec1c87bd" providerId="ADAL" clId="{48D794B3-A2D5-48C5-B30E-6E982A823612}" dt="2022-05-24T14:06:29.153" v="2152" actId="478"/>
          <ac:spMkLst>
            <pc:docMk/>
            <pc:sldMk cId="2455554950" sldId="485"/>
            <ac:spMk id="62" creationId="{71280C93-0CB0-CE9A-75F8-A80E47EBE803}"/>
          </ac:spMkLst>
        </pc:spChg>
        <pc:spChg chg="del mod topLvl">
          <ac:chgData name="YANG Huanqi" userId="d2eadba7-0578-4af4-bb81-00ebec1c87bd" providerId="ADAL" clId="{48D794B3-A2D5-48C5-B30E-6E982A823612}" dt="2022-05-24T14:06:29.153" v="2152" actId="478"/>
          <ac:spMkLst>
            <pc:docMk/>
            <pc:sldMk cId="2455554950" sldId="485"/>
            <ac:spMk id="63" creationId="{D0238B2A-138F-DA69-063D-C3E841D31AD7}"/>
          </ac:spMkLst>
        </pc:spChg>
        <pc:spChg chg="mod topLvl">
          <ac:chgData name="YANG Huanqi" userId="d2eadba7-0578-4af4-bb81-00ebec1c87bd" providerId="ADAL" clId="{48D794B3-A2D5-48C5-B30E-6E982A823612}" dt="2022-05-24T14:06:36.855" v="2154" actId="1076"/>
          <ac:spMkLst>
            <pc:docMk/>
            <pc:sldMk cId="2455554950" sldId="485"/>
            <ac:spMk id="65" creationId="{E236AE0A-80EA-CC25-994E-1BBBAFE0B42A}"/>
          </ac:spMkLst>
        </pc:spChg>
        <pc:spChg chg="del mod topLvl">
          <ac:chgData name="YANG Huanqi" userId="d2eadba7-0578-4af4-bb81-00ebec1c87bd" providerId="ADAL" clId="{48D794B3-A2D5-48C5-B30E-6E982A823612}" dt="2022-05-24T14:06:29.153" v="2152" actId="478"/>
          <ac:spMkLst>
            <pc:docMk/>
            <pc:sldMk cId="2455554950" sldId="485"/>
            <ac:spMk id="66" creationId="{6E27A521-2B3A-2B7A-E14D-B15A35FF03E1}"/>
          </ac:spMkLst>
        </pc:spChg>
        <pc:spChg chg="mod topLvl">
          <ac:chgData name="YANG Huanqi" userId="d2eadba7-0578-4af4-bb81-00ebec1c87bd" providerId="ADAL" clId="{48D794B3-A2D5-48C5-B30E-6E982A823612}" dt="2022-05-24T14:06:36.855" v="2154" actId="1076"/>
          <ac:spMkLst>
            <pc:docMk/>
            <pc:sldMk cId="2455554950" sldId="485"/>
            <ac:spMk id="67" creationId="{DC9AB33E-480F-6E8F-C844-50EEB3B7EABF}"/>
          </ac:spMkLst>
        </pc:spChg>
        <pc:spChg chg="mod topLvl">
          <ac:chgData name="YANG Huanqi" userId="d2eadba7-0578-4af4-bb81-00ebec1c87bd" providerId="ADAL" clId="{48D794B3-A2D5-48C5-B30E-6E982A823612}" dt="2022-05-24T14:06:36.855" v="2154" actId="1076"/>
          <ac:spMkLst>
            <pc:docMk/>
            <pc:sldMk cId="2455554950" sldId="485"/>
            <ac:spMk id="68" creationId="{E087B0C5-C4AE-B808-0909-C3563D5075F5}"/>
          </ac:spMkLst>
        </pc:spChg>
        <pc:spChg chg="del mod topLvl">
          <ac:chgData name="YANG Huanqi" userId="d2eadba7-0578-4af4-bb81-00ebec1c87bd" providerId="ADAL" clId="{48D794B3-A2D5-48C5-B30E-6E982A823612}" dt="2022-05-24T14:06:29.153" v="2152" actId="478"/>
          <ac:spMkLst>
            <pc:docMk/>
            <pc:sldMk cId="2455554950" sldId="485"/>
            <ac:spMk id="70" creationId="{914E47CD-7FB2-B629-CB81-C9952B7D03D5}"/>
          </ac:spMkLst>
        </pc:spChg>
        <pc:spChg chg="del mod topLvl">
          <ac:chgData name="YANG Huanqi" userId="d2eadba7-0578-4af4-bb81-00ebec1c87bd" providerId="ADAL" clId="{48D794B3-A2D5-48C5-B30E-6E982A823612}" dt="2022-05-24T14:06:29.153" v="2152" actId="478"/>
          <ac:spMkLst>
            <pc:docMk/>
            <pc:sldMk cId="2455554950" sldId="485"/>
            <ac:spMk id="71" creationId="{66222A01-135C-9999-2CD2-80CE70680A90}"/>
          </ac:spMkLst>
        </pc:spChg>
        <pc:spChg chg="mod topLvl">
          <ac:chgData name="YANG Huanqi" userId="d2eadba7-0578-4af4-bb81-00ebec1c87bd" providerId="ADAL" clId="{48D794B3-A2D5-48C5-B30E-6E982A823612}" dt="2022-05-24T14:06:36.855" v="2154" actId="1076"/>
          <ac:spMkLst>
            <pc:docMk/>
            <pc:sldMk cId="2455554950" sldId="485"/>
            <ac:spMk id="72" creationId="{8F71DFA0-2F19-0A12-BEDD-0AC2A25E5073}"/>
          </ac:spMkLst>
        </pc:spChg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2455554950" sldId="485"/>
            <ac:spMk id="73" creationId="{E6E0F825-C5BE-3292-9A2A-53F5AFE60E65}"/>
          </ac:spMkLst>
        </pc:spChg>
        <pc:spChg chg="del mod topLvl">
          <ac:chgData name="YANG Huanqi" userId="d2eadba7-0578-4af4-bb81-00ebec1c87bd" providerId="ADAL" clId="{48D794B3-A2D5-48C5-B30E-6E982A823612}" dt="2022-05-24T14:06:29.153" v="2152" actId="478"/>
          <ac:spMkLst>
            <pc:docMk/>
            <pc:sldMk cId="2455554950" sldId="485"/>
            <ac:spMk id="73" creationId="{F627BAF8-9E21-7145-5AEC-C29D622C8CEE}"/>
          </ac:spMkLst>
        </pc:spChg>
        <pc:spChg chg="mod topLvl">
          <ac:chgData name="YANG Huanqi" userId="d2eadba7-0578-4af4-bb81-00ebec1c87bd" providerId="ADAL" clId="{48D794B3-A2D5-48C5-B30E-6E982A823612}" dt="2022-05-24T14:06:36.855" v="2154" actId="1076"/>
          <ac:spMkLst>
            <pc:docMk/>
            <pc:sldMk cId="2455554950" sldId="485"/>
            <ac:spMk id="74" creationId="{764A102B-C856-BCA7-02CA-F24263E60B5F}"/>
          </ac:spMkLst>
        </pc:spChg>
        <pc:spChg chg="mod topLvl">
          <ac:chgData name="YANG Huanqi" userId="d2eadba7-0578-4af4-bb81-00ebec1c87bd" providerId="ADAL" clId="{48D794B3-A2D5-48C5-B30E-6E982A823612}" dt="2022-05-24T14:06:36.855" v="2154" actId="1076"/>
          <ac:spMkLst>
            <pc:docMk/>
            <pc:sldMk cId="2455554950" sldId="485"/>
            <ac:spMk id="75" creationId="{2AAA7B4B-F20B-1026-E8DF-DE3E403ECCCE}"/>
          </ac:spMkLst>
        </pc:spChg>
        <pc:spChg chg="mod">
          <ac:chgData name="YANG Huanqi" userId="d2eadba7-0578-4af4-bb81-00ebec1c87bd" providerId="ADAL" clId="{48D794B3-A2D5-48C5-B30E-6E982A823612}" dt="2022-05-24T14:06:23.869" v="2151" actId="165"/>
          <ac:spMkLst>
            <pc:docMk/>
            <pc:sldMk cId="2455554950" sldId="485"/>
            <ac:spMk id="76" creationId="{DC362A9A-7650-D450-33FC-2420A300ED86}"/>
          </ac:spMkLst>
        </pc:spChg>
        <pc:spChg chg="mod">
          <ac:chgData name="YANG Huanqi" userId="d2eadba7-0578-4af4-bb81-00ebec1c87bd" providerId="ADAL" clId="{48D794B3-A2D5-48C5-B30E-6E982A823612}" dt="2022-05-24T14:06:23.869" v="2151" actId="165"/>
          <ac:spMkLst>
            <pc:docMk/>
            <pc:sldMk cId="2455554950" sldId="485"/>
            <ac:spMk id="77" creationId="{E4749BBE-6315-12CD-8469-39AD1C50F1A6}"/>
          </ac:spMkLst>
        </pc:spChg>
        <pc:spChg chg="mod">
          <ac:chgData name="YANG Huanqi" userId="d2eadba7-0578-4af4-bb81-00ebec1c87bd" providerId="ADAL" clId="{48D794B3-A2D5-48C5-B30E-6E982A823612}" dt="2022-05-24T14:06:23.869" v="2151" actId="165"/>
          <ac:spMkLst>
            <pc:docMk/>
            <pc:sldMk cId="2455554950" sldId="485"/>
            <ac:spMk id="78" creationId="{4A148BA7-2934-0D17-5A3A-A751BD135C22}"/>
          </ac:spMkLst>
        </pc:spChg>
        <pc:spChg chg="mod">
          <ac:chgData name="YANG Huanqi" userId="d2eadba7-0578-4af4-bb81-00ebec1c87bd" providerId="ADAL" clId="{48D794B3-A2D5-48C5-B30E-6E982A823612}" dt="2022-05-24T14:06:23.869" v="2151" actId="165"/>
          <ac:spMkLst>
            <pc:docMk/>
            <pc:sldMk cId="2455554950" sldId="485"/>
            <ac:spMk id="79" creationId="{EC86BF09-7F50-7B9E-59AD-466D602CAFF7}"/>
          </ac:spMkLst>
        </pc:spChg>
        <pc:spChg chg="mod">
          <ac:chgData name="YANG Huanqi" userId="d2eadba7-0578-4af4-bb81-00ebec1c87bd" providerId="ADAL" clId="{48D794B3-A2D5-48C5-B30E-6E982A823612}" dt="2022-05-24T14:06:23.869" v="2151" actId="165"/>
          <ac:spMkLst>
            <pc:docMk/>
            <pc:sldMk cId="2455554950" sldId="485"/>
            <ac:spMk id="80" creationId="{2B2C9A0D-A04F-F9DA-45B2-5E493C727F2D}"/>
          </ac:spMkLst>
        </pc:spChg>
        <pc:spChg chg="mod">
          <ac:chgData name="YANG Huanqi" userId="d2eadba7-0578-4af4-bb81-00ebec1c87bd" providerId="ADAL" clId="{48D794B3-A2D5-48C5-B30E-6E982A823612}" dt="2022-05-24T14:06:23.869" v="2151" actId="165"/>
          <ac:spMkLst>
            <pc:docMk/>
            <pc:sldMk cId="2455554950" sldId="485"/>
            <ac:spMk id="81" creationId="{D71193C3-069B-518A-2268-BF80C195C310}"/>
          </ac:spMkLst>
        </pc:spChg>
        <pc:spChg chg="mod">
          <ac:chgData name="YANG Huanqi" userId="d2eadba7-0578-4af4-bb81-00ebec1c87bd" providerId="ADAL" clId="{48D794B3-A2D5-48C5-B30E-6E982A823612}" dt="2022-05-24T14:06:23.869" v="2151" actId="165"/>
          <ac:spMkLst>
            <pc:docMk/>
            <pc:sldMk cId="2455554950" sldId="485"/>
            <ac:spMk id="82" creationId="{646B888E-F7B1-3FA1-B4E1-A658179D320C}"/>
          </ac:spMkLst>
        </pc:spChg>
        <pc:spChg chg="mod">
          <ac:chgData name="YANG Huanqi" userId="d2eadba7-0578-4af4-bb81-00ebec1c87bd" providerId="ADAL" clId="{48D794B3-A2D5-48C5-B30E-6E982A823612}" dt="2022-05-24T14:06:23.869" v="2151" actId="165"/>
          <ac:spMkLst>
            <pc:docMk/>
            <pc:sldMk cId="2455554950" sldId="485"/>
            <ac:spMk id="83" creationId="{4D4C152A-618A-FB27-44DC-043AB9FC1A45}"/>
          </ac:spMkLst>
        </pc:spChg>
        <pc:spChg chg="mod">
          <ac:chgData name="YANG Huanqi" userId="d2eadba7-0578-4af4-bb81-00ebec1c87bd" providerId="ADAL" clId="{48D794B3-A2D5-48C5-B30E-6E982A823612}" dt="2022-05-24T14:06:23.869" v="2151" actId="165"/>
          <ac:spMkLst>
            <pc:docMk/>
            <pc:sldMk cId="2455554950" sldId="485"/>
            <ac:spMk id="84" creationId="{A7331730-CB42-20CC-F12C-1587315CA747}"/>
          </ac:spMkLst>
        </pc:spChg>
        <pc:spChg chg="mod">
          <ac:chgData name="YANG Huanqi" userId="d2eadba7-0578-4af4-bb81-00ebec1c87bd" providerId="ADAL" clId="{48D794B3-A2D5-48C5-B30E-6E982A823612}" dt="2022-05-24T14:06:23.869" v="2151" actId="165"/>
          <ac:spMkLst>
            <pc:docMk/>
            <pc:sldMk cId="2455554950" sldId="485"/>
            <ac:spMk id="85" creationId="{99D7BFC0-5515-5436-2400-D534BDE6EAFC}"/>
          </ac:spMkLst>
        </pc:spChg>
        <pc:spChg chg="mod">
          <ac:chgData name="YANG Huanqi" userId="d2eadba7-0578-4af4-bb81-00ebec1c87bd" providerId="ADAL" clId="{48D794B3-A2D5-48C5-B30E-6E982A823612}" dt="2022-05-24T14:06:23.869" v="2151" actId="165"/>
          <ac:spMkLst>
            <pc:docMk/>
            <pc:sldMk cId="2455554950" sldId="485"/>
            <ac:spMk id="86" creationId="{B6DD1220-A526-9676-13C2-93044810A523}"/>
          </ac:spMkLst>
        </pc:spChg>
        <pc:spChg chg="mod">
          <ac:chgData name="YANG Huanqi" userId="d2eadba7-0578-4af4-bb81-00ebec1c87bd" providerId="ADAL" clId="{48D794B3-A2D5-48C5-B30E-6E982A823612}" dt="2022-05-24T14:06:23.869" v="2151" actId="165"/>
          <ac:spMkLst>
            <pc:docMk/>
            <pc:sldMk cId="2455554950" sldId="485"/>
            <ac:spMk id="87" creationId="{19310580-B35C-BCD0-77B0-70C76898E9DD}"/>
          </ac:spMkLst>
        </pc:spChg>
        <pc:spChg chg="mod">
          <ac:chgData name="YANG Huanqi" userId="d2eadba7-0578-4af4-bb81-00ebec1c87bd" providerId="ADAL" clId="{48D794B3-A2D5-48C5-B30E-6E982A823612}" dt="2022-05-24T14:06:23.869" v="2151" actId="165"/>
          <ac:spMkLst>
            <pc:docMk/>
            <pc:sldMk cId="2455554950" sldId="485"/>
            <ac:spMk id="88" creationId="{8EF32FB9-1468-FF0C-757F-37EF211614A0}"/>
          </ac:spMkLst>
        </pc:spChg>
        <pc:spChg chg="mod">
          <ac:chgData name="YANG Huanqi" userId="d2eadba7-0578-4af4-bb81-00ebec1c87bd" providerId="ADAL" clId="{48D794B3-A2D5-48C5-B30E-6E982A823612}" dt="2022-05-24T14:06:23.869" v="2151" actId="165"/>
          <ac:spMkLst>
            <pc:docMk/>
            <pc:sldMk cId="2455554950" sldId="485"/>
            <ac:spMk id="89" creationId="{C9FD0A9A-B749-DCE3-4716-5569BC947FF9}"/>
          </ac:spMkLst>
        </pc:spChg>
        <pc:spChg chg="mod">
          <ac:chgData name="YANG Huanqi" userId="d2eadba7-0578-4af4-bb81-00ebec1c87bd" providerId="ADAL" clId="{48D794B3-A2D5-48C5-B30E-6E982A823612}" dt="2022-05-24T14:06:23.869" v="2151" actId="165"/>
          <ac:spMkLst>
            <pc:docMk/>
            <pc:sldMk cId="2455554950" sldId="485"/>
            <ac:spMk id="90" creationId="{7B15FE02-3CEA-7FFA-55C2-C1FCFBE08E85}"/>
          </ac:spMkLst>
        </pc:spChg>
        <pc:spChg chg="mod">
          <ac:chgData name="YANG Huanqi" userId="d2eadba7-0578-4af4-bb81-00ebec1c87bd" providerId="ADAL" clId="{48D794B3-A2D5-48C5-B30E-6E982A823612}" dt="2022-05-24T14:06:23.869" v="2151" actId="165"/>
          <ac:spMkLst>
            <pc:docMk/>
            <pc:sldMk cId="2455554950" sldId="485"/>
            <ac:spMk id="91" creationId="{4394DD08-A1E0-4CC9-858B-7843AF741DA6}"/>
          </ac:spMkLst>
        </pc:spChg>
        <pc:spChg chg="mod">
          <ac:chgData name="YANG Huanqi" userId="d2eadba7-0578-4af4-bb81-00ebec1c87bd" providerId="ADAL" clId="{48D794B3-A2D5-48C5-B30E-6E982A823612}" dt="2022-05-24T14:06:23.869" v="2151" actId="165"/>
          <ac:spMkLst>
            <pc:docMk/>
            <pc:sldMk cId="2455554950" sldId="485"/>
            <ac:spMk id="92" creationId="{0FB86BFB-391F-3EAF-8ABB-6B56C57C210A}"/>
          </ac:spMkLst>
        </pc:spChg>
        <pc:spChg chg="mod">
          <ac:chgData name="YANG Huanqi" userId="d2eadba7-0578-4af4-bb81-00ebec1c87bd" providerId="ADAL" clId="{48D794B3-A2D5-48C5-B30E-6E982A823612}" dt="2022-05-24T14:06:23.869" v="2151" actId="165"/>
          <ac:spMkLst>
            <pc:docMk/>
            <pc:sldMk cId="2455554950" sldId="485"/>
            <ac:spMk id="93" creationId="{BFCD119E-6BB6-09AF-4D53-7A9706DA0E46}"/>
          </ac:spMkLst>
        </pc:spChg>
        <pc:spChg chg="mod">
          <ac:chgData name="YANG Huanqi" userId="d2eadba7-0578-4af4-bb81-00ebec1c87bd" providerId="ADAL" clId="{48D794B3-A2D5-48C5-B30E-6E982A823612}" dt="2022-05-24T14:06:23.869" v="2151" actId="165"/>
          <ac:spMkLst>
            <pc:docMk/>
            <pc:sldMk cId="2455554950" sldId="485"/>
            <ac:spMk id="94" creationId="{AB288C66-9E8B-2D2B-A739-A9FE65838919}"/>
          </ac:spMkLst>
        </pc:spChg>
        <pc:spChg chg="mod">
          <ac:chgData name="YANG Huanqi" userId="d2eadba7-0578-4af4-bb81-00ebec1c87bd" providerId="ADAL" clId="{48D794B3-A2D5-48C5-B30E-6E982A823612}" dt="2022-05-24T14:06:23.869" v="2151" actId="165"/>
          <ac:spMkLst>
            <pc:docMk/>
            <pc:sldMk cId="2455554950" sldId="485"/>
            <ac:spMk id="95" creationId="{E87ACACC-AE9E-B926-4AB0-312F6A96C34D}"/>
          </ac:spMkLst>
        </pc:spChg>
        <pc:spChg chg="mod">
          <ac:chgData name="YANG Huanqi" userId="d2eadba7-0578-4af4-bb81-00ebec1c87bd" providerId="ADAL" clId="{48D794B3-A2D5-48C5-B30E-6E982A823612}" dt="2022-05-24T14:06:23.869" v="2151" actId="165"/>
          <ac:spMkLst>
            <pc:docMk/>
            <pc:sldMk cId="2455554950" sldId="485"/>
            <ac:spMk id="96" creationId="{C6A1B831-847F-8F26-C513-896592C730EB}"/>
          </ac:spMkLst>
        </pc:spChg>
        <pc:spChg chg="mod">
          <ac:chgData name="YANG Huanqi" userId="d2eadba7-0578-4af4-bb81-00ebec1c87bd" providerId="ADAL" clId="{48D794B3-A2D5-48C5-B30E-6E982A823612}" dt="2022-05-24T14:06:23.869" v="2151" actId="165"/>
          <ac:spMkLst>
            <pc:docMk/>
            <pc:sldMk cId="2455554950" sldId="485"/>
            <ac:spMk id="97" creationId="{57D5AE4D-899D-624F-38E0-6DF8D877160C}"/>
          </ac:spMkLst>
        </pc:spChg>
        <pc:spChg chg="mod">
          <ac:chgData name="YANG Huanqi" userId="d2eadba7-0578-4af4-bb81-00ebec1c87bd" providerId="ADAL" clId="{48D794B3-A2D5-48C5-B30E-6E982A823612}" dt="2022-05-24T14:06:23.869" v="2151" actId="165"/>
          <ac:spMkLst>
            <pc:docMk/>
            <pc:sldMk cId="2455554950" sldId="485"/>
            <ac:spMk id="98" creationId="{32A4B033-C5A2-9EBA-24DB-05AB80C7B27C}"/>
          </ac:spMkLst>
        </pc:spChg>
        <pc:spChg chg="add del mod">
          <ac:chgData name="YANG Huanqi" userId="d2eadba7-0578-4af4-bb81-00ebec1c87bd" providerId="ADAL" clId="{48D794B3-A2D5-48C5-B30E-6E982A823612}" dt="2022-05-25T12:23:05.994" v="6797" actId="478"/>
          <ac:spMkLst>
            <pc:docMk/>
            <pc:sldMk cId="2455554950" sldId="485"/>
            <ac:spMk id="99" creationId="{DB363A34-39DA-0C21-5F20-C19303F8149B}"/>
          </ac:spMkLst>
        </pc:spChg>
        <pc:spChg chg="add mod">
          <ac:chgData name="YANG Huanqi" userId="d2eadba7-0578-4af4-bb81-00ebec1c87bd" providerId="ADAL" clId="{48D794B3-A2D5-48C5-B30E-6E982A823612}" dt="2022-05-25T12:23:01.071" v="6796" actId="20577"/>
          <ac:spMkLst>
            <pc:docMk/>
            <pc:sldMk cId="2455554950" sldId="485"/>
            <ac:spMk id="100" creationId="{5A77A04D-E593-83CF-1B11-EB484142E148}"/>
          </ac:spMkLst>
        </pc:spChg>
        <pc:grpChg chg="add del mod">
          <ac:chgData name="YANG Huanqi" userId="d2eadba7-0578-4af4-bb81-00ebec1c87bd" providerId="ADAL" clId="{48D794B3-A2D5-48C5-B30E-6E982A823612}" dt="2022-05-24T14:06:23.869" v="2151" actId="165"/>
          <ac:grpSpMkLst>
            <pc:docMk/>
            <pc:sldMk cId="2455554950" sldId="485"/>
            <ac:grpSpMk id="9" creationId="{A6BF0FF2-9D66-0410-E40D-A05B1C0A8C57}"/>
          </ac:grpSpMkLst>
        </pc:grpChg>
        <pc:grpChg chg="mod topLvl">
          <ac:chgData name="YANG Huanqi" userId="d2eadba7-0578-4af4-bb81-00ebec1c87bd" providerId="ADAL" clId="{48D794B3-A2D5-48C5-B30E-6E982A823612}" dt="2022-05-24T14:06:36.855" v="2154" actId="1076"/>
          <ac:grpSpMkLst>
            <pc:docMk/>
            <pc:sldMk cId="2455554950" sldId="485"/>
            <ac:grpSpMk id="26" creationId="{0DD3FFAE-62F9-91B0-E219-578CE58CC9A3}"/>
          </ac:grpSpMkLst>
        </pc:grpChg>
        <pc:grpChg chg="add del mod topLvl">
          <ac:chgData name="YANG Huanqi" userId="d2eadba7-0578-4af4-bb81-00ebec1c87bd" providerId="ADAL" clId="{48D794B3-A2D5-48C5-B30E-6E982A823612}" dt="2022-05-25T12:32:06.219" v="6844" actId="478"/>
          <ac:grpSpMkLst>
            <pc:docMk/>
            <pc:sldMk cId="2455554950" sldId="485"/>
            <ac:grpSpMk id="43" creationId="{E24A4FC3-B839-F3B5-C7DB-369D7C011696}"/>
          </ac:grpSpMkLst>
        </pc:grpChg>
        <pc:grpChg chg="mod topLvl">
          <ac:chgData name="YANG Huanqi" userId="d2eadba7-0578-4af4-bb81-00ebec1c87bd" providerId="ADAL" clId="{48D794B3-A2D5-48C5-B30E-6E982A823612}" dt="2022-05-24T14:06:36.855" v="2154" actId="1076"/>
          <ac:grpSpMkLst>
            <pc:docMk/>
            <pc:sldMk cId="2455554950" sldId="485"/>
            <ac:grpSpMk id="44" creationId="{67488409-CEFE-C25A-2FF9-A88B94D1C1CF}"/>
          </ac:grpSpMkLst>
        </pc:grpChg>
        <pc:grpChg chg="mod topLvl">
          <ac:chgData name="YANG Huanqi" userId="d2eadba7-0578-4af4-bb81-00ebec1c87bd" providerId="ADAL" clId="{48D794B3-A2D5-48C5-B30E-6E982A823612}" dt="2022-05-24T14:06:36.855" v="2154" actId="1076"/>
          <ac:grpSpMkLst>
            <pc:docMk/>
            <pc:sldMk cId="2455554950" sldId="485"/>
            <ac:grpSpMk id="45" creationId="{000DE6EF-1987-DB02-82B7-887F606EC69D}"/>
          </ac:grpSpMkLst>
        </pc:grpChg>
        <pc:picChg chg="del">
          <ac:chgData name="YANG Huanqi" userId="d2eadba7-0578-4af4-bb81-00ebec1c87bd" providerId="ADAL" clId="{48D794B3-A2D5-48C5-B30E-6E982A823612}" dt="2022-05-24T13:15:33.664" v="1459" actId="478"/>
          <ac:picMkLst>
            <pc:docMk/>
            <pc:sldMk cId="2455554950" sldId="485"/>
            <ac:picMk id="3" creationId="{C091AF5E-454A-1C53-3026-D7847D5EAAE2}"/>
          </ac:picMkLst>
        </pc:picChg>
        <pc:picChg chg="mod topLvl">
          <ac:chgData name="YANG Huanqi" userId="d2eadba7-0578-4af4-bb81-00ebec1c87bd" providerId="ADAL" clId="{48D794B3-A2D5-48C5-B30E-6E982A823612}" dt="2022-05-24T14:06:36.855" v="2154" actId="1076"/>
          <ac:picMkLst>
            <pc:docMk/>
            <pc:sldMk cId="2455554950" sldId="485"/>
            <ac:picMk id="34" creationId="{C4FD01D0-1179-9A9C-F6C3-59B3262ED55F}"/>
          </ac:picMkLst>
        </pc:picChg>
        <pc:picChg chg="mod topLvl">
          <ac:chgData name="YANG Huanqi" userId="d2eadba7-0578-4af4-bb81-00ebec1c87bd" providerId="ADAL" clId="{48D794B3-A2D5-48C5-B30E-6E982A823612}" dt="2022-05-24T14:06:36.855" v="2154" actId="1076"/>
          <ac:picMkLst>
            <pc:docMk/>
            <pc:sldMk cId="2455554950" sldId="485"/>
            <ac:picMk id="35" creationId="{2A0AEE69-F7C0-B508-D2B8-F6AE59EAD39B}"/>
          </ac:picMkLst>
        </pc:picChg>
        <pc:picChg chg="del mod topLvl">
          <ac:chgData name="YANG Huanqi" userId="d2eadba7-0578-4af4-bb81-00ebec1c87bd" providerId="ADAL" clId="{48D794B3-A2D5-48C5-B30E-6E982A823612}" dt="2022-05-24T14:06:29.153" v="2152" actId="478"/>
          <ac:picMkLst>
            <pc:docMk/>
            <pc:sldMk cId="2455554950" sldId="485"/>
            <ac:picMk id="64" creationId="{EE8E6E25-D9A5-7E95-B8B8-34C010D2DC74}"/>
          </ac:picMkLst>
        </pc:picChg>
        <pc:cxnChg chg="mod topLvl">
          <ac:chgData name="YANG Huanqi" userId="d2eadba7-0578-4af4-bb81-00ebec1c87bd" providerId="ADAL" clId="{48D794B3-A2D5-48C5-B30E-6E982A823612}" dt="2022-05-24T14:06:36.855" v="2154" actId="1076"/>
          <ac:cxnSpMkLst>
            <pc:docMk/>
            <pc:sldMk cId="2455554950" sldId="485"/>
            <ac:cxnSpMk id="21" creationId="{72DD9B28-1AB0-2975-2DDE-61530C2C8BD3}"/>
          </ac:cxnSpMkLst>
        </pc:cxnChg>
        <pc:cxnChg chg="mod topLvl">
          <ac:chgData name="YANG Huanqi" userId="d2eadba7-0578-4af4-bb81-00ebec1c87bd" providerId="ADAL" clId="{48D794B3-A2D5-48C5-B30E-6E982A823612}" dt="2022-05-24T14:06:36.855" v="2154" actId="1076"/>
          <ac:cxnSpMkLst>
            <pc:docMk/>
            <pc:sldMk cId="2455554950" sldId="485"/>
            <ac:cxnSpMk id="22" creationId="{4B2039B0-EC15-1275-3729-86AD876DDB79}"/>
          </ac:cxnSpMkLst>
        </pc:cxnChg>
        <pc:cxnChg chg="mod topLvl">
          <ac:chgData name="YANG Huanqi" userId="d2eadba7-0578-4af4-bb81-00ebec1c87bd" providerId="ADAL" clId="{48D794B3-A2D5-48C5-B30E-6E982A823612}" dt="2022-05-25T12:32:06.219" v="6844" actId="478"/>
          <ac:cxnSpMkLst>
            <pc:docMk/>
            <pc:sldMk cId="2455554950" sldId="485"/>
            <ac:cxnSpMk id="27" creationId="{97986303-9D61-6EB3-A568-8C036ACAFED1}"/>
          </ac:cxnSpMkLst>
        </pc:cxnChg>
        <pc:cxnChg chg="del mod topLvl">
          <ac:chgData name="YANG Huanqi" userId="d2eadba7-0578-4af4-bb81-00ebec1c87bd" providerId="ADAL" clId="{48D794B3-A2D5-48C5-B30E-6E982A823612}" dt="2022-05-24T14:06:29.153" v="2152" actId="478"/>
          <ac:cxnSpMkLst>
            <pc:docMk/>
            <pc:sldMk cId="2455554950" sldId="485"/>
            <ac:cxnSpMk id="28" creationId="{E8EAF99C-1D4F-D82C-C8BC-7B6158C84D4B}"/>
          </ac:cxnSpMkLst>
        </pc:cxnChg>
        <pc:cxnChg chg="del mod topLvl">
          <ac:chgData name="YANG Huanqi" userId="d2eadba7-0578-4af4-bb81-00ebec1c87bd" providerId="ADAL" clId="{48D794B3-A2D5-48C5-B30E-6E982A823612}" dt="2022-05-24T14:06:31.104" v="2153" actId="478"/>
          <ac:cxnSpMkLst>
            <pc:docMk/>
            <pc:sldMk cId="2455554950" sldId="485"/>
            <ac:cxnSpMk id="32" creationId="{B242BD5B-7825-601F-B4B1-BB1193942C77}"/>
          </ac:cxnSpMkLst>
        </pc:cxnChg>
        <pc:cxnChg chg="mod topLvl">
          <ac:chgData name="YANG Huanqi" userId="d2eadba7-0578-4af4-bb81-00ebec1c87bd" providerId="ADAL" clId="{48D794B3-A2D5-48C5-B30E-6E982A823612}" dt="2022-05-24T14:06:36.855" v="2154" actId="1076"/>
          <ac:cxnSpMkLst>
            <pc:docMk/>
            <pc:sldMk cId="2455554950" sldId="485"/>
            <ac:cxnSpMk id="36" creationId="{688608D4-AAD8-8828-FA4C-B4EBADEEFD8F}"/>
          </ac:cxnSpMkLst>
        </pc:cxnChg>
        <pc:cxnChg chg="mod topLvl">
          <ac:chgData name="YANG Huanqi" userId="d2eadba7-0578-4af4-bb81-00ebec1c87bd" providerId="ADAL" clId="{48D794B3-A2D5-48C5-B30E-6E982A823612}" dt="2022-05-24T14:06:36.855" v="2154" actId="1076"/>
          <ac:cxnSpMkLst>
            <pc:docMk/>
            <pc:sldMk cId="2455554950" sldId="485"/>
            <ac:cxnSpMk id="37" creationId="{DC531CA1-6ABA-7A6D-7F6D-52F24E18578A}"/>
          </ac:cxnSpMkLst>
        </pc:cxnChg>
        <pc:cxnChg chg="mod topLvl">
          <ac:chgData name="YANG Huanqi" userId="d2eadba7-0578-4af4-bb81-00ebec1c87bd" providerId="ADAL" clId="{48D794B3-A2D5-48C5-B30E-6E982A823612}" dt="2022-05-24T14:06:36.855" v="2154" actId="1076"/>
          <ac:cxnSpMkLst>
            <pc:docMk/>
            <pc:sldMk cId="2455554950" sldId="485"/>
            <ac:cxnSpMk id="46" creationId="{E1AE9080-B2FD-2057-D92C-4DFB5DAA6B2A}"/>
          </ac:cxnSpMkLst>
        </pc:cxnChg>
        <pc:cxnChg chg="mod topLvl">
          <ac:chgData name="YANG Huanqi" userId="d2eadba7-0578-4af4-bb81-00ebec1c87bd" providerId="ADAL" clId="{48D794B3-A2D5-48C5-B30E-6E982A823612}" dt="2022-05-24T14:06:36.855" v="2154" actId="1076"/>
          <ac:cxnSpMkLst>
            <pc:docMk/>
            <pc:sldMk cId="2455554950" sldId="485"/>
            <ac:cxnSpMk id="47" creationId="{9FC9C20A-1578-6BF2-5ED1-E545E28E13EF}"/>
          </ac:cxnSpMkLst>
        </pc:cxnChg>
        <pc:cxnChg chg="mod topLvl">
          <ac:chgData name="YANG Huanqi" userId="d2eadba7-0578-4af4-bb81-00ebec1c87bd" providerId="ADAL" clId="{48D794B3-A2D5-48C5-B30E-6E982A823612}" dt="2022-05-25T12:32:06.219" v="6844" actId="478"/>
          <ac:cxnSpMkLst>
            <pc:docMk/>
            <pc:sldMk cId="2455554950" sldId="485"/>
            <ac:cxnSpMk id="50" creationId="{B51E67F2-4464-90CB-353B-DBCC9F0C747A}"/>
          </ac:cxnSpMkLst>
        </pc:cxnChg>
        <pc:cxnChg chg="del mod topLvl">
          <ac:chgData name="YANG Huanqi" userId="d2eadba7-0578-4af4-bb81-00ebec1c87bd" providerId="ADAL" clId="{48D794B3-A2D5-48C5-B30E-6E982A823612}" dt="2022-05-24T14:06:29.153" v="2152" actId="478"/>
          <ac:cxnSpMkLst>
            <pc:docMk/>
            <pc:sldMk cId="2455554950" sldId="485"/>
            <ac:cxnSpMk id="51" creationId="{BAFC5543-FC0F-7BFC-F114-4E67183E0E48}"/>
          </ac:cxnSpMkLst>
        </pc:cxnChg>
        <pc:cxnChg chg="del mod topLvl">
          <ac:chgData name="YANG Huanqi" userId="d2eadba7-0578-4af4-bb81-00ebec1c87bd" providerId="ADAL" clId="{48D794B3-A2D5-48C5-B30E-6E982A823612}" dt="2022-05-24T14:06:29.153" v="2152" actId="478"/>
          <ac:cxnSpMkLst>
            <pc:docMk/>
            <pc:sldMk cId="2455554950" sldId="485"/>
            <ac:cxnSpMk id="53" creationId="{D5F422AE-6CD2-F87C-B089-B47822949AC3}"/>
          </ac:cxnSpMkLst>
        </pc:cxnChg>
        <pc:cxnChg chg="mod topLvl">
          <ac:chgData name="YANG Huanqi" userId="d2eadba7-0578-4af4-bb81-00ebec1c87bd" providerId="ADAL" clId="{48D794B3-A2D5-48C5-B30E-6E982A823612}" dt="2022-05-24T14:06:36.855" v="2154" actId="1076"/>
          <ac:cxnSpMkLst>
            <pc:docMk/>
            <pc:sldMk cId="2455554950" sldId="485"/>
            <ac:cxnSpMk id="56" creationId="{09C1E6AB-5BE8-E86F-BC34-C7773ED91BEE}"/>
          </ac:cxnSpMkLst>
        </pc:cxnChg>
        <pc:cxnChg chg="mod topLvl">
          <ac:chgData name="YANG Huanqi" userId="d2eadba7-0578-4af4-bb81-00ebec1c87bd" providerId="ADAL" clId="{48D794B3-A2D5-48C5-B30E-6E982A823612}" dt="2022-05-24T14:06:36.855" v="2154" actId="1076"/>
          <ac:cxnSpMkLst>
            <pc:docMk/>
            <pc:sldMk cId="2455554950" sldId="485"/>
            <ac:cxnSpMk id="57" creationId="{7001DA45-240E-6A7B-3DD1-8A5FE18D0F03}"/>
          </ac:cxnSpMkLst>
        </pc:cxnChg>
        <pc:cxnChg chg="mod topLvl">
          <ac:chgData name="YANG Huanqi" userId="d2eadba7-0578-4af4-bb81-00ebec1c87bd" providerId="ADAL" clId="{48D794B3-A2D5-48C5-B30E-6E982A823612}" dt="2022-05-25T12:32:06.219" v="6844" actId="478"/>
          <ac:cxnSpMkLst>
            <pc:docMk/>
            <pc:sldMk cId="2455554950" sldId="485"/>
            <ac:cxnSpMk id="69" creationId="{6AE10CBD-FDBB-24F2-5832-816FE5C95FA2}"/>
          </ac:cxnSpMkLst>
        </pc:cxnChg>
      </pc:sldChg>
      <pc:sldChg chg="addSp delSp modSp add mod modAnim modNotesTx">
        <pc:chgData name="YANG Huanqi" userId="d2eadba7-0578-4af4-bb81-00ebec1c87bd" providerId="ADAL" clId="{48D794B3-A2D5-48C5-B30E-6E982A823612}" dt="2022-05-25T12:37:12.784" v="6889"/>
        <pc:sldMkLst>
          <pc:docMk/>
          <pc:sldMk cId="207761378" sldId="486"/>
        </pc:sldMkLst>
        <pc:spChg chg="del">
          <ac:chgData name="YANG Huanqi" userId="d2eadba7-0578-4af4-bb81-00ebec1c87bd" providerId="ADAL" clId="{48D794B3-A2D5-48C5-B30E-6E982A823612}" dt="2022-05-24T14:56:08.346" v="2622" actId="478"/>
          <ac:spMkLst>
            <pc:docMk/>
            <pc:sldMk cId="207761378" sldId="486"/>
            <ac:spMk id="10" creationId="{C03B5158-2D33-C7EE-F04B-5CE95AC1B024}"/>
          </ac:spMkLst>
        </pc:spChg>
        <pc:spChg chg="mod topLvl">
          <ac:chgData name="YANG Huanqi" userId="d2eadba7-0578-4af4-bb81-00ebec1c87bd" providerId="ADAL" clId="{48D794B3-A2D5-48C5-B30E-6E982A823612}" dt="2022-05-24T14:22:39.708" v="2403" actId="1076"/>
          <ac:spMkLst>
            <pc:docMk/>
            <pc:sldMk cId="207761378" sldId="486"/>
            <ac:spMk id="11" creationId="{810AC1DF-C8CD-E247-D079-8D42893B1063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12" creationId="{A199DA5B-92AB-4C85-005E-F569D5A2210B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13" creationId="{78EAD4A0-2B1C-476A-4E46-7D24D17928E9}"/>
          </ac:spMkLst>
        </pc:spChg>
        <pc:spChg chg="mod">
          <ac:chgData name="YANG Huanqi" userId="d2eadba7-0578-4af4-bb81-00ebec1c87bd" providerId="ADAL" clId="{48D794B3-A2D5-48C5-B30E-6E982A823612}" dt="2022-05-25T12:35:21.896" v="6869" actId="1076"/>
          <ac:spMkLst>
            <pc:docMk/>
            <pc:sldMk cId="207761378" sldId="486"/>
            <ac:spMk id="14" creationId="{4F056BFC-9E75-6A67-B072-F053D22EB16E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15" creationId="{7283B027-FED0-DAE3-8821-FD55627E1F71}"/>
          </ac:spMkLst>
        </pc:spChg>
        <pc:spChg chg="mod topLvl">
          <ac:chgData name="YANG Huanqi" userId="d2eadba7-0578-4af4-bb81-00ebec1c87bd" providerId="ADAL" clId="{48D794B3-A2D5-48C5-B30E-6E982A823612}" dt="2022-05-24T14:22:39.708" v="2403" actId="1076"/>
          <ac:spMkLst>
            <pc:docMk/>
            <pc:sldMk cId="207761378" sldId="486"/>
            <ac:spMk id="16" creationId="{957B6B6F-389B-071F-D99E-3E7632BFD8FF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17" creationId="{7E198701-FACC-0D32-7C59-6AF1D6FADEC1}"/>
          </ac:spMkLst>
        </pc:spChg>
        <pc:spChg chg="mod topLvl">
          <ac:chgData name="YANG Huanqi" userId="d2eadba7-0578-4af4-bb81-00ebec1c87bd" providerId="ADAL" clId="{48D794B3-A2D5-48C5-B30E-6E982A823612}" dt="2022-05-24T14:22:39.708" v="2403" actId="1076"/>
          <ac:spMkLst>
            <pc:docMk/>
            <pc:sldMk cId="207761378" sldId="486"/>
            <ac:spMk id="18" creationId="{98E95359-D102-A3C0-C93A-EAFB4E5FFD5F}"/>
          </ac:spMkLst>
        </pc:spChg>
        <pc:spChg chg="mod topLvl">
          <ac:chgData name="YANG Huanqi" userId="d2eadba7-0578-4af4-bb81-00ebec1c87bd" providerId="ADAL" clId="{48D794B3-A2D5-48C5-B30E-6E982A823612}" dt="2022-05-24T14:22:39.708" v="2403" actId="1076"/>
          <ac:spMkLst>
            <pc:docMk/>
            <pc:sldMk cId="207761378" sldId="486"/>
            <ac:spMk id="20" creationId="{AA778A23-7B3D-43D6-75CB-0AFA2C5C6001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23" creationId="{708AC761-62A0-6679-7334-D590497C0EAE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24" creationId="{F736A71C-599E-1158-FE02-3BDD1E824396}"/>
          </ac:spMkLst>
        </pc:spChg>
        <pc:spChg chg="mod topLvl">
          <ac:chgData name="YANG Huanqi" userId="d2eadba7-0578-4af4-bb81-00ebec1c87bd" providerId="ADAL" clId="{48D794B3-A2D5-48C5-B30E-6E982A823612}" dt="2022-05-24T14:22:39.708" v="2403" actId="1076"/>
          <ac:spMkLst>
            <pc:docMk/>
            <pc:sldMk cId="207761378" sldId="486"/>
            <ac:spMk id="25" creationId="{DC708DA5-E4A4-5373-16F7-52B5E787C311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29" creationId="{C88A1042-39B5-5221-55E8-48670BBFEDA6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30" creationId="{00C73621-946B-10BA-8408-C9091F0B6CAC}"/>
          </ac:spMkLst>
        </pc:spChg>
        <pc:spChg chg="add del mod topLvl">
          <ac:chgData name="YANG Huanqi" userId="d2eadba7-0578-4af4-bb81-00ebec1c87bd" providerId="ADAL" clId="{48D794B3-A2D5-48C5-B30E-6E982A823612}" dt="2022-05-25T12:35:49.346" v="6876" actId="478"/>
          <ac:spMkLst>
            <pc:docMk/>
            <pc:sldMk cId="207761378" sldId="486"/>
            <ac:spMk id="31" creationId="{0126DAD6-5F59-70E5-DB40-16A7A8AC0A43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33" creationId="{8C41A371-6016-298C-0E9E-F5DB644D81B0}"/>
          </ac:spMkLst>
        </pc:spChg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207761378" sldId="486"/>
            <ac:spMk id="37" creationId="{48841957-8BFF-5FB5-DDC6-1AB9B2489DD6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38" creationId="{36EBD3A1-C9FC-E6A4-BDC9-355E731FE231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39" creationId="{9A5829A3-7E6E-6F51-051C-7942E8B4FBF3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40" creationId="{B4E3E5C6-4952-8622-A621-DC4BC3EE11CF}"/>
          </ac:spMkLst>
        </pc:spChg>
        <pc:spChg chg="add del mod topLvl">
          <ac:chgData name="YANG Huanqi" userId="d2eadba7-0578-4af4-bb81-00ebec1c87bd" providerId="ADAL" clId="{48D794B3-A2D5-48C5-B30E-6E982A823612}" dt="2022-05-25T12:35:49.346" v="6876" actId="478"/>
          <ac:spMkLst>
            <pc:docMk/>
            <pc:sldMk cId="207761378" sldId="486"/>
            <ac:spMk id="41" creationId="{1A523F0B-4709-9452-F43D-BDB6599C6C17}"/>
          </ac:spMkLst>
        </pc:spChg>
        <pc:spChg chg="del mod topLvl">
          <ac:chgData name="YANG Huanqi" userId="d2eadba7-0578-4af4-bb81-00ebec1c87bd" providerId="ADAL" clId="{48D794B3-A2D5-48C5-B30E-6E982A823612}" dt="2022-05-25T12:35:34.406" v="6872" actId="478"/>
          <ac:spMkLst>
            <pc:docMk/>
            <pc:sldMk cId="207761378" sldId="486"/>
            <ac:spMk id="42" creationId="{D3A0ADDF-BCC5-826C-8154-9C581BB80694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48" creationId="{965895B6-FDD7-C7D8-7EDC-1C6DCA405F89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49" creationId="{D8CA02E9-F96E-4759-F643-6A30007BCA69}"/>
          </ac:spMkLst>
        </pc:spChg>
        <pc:spChg chg="mod topLvl">
          <ac:chgData name="YANG Huanqi" userId="d2eadba7-0578-4af4-bb81-00ebec1c87bd" providerId="ADAL" clId="{48D794B3-A2D5-48C5-B30E-6E982A823612}" dt="2022-05-24T14:22:39.708" v="2403" actId="1076"/>
          <ac:spMkLst>
            <pc:docMk/>
            <pc:sldMk cId="207761378" sldId="486"/>
            <ac:spMk id="52" creationId="{9DD9679C-7692-289E-91F1-D6471DB90C18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54" creationId="{3D044612-704C-67EC-E03F-2EFFB82E8891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55" creationId="{FCF9102A-598C-92C6-6E7D-81316DE30C27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58" creationId="{2E061326-C786-84D9-B1C9-6A9DB0F8200B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59" creationId="{1817595C-9C67-7C01-278B-2FE2E5F93A88}"/>
          </ac:spMkLst>
        </pc:spChg>
        <pc:spChg chg="mod topLvl">
          <ac:chgData name="YANG Huanqi" userId="d2eadba7-0578-4af4-bb81-00ebec1c87bd" providerId="ADAL" clId="{48D794B3-A2D5-48C5-B30E-6E982A823612}" dt="2022-05-24T14:22:39.708" v="2403" actId="1076"/>
          <ac:spMkLst>
            <pc:docMk/>
            <pc:sldMk cId="207761378" sldId="486"/>
            <ac:spMk id="60" creationId="{62BEA7A3-5ACD-BEB2-BCF4-77A5F0ED47C0}"/>
          </ac:spMkLst>
        </pc:spChg>
        <pc:spChg chg="mod topLvl">
          <ac:chgData name="YANG Huanqi" userId="d2eadba7-0578-4af4-bb81-00ebec1c87bd" providerId="ADAL" clId="{48D794B3-A2D5-48C5-B30E-6E982A823612}" dt="2022-05-24T14:22:39.708" v="2403" actId="1076"/>
          <ac:spMkLst>
            <pc:docMk/>
            <pc:sldMk cId="207761378" sldId="486"/>
            <ac:spMk id="61" creationId="{EB003CA0-C4E6-E8BF-EBEA-46FDE476944A}"/>
          </ac:spMkLst>
        </pc:spChg>
        <pc:spChg chg="mod topLvl">
          <ac:chgData name="YANG Huanqi" userId="d2eadba7-0578-4af4-bb81-00ebec1c87bd" providerId="ADAL" clId="{48D794B3-A2D5-48C5-B30E-6E982A823612}" dt="2022-05-24T14:22:39.708" v="2403" actId="1076"/>
          <ac:spMkLst>
            <pc:docMk/>
            <pc:sldMk cId="207761378" sldId="486"/>
            <ac:spMk id="62" creationId="{71280C93-0CB0-CE9A-75F8-A80E47EBE803}"/>
          </ac:spMkLst>
        </pc:spChg>
        <pc:spChg chg="mod topLvl">
          <ac:chgData name="YANG Huanqi" userId="d2eadba7-0578-4af4-bb81-00ebec1c87bd" providerId="ADAL" clId="{48D794B3-A2D5-48C5-B30E-6E982A823612}" dt="2022-05-24T14:22:39.708" v="2403" actId="1076"/>
          <ac:spMkLst>
            <pc:docMk/>
            <pc:sldMk cId="207761378" sldId="486"/>
            <ac:spMk id="63" creationId="{D0238B2A-138F-DA69-063D-C3E841D31AD7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65" creationId="{E236AE0A-80EA-CC25-994E-1BBBAFE0B42A}"/>
          </ac:spMkLst>
        </pc:spChg>
        <pc:spChg chg="mod topLvl">
          <ac:chgData name="YANG Huanqi" userId="d2eadba7-0578-4af4-bb81-00ebec1c87bd" providerId="ADAL" clId="{48D794B3-A2D5-48C5-B30E-6E982A823612}" dt="2022-05-24T14:22:39.708" v="2403" actId="1076"/>
          <ac:spMkLst>
            <pc:docMk/>
            <pc:sldMk cId="207761378" sldId="486"/>
            <ac:spMk id="66" creationId="{6E27A521-2B3A-2B7A-E14D-B15A35FF03E1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67" creationId="{DC9AB33E-480F-6E8F-C844-50EEB3B7EABF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68" creationId="{E087B0C5-C4AE-B808-0909-C3563D5075F5}"/>
          </ac:spMkLst>
        </pc:spChg>
        <pc:spChg chg="mod topLvl">
          <ac:chgData name="YANG Huanqi" userId="d2eadba7-0578-4af4-bb81-00ebec1c87bd" providerId="ADAL" clId="{48D794B3-A2D5-48C5-B30E-6E982A823612}" dt="2022-05-24T14:22:39.708" v="2403" actId="1076"/>
          <ac:spMkLst>
            <pc:docMk/>
            <pc:sldMk cId="207761378" sldId="486"/>
            <ac:spMk id="70" creationId="{914E47CD-7FB2-B629-CB81-C9952B7D03D5}"/>
          </ac:spMkLst>
        </pc:spChg>
        <pc:spChg chg="mod topLvl">
          <ac:chgData name="YANG Huanqi" userId="d2eadba7-0578-4af4-bb81-00ebec1c87bd" providerId="ADAL" clId="{48D794B3-A2D5-48C5-B30E-6E982A823612}" dt="2022-05-24T14:22:39.708" v="2403" actId="1076"/>
          <ac:spMkLst>
            <pc:docMk/>
            <pc:sldMk cId="207761378" sldId="486"/>
            <ac:spMk id="71" creationId="{66222A01-135C-9999-2CD2-80CE70680A90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72" creationId="{8F71DFA0-2F19-0A12-BEDD-0AC2A25E5073}"/>
          </ac:spMkLst>
        </pc:spChg>
        <pc:spChg chg="add del mod topLvl">
          <ac:chgData name="YANG Huanqi" userId="d2eadba7-0578-4af4-bb81-00ebec1c87bd" providerId="ADAL" clId="{48D794B3-A2D5-48C5-B30E-6E982A823612}" dt="2022-05-25T12:35:49.346" v="6876" actId="478"/>
          <ac:spMkLst>
            <pc:docMk/>
            <pc:sldMk cId="207761378" sldId="486"/>
            <ac:spMk id="73" creationId="{F627BAF8-9E21-7145-5AEC-C29D622C8CEE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74" creationId="{764A102B-C856-BCA7-02CA-F24263E60B5F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75" creationId="{2AAA7B4B-F20B-1026-E8DF-DE3E403ECCCE}"/>
          </ac:spMkLst>
        </pc:spChg>
        <pc:spChg chg="mod">
          <ac:chgData name="YANG Huanqi" userId="d2eadba7-0578-4af4-bb81-00ebec1c87bd" providerId="ADAL" clId="{48D794B3-A2D5-48C5-B30E-6E982A823612}" dt="2022-05-24T14:22:25.265" v="2400" actId="165"/>
          <ac:spMkLst>
            <pc:docMk/>
            <pc:sldMk cId="207761378" sldId="486"/>
            <ac:spMk id="76" creationId="{DC362A9A-7650-D450-33FC-2420A300ED86}"/>
          </ac:spMkLst>
        </pc:spChg>
        <pc:spChg chg="mod">
          <ac:chgData name="YANG Huanqi" userId="d2eadba7-0578-4af4-bb81-00ebec1c87bd" providerId="ADAL" clId="{48D794B3-A2D5-48C5-B30E-6E982A823612}" dt="2022-05-24T14:22:25.265" v="2400" actId="165"/>
          <ac:spMkLst>
            <pc:docMk/>
            <pc:sldMk cId="207761378" sldId="486"/>
            <ac:spMk id="77" creationId="{E4749BBE-6315-12CD-8469-39AD1C50F1A6}"/>
          </ac:spMkLst>
        </pc:spChg>
        <pc:spChg chg="mod">
          <ac:chgData name="YANG Huanqi" userId="d2eadba7-0578-4af4-bb81-00ebec1c87bd" providerId="ADAL" clId="{48D794B3-A2D5-48C5-B30E-6E982A823612}" dt="2022-05-24T14:22:25.265" v="2400" actId="165"/>
          <ac:spMkLst>
            <pc:docMk/>
            <pc:sldMk cId="207761378" sldId="486"/>
            <ac:spMk id="78" creationId="{4A148BA7-2934-0D17-5A3A-A751BD135C22}"/>
          </ac:spMkLst>
        </pc:spChg>
        <pc:spChg chg="mod">
          <ac:chgData name="YANG Huanqi" userId="d2eadba7-0578-4af4-bb81-00ebec1c87bd" providerId="ADAL" clId="{48D794B3-A2D5-48C5-B30E-6E982A823612}" dt="2022-05-24T14:22:25.265" v="2400" actId="165"/>
          <ac:spMkLst>
            <pc:docMk/>
            <pc:sldMk cId="207761378" sldId="486"/>
            <ac:spMk id="79" creationId="{EC86BF09-7F50-7B9E-59AD-466D602CAFF7}"/>
          </ac:spMkLst>
        </pc:spChg>
        <pc:spChg chg="mod">
          <ac:chgData name="YANG Huanqi" userId="d2eadba7-0578-4af4-bb81-00ebec1c87bd" providerId="ADAL" clId="{48D794B3-A2D5-48C5-B30E-6E982A823612}" dt="2022-05-24T14:22:25.265" v="2400" actId="165"/>
          <ac:spMkLst>
            <pc:docMk/>
            <pc:sldMk cId="207761378" sldId="486"/>
            <ac:spMk id="80" creationId="{2B2C9A0D-A04F-F9DA-45B2-5E493C727F2D}"/>
          </ac:spMkLst>
        </pc:spChg>
        <pc:spChg chg="mod">
          <ac:chgData name="YANG Huanqi" userId="d2eadba7-0578-4af4-bb81-00ebec1c87bd" providerId="ADAL" clId="{48D794B3-A2D5-48C5-B30E-6E982A823612}" dt="2022-05-24T14:22:25.265" v="2400" actId="165"/>
          <ac:spMkLst>
            <pc:docMk/>
            <pc:sldMk cId="207761378" sldId="486"/>
            <ac:spMk id="81" creationId="{D71193C3-069B-518A-2268-BF80C195C310}"/>
          </ac:spMkLst>
        </pc:spChg>
        <pc:spChg chg="mod">
          <ac:chgData name="YANG Huanqi" userId="d2eadba7-0578-4af4-bb81-00ebec1c87bd" providerId="ADAL" clId="{48D794B3-A2D5-48C5-B30E-6E982A823612}" dt="2022-05-24T14:22:25.265" v="2400" actId="165"/>
          <ac:spMkLst>
            <pc:docMk/>
            <pc:sldMk cId="207761378" sldId="486"/>
            <ac:spMk id="82" creationId="{646B888E-F7B1-3FA1-B4E1-A658179D320C}"/>
          </ac:spMkLst>
        </pc:spChg>
        <pc:spChg chg="mod">
          <ac:chgData name="YANG Huanqi" userId="d2eadba7-0578-4af4-bb81-00ebec1c87bd" providerId="ADAL" clId="{48D794B3-A2D5-48C5-B30E-6E982A823612}" dt="2022-05-24T14:22:25.265" v="2400" actId="165"/>
          <ac:spMkLst>
            <pc:docMk/>
            <pc:sldMk cId="207761378" sldId="486"/>
            <ac:spMk id="83" creationId="{4D4C152A-618A-FB27-44DC-043AB9FC1A45}"/>
          </ac:spMkLst>
        </pc:spChg>
        <pc:spChg chg="mod">
          <ac:chgData name="YANG Huanqi" userId="d2eadba7-0578-4af4-bb81-00ebec1c87bd" providerId="ADAL" clId="{48D794B3-A2D5-48C5-B30E-6E982A823612}" dt="2022-05-24T14:22:25.265" v="2400" actId="165"/>
          <ac:spMkLst>
            <pc:docMk/>
            <pc:sldMk cId="207761378" sldId="486"/>
            <ac:spMk id="84" creationId="{A7331730-CB42-20CC-F12C-1587315CA747}"/>
          </ac:spMkLst>
        </pc:spChg>
        <pc:spChg chg="mod">
          <ac:chgData name="YANG Huanqi" userId="d2eadba7-0578-4af4-bb81-00ebec1c87bd" providerId="ADAL" clId="{48D794B3-A2D5-48C5-B30E-6E982A823612}" dt="2022-05-24T14:22:25.265" v="2400" actId="165"/>
          <ac:spMkLst>
            <pc:docMk/>
            <pc:sldMk cId="207761378" sldId="486"/>
            <ac:spMk id="85" creationId="{99D7BFC0-5515-5436-2400-D534BDE6EAFC}"/>
          </ac:spMkLst>
        </pc:spChg>
        <pc:spChg chg="mod">
          <ac:chgData name="YANG Huanqi" userId="d2eadba7-0578-4af4-bb81-00ebec1c87bd" providerId="ADAL" clId="{48D794B3-A2D5-48C5-B30E-6E982A823612}" dt="2022-05-24T14:22:25.265" v="2400" actId="165"/>
          <ac:spMkLst>
            <pc:docMk/>
            <pc:sldMk cId="207761378" sldId="486"/>
            <ac:spMk id="86" creationId="{B6DD1220-A526-9676-13C2-93044810A523}"/>
          </ac:spMkLst>
        </pc:spChg>
        <pc:spChg chg="mod">
          <ac:chgData name="YANG Huanqi" userId="d2eadba7-0578-4af4-bb81-00ebec1c87bd" providerId="ADAL" clId="{48D794B3-A2D5-48C5-B30E-6E982A823612}" dt="2022-05-24T14:22:25.265" v="2400" actId="165"/>
          <ac:spMkLst>
            <pc:docMk/>
            <pc:sldMk cId="207761378" sldId="486"/>
            <ac:spMk id="87" creationId="{19310580-B35C-BCD0-77B0-70C76898E9DD}"/>
          </ac:spMkLst>
        </pc:spChg>
        <pc:spChg chg="mod">
          <ac:chgData name="YANG Huanqi" userId="d2eadba7-0578-4af4-bb81-00ebec1c87bd" providerId="ADAL" clId="{48D794B3-A2D5-48C5-B30E-6E982A823612}" dt="2022-05-24T14:22:25.265" v="2400" actId="165"/>
          <ac:spMkLst>
            <pc:docMk/>
            <pc:sldMk cId="207761378" sldId="486"/>
            <ac:spMk id="88" creationId="{8EF32FB9-1468-FF0C-757F-37EF211614A0}"/>
          </ac:spMkLst>
        </pc:spChg>
        <pc:spChg chg="mod">
          <ac:chgData name="YANG Huanqi" userId="d2eadba7-0578-4af4-bb81-00ebec1c87bd" providerId="ADAL" clId="{48D794B3-A2D5-48C5-B30E-6E982A823612}" dt="2022-05-24T14:22:25.265" v="2400" actId="165"/>
          <ac:spMkLst>
            <pc:docMk/>
            <pc:sldMk cId="207761378" sldId="486"/>
            <ac:spMk id="89" creationId="{C9FD0A9A-B749-DCE3-4716-5569BC947FF9}"/>
          </ac:spMkLst>
        </pc:spChg>
        <pc:spChg chg="mod">
          <ac:chgData name="YANG Huanqi" userId="d2eadba7-0578-4af4-bb81-00ebec1c87bd" providerId="ADAL" clId="{48D794B3-A2D5-48C5-B30E-6E982A823612}" dt="2022-05-24T14:22:25.265" v="2400" actId="165"/>
          <ac:spMkLst>
            <pc:docMk/>
            <pc:sldMk cId="207761378" sldId="486"/>
            <ac:spMk id="90" creationId="{7B15FE02-3CEA-7FFA-55C2-C1FCFBE08E85}"/>
          </ac:spMkLst>
        </pc:spChg>
        <pc:spChg chg="mod">
          <ac:chgData name="YANG Huanqi" userId="d2eadba7-0578-4af4-bb81-00ebec1c87bd" providerId="ADAL" clId="{48D794B3-A2D5-48C5-B30E-6E982A823612}" dt="2022-05-24T14:22:25.265" v="2400" actId="165"/>
          <ac:spMkLst>
            <pc:docMk/>
            <pc:sldMk cId="207761378" sldId="486"/>
            <ac:spMk id="91" creationId="{4394DD08-A1E0-4CC9-858B-7843AF741DA6}"/>
          </ac:spMkLst>
        </pc:spChg>
        <pc:spChg chg="mod">
          <ac:chgData name="YANG Huanqi" userId="d2eadba7-0578-4af4-bb81-00ebec1c87bd" providerId="ADAL" clId="{48D794B3-A2D5-48C5-B30E-6E982A823612}" dt="2022-05-24T14:22:25.265" v="2400" actId="165"/>
          <ac:spMkLst>
            <pc:docMk/>
            <pc:sldMk cId="207761378" sldId="486"/>
            <ac:spMk id="92" creationId="{0FB86BFB-391F-3EAF-8ABB-6B56C57C210A}"/>
          </ac:spMkLst>
        </pc:spChg>
        <pc:spChg chg="mod">
          <ac:chgData name="YANG Huanqi" userId="d2eadba7-0578-4af4-bb81-00ebec1c87bd" providerId="ADAL" clId="{48D794B3-A2D5-48C5-B30E-6E982A823612}" dt="2022-05-24T14:22:25.265" v="2400" actId="165"/>
          <ac:spMkLst>
            <pc:docMk/>
            <pc:sldMk cId="207761378" sldId="486"/>
            <ac:spMk id="93" creationId="{BFCD119E-6BB6-09AF-4D53-7A9706DA0E46}"/>
          </ac:spMkLst>
        </pc:spChg>
        <pc:spChg chg="mod">
          <ac:chgData name="YANG Huanqi" userId="d2eadba7-0578-4af4-bb81-00ebec1c87bd" providerId="ADAL" clId="{48D794B3-A2D5-48C5-B30E-6E982A823612}" dt="2022-05-24T14:22:25.265" v="2400" actId="165"/>
          <ac:spMkLst>
            <pc:docMk/>
            <pc:sldMk cId="207761378" sldId="486"/>
            <ac:spMk id="94" creationId="{AB288C66-9E8B-2D2B-A739-A9FE65838919}"/>
          </ac:spMkLst>
        </pc:spChg>
        <pc:spChg chg="mod">
          <ac:chgData name="YANG Huanqi" userId="d2eadba7-0578-4af4-bb81-00ebec1c87bd" providerId="ADAL" clId="{48D794B3-A2D5-48C5-B30E-6E982A823612}" dt="2022-05-24T14:22:25.265" v="2400" actId="165"/>
          <ac:spMkLst>
            <pc:docMk/>
            <pc:sldMk cId="207761378" sldId="486"/>
            <ac:spMk id="95" creationId="{E87ACACC-AE9E-B926-4AB0-312F6A96C34D}"/>
          </ac:spMkLst>
        </pc:spChg>
        <pc:spChg chg="mod">
          <ac:chgData name="YANG Huanqi" userId="d2eadba7-0578-4af4-bb81-00ebec1c87bd" providerId="ADAL" clId="{48D794B3-A2D5-48C5-B30E-6E982A823612}" dt="2022-05-24T14:22:25.265" v="2400" actId="165"/>
          <ac:spMkLst>
            <pc:docMk/>
            <pc:sldMk cId="207761378" sldId="486"/>
            <ac:spMk id="96" creationId="{C6A1B831-847F-8F26-C513-896592C730EB}"/>
          </ac:spMkLst>
        </pc:spChg>
        <pc:spChg chg="mod">
          <ac:chgData name="YANG Huanqi" userId="d2eadba7-0578-4af4-bb81-00ebec1c87bd" providerId="ADAL" clId="{48D794B3-A2D5-48C5-B30E-6E982A823612}" dt="2022-05-24T14:22:25.265" v="2400" actId="165"/>
          <ac:spMkLst>
            <pc:docMk/>
            <pc:sldMk cId="207761378" sldId="486"/>
            <ac:spMk id="97" creationId="{57D5AE4D-899D-624F-38E0-6DF8D877160C}"/>
          </ac:spMkLst>
        </pc:spChg>
        <pc:spChg chg="mod">
          <ac:chgData name="YANG Huanqi" userId="d2eadba7-0578-4af4-bb81-00ebec1c87bd" providerId="ADAL" clId="{48D794B3-A2D5-48C5-B30E-6E982A823612}" dt="2022-05-24T14:22:25.265" v="2400" actId="165"/>
          <ac:spMkLst>
            <pc:docMk/>
            <pc:sldMk cId="207761378" sldId="486"/>
            <ac:spMk id="98" creationId="{32A4B033-C5A2-9EBA-24DB-05AB80C7B27C}"/>
          </ac:spMkLst>
        </pc:spChg>
        <pc:grpChg chg="del">
          <ac:chgData name="YANG Huanqi" userId="d2eadba7-0578-4af4-bb81-00ebec1c87bd" providerId="ADAL" clId="{48D794B3-A2D5-48C5-B30E-6E982A823612}" dt="2022-05-24T14:22:25.265" v="2400" actId="165"/>
          <ac:grpSpMkLst>
            <pc:docMk/>
            <pc:sldMk cId="207761378" sldId="486"/>
            <ac:grpSpMk id="9" creationId="{A6BF0FF2-9D66-0410-E40D-A05B1C0A8C57}"/>
          </ac:grpSpMkLst>
        </pc:grpChg>
        <pc:grpChg chg="mod topLvl">
          <ac:chgData name="YANG Huanqi" userId="d2eadba7-0578-4af4-bb81-00ebec1c87bd" providerId="ADAL" clId="{48D794B3-A2D5-48C5-B30E-6E982A823612}" dt="2022-05-24T14:22:39.708" v="2403" actId="1076"/>
          <ac:grpSpMkLst>
            <pc:docMk/>
            <pc:sldMk cId="207761378" sldId="486"/>
            <ac:grpSpMk id="26" creationId="{0DD3FFAE-62F9-91B0-E219-578CE58CC9A3}"/>
          </ac:grpSpMkLst>
        </pc:grpChg>
        <pc:grpChg chg="del mod topLvl">
          <ac:chgData name="YANG Huanqi" userId="d2eadba7-0578-4af4-bb81-00ebec1c87bd" providerId="ADAL" clId="{48D794B3-A2D5-48C5-B30E-6E982A823612}" dt="2022-05-24T14:22:31.877" v="2401" actId="478"/>
          <ac:grpSpMkLst>
            <pc:docMk/>
            <pc:sldMk cId="207761378" sldId="486"/>
            <ac:grpSpMk id="43" creationId="{E24A4FC3-B839-F3B5-C7DB-369D7C011696}"/>
          </ac:grpSpMkLst>
        </pc:grpChg>
        <pc:grpChg chg="del mod topLvl">
          <ac:chgData name="YANG Huanqi" userId="d2eadba7-0578-4af4-bb81-00ebec1c87bd" providerId="ADAL" clId="{48D794B3-A2D5-48C5-B30E-6E982A823612}" dt="2022-05-24T14:22:31.877" v="2401" actId="478"/>
          <ac:grpSpMkLst>
            <pc:docMk/>
            <pc:sldMk cId="207761378" sldId="486"/>
            <ac:grpSpMk id="44" creationId="{67488409-CEFE-C25A-2FF9-A88B94D1C1CF}"/>
          </ac:grpSpMkLst>
        </pc:grpChg>
        <pc:grpChg chg="del mod topLvl">
          <ac:chgData name="YANG Huanqi" userId="d2eadba7-0578-4af4-bb81-00ebec1c87bd" providerId="ADAL" clId="{48D794B3-A2D5-48C5-B30E-6E982A823612}" dt="2022-05-24T14:22:31.877" v="2401" actId="478"/>
          <ac:grpSpMkLst>
            <pc:docMk/>
            <pc:sldMk cId="207761378" sldId="486"/>
            <ac:grpSpMk id="45" creationId="{000DE6EF-1987-DB02-82B7-887F606EC69D}"/>
          </ac:grpSpMkLst>
        </pc:grpChg>
        <pc:picChg chg="del mod topLvl">
          <ac:chgData name="YANG Huanqi" userId="d2eadba7-0578-4af4-bb81-00ebec1c87bd" providerId="ADAL" clId="{48D794B3-A2D5-48C5-B30E-6E982A823612}" dt="2022-05-24T14:22:31.877" v="2401" actId="478"/>
          <ac:picMkLst>
            <pc:docMk/>
            <pc:sldMk cId="207761378" sldId="486"/>
            <ac:picMk id="34" creationId="{C4FD01D0-1179-9A9C-F6C3-59B3262ED55F}"/>
          </ac:picMkLst>
        </pc:picChg>
        <pc:picChg chg="del mod topLvl">
          <ac:chgData name="YANG Huanqi" userId="d2eadba7-0578-4af4-bb81-00ebec1c87bd" providerId="ADAL" clId="{48D794B3-A2D5-48C5-B30E-6E982A823612}" dt="2022-05-24T14:22:31.877" v="2401" actId="478"/>
          <ac:picMkLst>
            <pc:docMk/>
            <pc:sldMk cId="207761378" sldId="486"/>
            <ac:picMk id="35" creationId="{2A0AEE69-F7C0-B508-D2B8-F6AE59EAD39B}"/>
          </ac:picMkLst>
        </pc:picChg>
        <pc:picChg chg="mod topLvl">
          <ac:chgData name="YANG Huanqi" userId="d2eadba7-0578-4af4-bb81-00ebec1c87bd" providerId="ADAL" clId="{48D794B3-A2D5-48C5-B30E-6E982A823612}" dt="2022-05-24T14:22:39.708" v="2403" actId="1076"/>
          <ac:picMkLst>
            <pc:docMk/>
            <pc:sldMk cId="207761378" sldId="486"/>
            <ac:picMk id="64" creationId="{EE8E6E25-D9A5-7E95-B8B8-34C010D2DC74}"/>
          </ac:picMkLst>
        </pc:picChg>
        <pc:cxnChg chg="del mod topLvl">
          <ac:chgData name="YANG Huanqi" userId="d2eadba7-0578-4af4-bb81-00ebec1c87bd" providerId="ADAL" clId="{48D794B3-A2D5-48C5-B30E-6E982A823612}" dt="2022-05-24T14:22:31.877" v="2401" actId="478"/>
          <ac:cxnSpMkLst>
            <pc:docMk/>
            <pc:sldMk cId="207761378" sldId="486"/>
            <ac:cxnSpMk id="21" creationId="{72DD9B28-1AB0-2975-2DDE-61530C2C8BD3}"/>
          </ac:cxnSpMkLst>
        </pc:cxnChg>
        <pc:cxnChg chg="del mod topLvl">
          <ac:chgData name="YANG Huanqi" userId="d2eadba7-0578-4af4-bb81-00ebec1c87bd" providerId="ADAL" clId="{48D794B3-A2D5-48C5-B30E-6E982A823612}" dt="2022-05-24T14:22:31.877" v="2401" actId="478"/>
          <ac:cxnSpMkLst>
            <pc:docMk/>
            <pc:sldMk cId="207761378" sldId="486"/>
            <ac:cxnSpMk id="22" creationId="{4B2039B0-EC15-1275-3729-86AD876DDB79}"/>
          </ac:cxnSpMkLst>
        </pc:cxnChg>
        <pc:cxnChg chg="del mod topLvl">
          <ac:chgData name="YANG Huanqi" userId="d2eadba7-0578-4af4-bb81-00ebec1c87bd" providerId="ADAL" clId="{48D794B3-A2D5-48C5-B30E-6E982A823612}" dt="2022-05-24T14:22:33.395" v="2402" actId="478"/>
          <ac:cxnSpMkLst>
            <pc:docMk/>
            <pc:sldMk cId="207761378" sldId="486"/>
            <ac:cxnSpMk id="27" creationId="{97986303-9D61-6EB3-A568-8C036ACAFED1}"/>
          </ac:cxnSpMkLst>
        </pc:cxnChg>
        <pc:cxnChg chg="add del mod topLvl">
          <ac:chgData name="YANG Huanqi" userId="d2eadba7-0578-4af4-bb81-00ebec1c87bd" providerId="ADAL" clId="{48D794B3-A2D5-48C5-B30E-6E982A823612}" dt="2022-05-25T12:35:49.346" v="6876" actId="478"/>
          <ac:cxnSpMkLst>
            <pc:docMk/>
            <pc:sldMk cId="207761378" sldId="486"/>
            <ac:cxnSpMk id="28" creationId="{E8EAF99C-1D4F-D82C-C8BC-7B6158C84D4B}"/>
          </ac:cxnSpMkLst>
        </pc:cxnChg>
        <pc:cxnChg chg="mod topLvl">
          <ac:chgData name="YANG Huanqi" userId="d2eadba7-0578-4af4-bb81-00ebec1c87bd" providerId="ADAL" clId="{48D794B3-A2D5-48C5-B30E-6E982A823612}" dt="2022-05-24T14:22:39.708" v="2403" actId="1076"/>
          <ac:cxnSpMkLst>
            <pc:docMk/>
            <pc:sldMk cId="207761378" sldId="486"/>
            <ac:cxnSpMk id="32" creationId="{B242BD5B-7825-601F-B4B1-BB1193942C77}"/>
          </ac:cxnSpMkLst>
        </pc:cxnChg>
        <pc:cxnChg chg="del mod topLvl">
          <ac:chgData name="YANG Huanqi" userId="d2eadba7-0578-4af4-bb81-00ebec1c87bd" providerId="ADAL" clId="{48D794B3-A2D5-48C5-B30E-6E982A823612}" dt="2022-05-24T14:22:31.877" v="2401" actId="478"/>
          <ac:cxnSpMkLst>
            <pc:docMk/>
            <pc:sldMk cId="207761378" sldId="486"/>
            <ac:cxnSpMk id="36" creationId="{688608D4-AAD8-8828-FA4C-B4EBADEEFD8F}"/>
          </ac:cxnSpMkLst>
        </pc:cxnChg>
        <pc:cxnChg chg="del mod topLvl">
          <ac:chgData name="YANG Huanqi" userId="d2eadba7-0578-4af4-bb81-00ebec1c87bd" providerId="ADAL" clId="{48D794B3-A2D5-48C5-B30E-6E982A823612}" dt="2022-05-24T14:22:31.877" v="2401" actId="478"/>
          <ac:cxnSpMkLst>
            <pc:docMk/>
            <pc:sldMk cId="207761378" sldId="486"/>
            <ac:cxnSpMk id="37" creationId="{DC531CA1-6ABA-7A6D-7F6D-52F24E18578A}"/>
          </ac:cxnSpMkLst>
        </pc:cxnChg>
        <pc:cxnChg chg="del mod topLvl">
          <ac:chgData name="YANG Huanqi" userId="d2eadba7-0578-4af4-bb81-00ebec1c87bd" providerId="ADAL" clId="{48D794B3-A2D5-48C5-B30E-6E982A823612}" dt="2022-05-24T14:22:31.877" v="2401" actId="478"/>
          <ac:cxnSpMkLst>
            <pc:docMk/>
            <pc:sldMk cId="207761378" sldId="486"/>
            <ac:cxnSpMk id="46" creationId="{E1AE9080-B2FD-2057-D92C-4DFB5DAA6B2A}"/>
          </ac:cxnSpMkLst>
        </pc:cxnChg>
        <pc:cxnChg chg="del mod topLvl">
          <ac:chgData name="YANG Huanqi" userId="d2eadba7-0578-4af4-bb81-00ebec1c87bd" providerId="ADAL" clId="{48D794B3-A2D5-48C5-B30E-6E982A823612}" dt="2022-05-24T14:22:31.877" v="2401" actId="478"/>
          <ac:cxnSpMkLst>
            <pc:docMk/>
            <pc:sldMk cId="207761378" sldId="486"/>
            <ac:cxnSpMk id="47" creationId="{9FC9C20A-1578-6BF2-5ED1-E545E28E13EF}"/>
          </ac:cxnSpMkLst>
        </pc:cxnChg>
        <pc:cxnChg chg="del mod topLvl">
          <ac:chgData name="YANG Huanqi" userId="d2eadba7-0578-4af4-bb81-00ebec1c87bd" providerId="ADAL" clId="{48D794B3-A2D5-48C5-B30E-6E982A823612}" dt="2022-05-24T14:22:31.877" v="2401" actId="478"/>
          <ac:cxnSpMkLst>
            <pc:docMk/>
            <pc:sldMk cId="207761378" sldId="486"/>
            <ac:cxnSpMk id="50" creationId="{B51E67F2-4464-90CB-353B-DBCC9F0C747A}"/>
          </ac:cxnSpMkLst>
        </pc:cxnChg>
        <pc:cxnChg chg="mod topLvl">
          <ac:chgData name="YANG Huanqi" userId="d2eadba7-0578-4af4-bb81-00ebec1c87bd" providerId="ADAL" clId="{48D794B3-A2D5-48C5-B30E-6E982A823612}" dt="2022-05-24T14:22:39.708" v="2403" actId="1076"/>
          <ac:cxnSpMkLst>
            <pc:docMk/>
            <pc:sldMk cId="207761378" sldId="486"/>
            <ac:cxnSpMk id="51" creationId="{BAFC5543-FC0F-7BFC-F114-4E67183E0E48}"/>
          </ac:cxnSpMkLst>
        </pc:cxnChg>
        <pc:cxnChg chg="mod topLvl">
          <ac:chgData name="YANG Huanqi" userId="d2eadba7-0578-4af4-bb81-00ebec1c87bd" providerId="ADAL" clId="{48D794B3-A2D5-48C5-B30E-6E982A823612}" dt="2022-05-24T14:22:39.708" v="2403" actId="1076"/>
          <ac:cxnSpMkLst>
            <pc:docMk/>
            <pc:sldMk cId="207761378" sldId="486"/>
            <ac:cxnSpMk id="53" creationId="{D5F422AE-6CD2-F87C-B089-B47822949AC3}"/>
          </ac:cxnSpMkLst>
        </pc:cxnChg>
        <pc:cxnChg chg="del mod topLvl">
          <ac:chgData name="YANG Huanqi" userId="d2eadba7-0578-4af4-bb81-00ebec1c87bd" providerId="ADAL" clId="{48D794B3-A2D5-48C5-B30E-6E982A823612}" dt="2022-05-24T14:22:31.877" v="2401" actId="478"/>
          <ac:cxnSpMkLst>
            <pc:docMk/>
            <pc:sldMk cId="207761378" sldId="486"/>
            <ac:cxnSpMk id="56" creationId="{09C1E6AB-5BE8-E86F-BC34-C7773ED91BEE}"/>
          </ac:cxnSpMkLst>
        </pc:cxnChg>
        <pc:cxnChg chg="del mod topLvl">
          <ac:chgData name="YANG Huanqi" userId="d2eadba7-0578-4af4-bb81-00ebec1c87bd" providerId="ADAL" clId="{48D794B3-A2D5-48C5-B30E-6E982A823612}" dt="2022-05-24T14:22:31.877" v="2401" actId="478"/>
          <ac:cxnSpMkLst>
            <pc:docMk/>
            <pc:sldMk cId="207761378" sldId="486"/>
            <ac:cxnSpMk id="57" creationId="{7001DA45-240E-6A7B-3DD1-8A5FE18D0F03}"/>
          </ac:cxnSpMkLst>
        </pc:cxnChg>
        <pc:cxnChg chg="del mod topLvl">
          <ac:chgData name="YANG Huanqi" userId="d2eadba7-0578-4af4-bb81-00ebec1c87bd" providerId="ADAL" clId="{48D794B3-A2D5-48C5-B30E-6E982A823612}" dt="2022-05-24T14:22:31.877" v="2401" actId="478"/>
          <ac:cxnSpMkLst>
            <pc:docMk/>
            <pc:sldMk cId="207761378" sldId="486"/>
            <ac:cxnSpMk id="69" creationId="{6AE10CBD-FDBB-24F2-5832-816FE5C95FA2}"/>
          </ac:cxnSpMkLst>
        </pc:cxnChg>
      </pc:sldChg>
      <pc:sldChg chg="addSp delSp modSp add mod modAnim modNotesTx">
        <pc:chgData name="YANG Huanqi" userId="d2eadba7-0578-4af4-bb81-00ebec1c87bd" providerId="ADAL" clId="{48D794B3-A2D5-48C5-B30E-6E982A823612}" dt="2022-05-29T13:58:40.352" v="7184" actId="20577"/>
        <pc:sldMkLst>
          <pc:docMk/>
          <pc:sldMk cId="648501238" sldId="487"/>
        </pc:sldMkLst>
        <pc:spChg chg="del">
          <ac:chgData name="YANG Huanqi" userId="d2eadba7-0578-4af4-bb81-00ebec1c87bd" providerId="ADAL" clId="{48D794B3-A2D5-48C5-B30E-6E982A823612}" dt="2022-05-24T14:56:15.688" v="2628" actId="478"/>
          <ac:spMkLst>
            <pc:docMk/>
            <pc:sldMk cId="648501238" sldId="487"/>
            <ac:spMk id="10" creationId="{C4E4C1D9-4655-6BD3-E5C8-FF9DE68C5C49}"/>
          </ac:spMkLst>
        </pc:spChg>
        <pc:spChg chg="mod">
          <ac:chgData name="YANG Huanqi" userId="d2eadba7-0578-4af4-bb81-00ebec1c87bd" providerId="ADAL" clId="{48D794B3-A2D5-48C5-B30E-6E982A823612}" dt="2022-05-26T06:16:53.097" v="7010" actId="20577"/>
          <ac:spMkLst>
            <pc:docMk/>
            <pc:sldMk cId="648501238" sldId="487"/>
            <ac:spMk id="14" creationId="{4F056BFC-9E75-6A67-B072-F053D22EB16E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15" creationId="{B2CB5A57-44AE-59E8-89C4-27F0BF91627E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16" creationId="{CC8B76BF-5237-3886-DCD3-28EF66376EC5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17" creationId="{8478CD27-1682-F45E-ED19-1B9B66A9D717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18" creationId="{50A9DD80-9347-45F0-5F9F-0B954F4D86B0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20" creationId="{6DA5AEF5-7D6A-7F90-4B25-17522B3B4B22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21" creationId="{34AE9ACB-B4D9-8ECC-E458-49C9AA207880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22" creationId="{C3C7F65B-F85E-950B-D978-1DD8175906C8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23" creationId="{FCD10B61-B7A4-B38A-3D87-3B29D316E3E5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24" creationId="{C6DA3380-2EBE-B73F-1589-52BB7B9499B5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25" creationId="{1EE023C1-D8DD-8A72-21D1-C58B2B8030B3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26" creationId="{A4EE0EEB-20A6-933D-64B9-F32A59B8C57B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27" creationId="{5CB99FF4-196B-4BA0-C99F-CBD82F7E8E34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28" creationId="{FA2CC2FC-770B-535B-685F-F81A702D1254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29" creationId="{643D401B-4568-AC0F-9515-8B2AB5BA4EA9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30" creationId="{129A85AB-DC4F-EA15-DE5C-A04E28AFEF3C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31" creationId="{D65259A6-D133-762A-B99D-CBDCDE923405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32" creationId="{EC7EDDE9-BC28-8ED8-B789-35A0FD17131B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33" creationId="{122F789C-072D-EF27-AEAA-454CD0A00F55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34" creationId="{07F172E7-5E63-DD21-9317-C25FA716D4C6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35" creationId="{0C014AC2-2FD4-0EEC-D7BD-85A1928E9B67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45" creationId="{5FDA6B59-B863-8170-B597-955594B2C1DA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46" creationId="{A1EF59E9-2E9E-4BE8-C03F-05DCFD736386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47" creationId="{2556D28A-B7A1-2A10-51F2-5911E8F70347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48" creationId="{5E7ED7C3-DA62-A004-8E6B-DCEDD02EC2D9}"/>
          </ac:spMkLst>
        </pc:spChg>
        <pc:spChg chg="mod">
          <ac:chgData name="YANG Huanqi" userId="d2eadba7-0578-4af4-bb81-00ebec1c87bd" providerId="ADAL" clId="{48D794B3-A2D5-48C5-B30E-6E982A823612}" dt="2022-05-24T13:55:51.759" v="2006" actId="1037"/>
          <ac:spMkLst>
            <pc:docMk/>
            <pc:sldMk cId="648501238" sldId="487"/>
            <ac:spMk id="49" creationId="{178A0C11-42F5-A3F8-001A-E5FCE0D37C51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51" creationId="{AE79D313-3106-1559-3DC4-E27E6601E265}"/>
          </ac:spMkLst>
        </pc:spChg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648501238" sldId="487"/>
            <ac:spMk id="52" creationId="{BBC5D27A-1EC5-3B3C-73CA-116A0AF67DCC}"/>
          </ac:spMkLst>
        </pc:spChg>
        <pc:spChg chg="add del mod">
          <ac:chgData name="YANG Huanqi" userId="d2eadba7-0578-4af4-bb81-00ebec1c87bd" providerId="ADAL" clId="{48D794B3-A2D5-48C5-B30E-6E982A823612}" dt="2022-05-24T13:46:52.154" v="1836" actId="478"/>
          <ac:spMkLst>
            <pc:docMk/>
            <pc:sldMk cId="648501238" sldId="487"/>
            <ac:spMk id="52" creationId="{E28ACF03-1BD8-42D4-7697-CABDC8209271}"/>
          </ac:spMkLst>
        </pc:spChg>
        <pc:spChg chg="add del">
          <ac:chgData name="YANG Huanqi" userId="d2eadba7-0578-4af4-bb81-00ebec1c87bd" providerId="ADAL" clId="{48D794B3-A2D5-48C5-B30E-6E982A823612}" dt="2022-05-24T13:46:54.673" v="1838" actId="22"/>
          <ac:spMkLst>
            <pc:docMk/>
            <pc:sldMk cId="648501238" sldId="487"/>
            <ac:spMk id="53" creationId="{A9EAF313-679A-D587-E140-D171B6C85E9D}"/>
          </ac:spMkLst>
        </pc:spChg>
        <pc:spChg chg="add del mod">
          <ac:chgData name="YANG Huanqi" userId="d2eadba7-0578-4af4-bb81-00ebec1c87bd" providerId="ADAL" clId="{48D794B3-A2D5-48C5-B30E-6E982A823612}" dt="2022-05-24T13:47:13.376" v="1842" actId="478"/>
          <ac:spMkLst>
            <pc:docMk/>
            <pc:sldMk cId="648501238" sldId="487"/>
            <ac:spMk id="54" creationId="{ED287D6E-9F26-2C15-70B8-5D3701EE0FD1}"/>
          </ac:spMkLst>
        </pc:spChg>
        <pc:spChg chg="add del mod">
          <ac:chgData name="YANG Huanqi" userId="d2eadba7-0578-4af4-bb81-00ebec1c87bd" providerId="ADAL" clId="{48D794B3-A2D5-48C5-B30E-6E982A823612}" dt="2022-05-24T13:48:12.704" v="1891" actId="478"/>
          <ac:spMkLst>
            <pc:docMk/>
            <pc:sldMk cId="648501238" sldId="487"/>
            <ac:spMk id="55" creationId="{6A6E752E-B279-3240-D97D-9E2CA39FB3DC}"/>
          </ac:spMkLst>
        </pc:spChg>
        <pc:spChg chg="add del">
          <ac:chgData name="YANG Huanqi" userId="d2eadba7-0578-4af4-bb81-00ebec1c87bd" providerId="ADAL" clId="{48D794B3-A2D5-48C5-B30E-6E982A823612}" dt="2022-05-24T13:57:24.868" v="2031" actId="22"/>
          <ac:spMkLst>
            <pc:docMk/>
            <pc:sldMk cId="648501238" sldId="487"/>
            <ac:spMk id="58" creationId="{2F769AF8-5660-A341-7A08-7BB726D85310}"/>
          </ac:spMkLst>
        </pc:spChg>
        <pc:spChg chg="add del mod">
          <ac:chgData name="YANG Huanqi" userId="d2eadba7-0578-4af4-bb81-00ebec1c87bd" providerId="ADAL" clId="{48D794B3-A2D5-48C5-B30E-6E982A823612}" dt="2022-05-24T13:57:48.966" v="2036" actId="478"/>
          <ac:spMkLst>
            <pc:docMk/>
            <pc:sldMk cId="648501238" sldId="487"/>
            <ac:spMk id="60" creationId="{C8E239E5-83CC-5702-046D-4A825B36D749}"/>
          </ac:spMkLst>
        </pc:spChg>
        <pc:grpChg chg="mod">
          <ac:chgData name="YANG Huanqi" userId="d2eadba7-0578-4af4-bb81-00ebec1c87bd" providerId="ADAL" clId="{48D794B3-A2D5-48C5-B30E-6E982A823612}" dt="2022-05-24T13:55:59.311" v="2027" actId="1036"/>
          <ac:grpSpMkLst>
            <pc:docMk/>
            <pc:sldMk cId="648501238" sldId="487"/>
            <ac:grpSpMk id="9" creationId="{3E65E60A-D4C7-16D1-001A-EC9F49401E15}"/>
          </ac:grpSpMkLst>
        </pc:grpChg>
        <pc:picChg chg="add mod">
          <ac:chgData name="YANG Huanqi" userId="d2eadba7-0578-4af4-bb81-00ebec1c87bd" providerId="ADAL" clId="{48D794B3-A2D5-48C5-B30E-6E982A823612}" dt="2022-05-24T13:57:35.734" v="2034" actId="1076"/>
          <ac:picMkLst>
            <pc:docMk/>
            <pc:sldMk cId="648501238" sldId="487"/>
            <ac:picMk id="56" creationId="{24243EF7-B99C-AA6B-A5D8-729B8100A764}"/>
          </ac:picMkLst>
        </pc:picChg>
        <pc:cxnChg chg="mod">
          <ac:chgData name="YANG Huanqi" userId="d2eadba7-0578-4af4-bb81-00ebec1c87bd" providerId="ADAL" clId="{48D794B3-A2D5-48C5-B30E-6E982A823612}" dt="2022-05-24T13:55:15.328" v="1996" actId="404"/>
          <ac:cxnSpMkLst>
            <pc:docMk/>
            <pc:sldMk cId="648501238" sldId="487"/>
            <ac:cxnSpMk id="41" creationId="{A2E54796-CB6F-E210-E4E7-6F1F8CE816B1}"/>
          </ac:cxnSpMkLst>
        </pc:cxnChg>
        <pc:cxnChg chg="add mod">
          <ac:chgData name="YANG Huanqi" userId="d2eadba7-0578-4af4-bb81-00ebec1c87bd" providerId="ADAL" clId="{48D794B3-A2D5-48C5-B30E-6E982A823612}" dt="2022-05-24T14:00:20.967" v="2050" actId="693"/>
          <ac:cxnSpMkLst>
            <pc:docMk/>
            <pc:sldMk cId="648501238" sldId="487"/>
            <ac:cxnSpMk id="62" creationId="{2B8AC176-B640-AEFF-038B-71592C8480E7}"/>
          </ac:cxnSpMkLst>
        </pc:cxnChg>
        <pc:cxnChg chg="add mod">
          <ac:chgData name="YANG Huanqi" userId="d2eadba7-0578-4af4-bb81-00ebec1c87bd" providerId="ADAL" clId="{48D794B3-A2D5-48C5-B30E-6E982A823612}" dt="2022-05-24T14:00:25.567" v="2051" actId="108"/>
          <ac:cxnSpMkLst>
            <pc:docMk/>
            <pc:sldMk cId="648501238" sldId="487"/>
            <ac:cxnSpMk id="64" creationId="{8E5718CF-1544-6A2D-3665-A51AEB3B0634}"/>
          </ac:cxnSpMkLst>
        </pc:cxnChg>
        <pc:cxnChg chg="add del">
          <ac:chgData name="YANG Huanqi" userId="d2eadba7-0578-4af4-bb81-00ebec1c87bd" providerId="ADAL" clId="{48D794B3-A2D5-48C5-B30E-6E982A823612}" dt="2022-05-24T13:58:46.911" v="2041" actId="478"/>
          <ac:cxnSpMkLst>
            <pc:docMk/>
            <pc:sldMk cId="648501238" sldId="487"/>
            <ac:cxnSpMk id="67" creationId="{2DBD5EC0-78E8-0E11-F66B-6B0CF59E73AD}"/>
          </ac:cxnSpMkLst>
        </pc:cxnChg>
        <pc:cxnChg chg="add mod">
          <ac:chgData name="YANG Huanqi" userId="d2eadba7-0578-4af4-bb81-00ebec1c87bd" providerId="ADAL" clId="{48D794B3-A2D5-48C5-B30E-6E982A823612}" dt="2022-05-24T14:00:26.531" v="2052" actId="108"/>
          <ac:cxnSpMkLst>
            <pc:docMk/>
            <pc:sldMk cId="648501238" sldId="487"/>
            <ac:cxnSpMk id="71" creationId="{4BF88A56-0C46-50A6-67D9-632B201315B1}"/>
          </ac:cxnSpMkLst>
        </pc:cxnChg>
        <pc:cxnChg chg="add mod">
          <ac:chgData name="YANG Huanqi" userId="d2eadba7-0578-4af4-bb81-00ebec1c87bd" providerId="ADAL" clId="{48D794B3-A2D5-48C5-B30E-6E982A823612}" dt="2022-05-24T14:00:27.841" v="2053" actId="108"/>
          <ac:cxnSpMkLst>
            <pc:docMk/>
            <pc:sldMk cId="648501238" sldId="487"/>
            <ac:cxnSpMk id="73" creationId="{C10D5FD9-DF4A-E941-DCF4-80CA33579AF8}"/>
          </ac:cxnSpMkLst>
        </pc:cxnChg>
      </pc:sldChg>
      <pc:sldChg chg="addSp delSp modSp add mod modAnim modNotesTx">
        <pc:chgData name="YANG Huanqi" userId="d2eadba7-0578-4af4-bb81-00ebec1c87bd" providerId="ADAL" clId="{48D794B3-A2D5-48C5-B30E-6E982A823612}" dt="2022-05-29T14:00:22.178" v="7188" actId="2711"/>
        <pc:sldMkLst>
          <pc:docMk/>
          <pc:sldMk cId="933036093" sldId="488"/>
        </pc:sldMkLst>
        <pc:spChg chg="del">
          <ac:chgData name="YANG Huanqi" userId="d2eadba7-0578-4af4-bb81-00ebec1c87bd" providerId="ADAL" clId="{48D794B3-A2D5-48C5-B30E-6E982A823612}" dt="2022-05-24T14:56:05.750" v="2620" actId="478"/>
          <ac:spMkLst>
            <pc:docMk/>
            <pc:sldMk cId="933036093" sldId="488"/>
            <ac:spMk id="10" creationId="{C03B5158-2D33-C7EE-F04B-5CE95AC1B024}"/>
          </ac:spMkLst>
        </pc:spChg>
        <pc:spChg chg="mod">
          <ac:chgData name="YANG Huanqi" userId="d2eadba7-0578-4af4-bb81-00ebec1c87bd" providerId="ADAL" clId="{48D794B3-A2D5-48C5-B30E-6E982A823612}" dt="2022-05-29T14:00:22.178" v="7188" actId="2711"/>
          <ac:spMkLst>
            <pc:docMk/>
            <pc:sldMk cId="933036093" sldId="488"/>
            <ac:spMk id="14" creationId="{4F056BFC-9E75-6A67-B072-F053D22EB16E}"/>
          </ac:spMkLst>
        </pc:spChg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933036093" sldId="488"/>
            <ac:spMk id="102" creationId="{3A65AD24-0B84-BB47-E2BA-4951A4CB87CB}"/>
          </ac:spMkLst>
        </pc:spChg>
        <pc:spChg chg="add del">
          <ac:chgData name="YANG Huanqi" userId="d2eadba7-0578-4af4-bb81-00ebec1c87bd" providerId="ADAL" clId="{48D794B3-A2D5-48C5-B30E-6E982A823612}" dt="2022-05-24T14:27:56.494" v="2492" actId="22"/>
          <ac:spMkLst>
            <pc:docMk/>
            <pc:sldMk cId="933036093" sldId="488"/>
            <ac:spMk id="104" creationId="{F4038903-7372-6DBC-BD3A-7A76A660F280}"/>
          </ac:spMkLst>
        </pc:spChg>
        <pc:spChg chg="add del">
          <ac:chgData name="YANG Huanqi" userId="d2eadba7-0578-4af4-bb81-00ebec1c87bd" providerId="ADAL" clId="{48D794B3-A2D5-48C5-B30E-6E982A823612}" dt="2022-05-24T14:28:29.098" v="2494" actId="478"/>
          <ac:spMkLst>
            <pc:docMk/>
            <pc:sldMk cId="933036093" sldId="488"/>
            <ac:spMk id="106" creationId="{57FEE060-C4E6-72B5-862B-2D87787DBC2A}"/>
          </ac:spMkLst>
        </pc:spChg>
        <pc:grpChg chg="mod">
          <ac:chgData name="YANG Huanqi" userId="d2eadba7-0578-4af4-bb81-00ebec1c87bd" providerId="ADAL" clId="{48D794B3-A2D5-48C5-B30E-6E982A823612}" dt="2022-05-24T14:23:50.558" v="2461" actId="1036"/>
          <ac:grpSpMkLst>
            <pc:docMk/>
            <pc:sldMk cId="933036093" sldId="488"/>
            <ac:grpSpMk id="2" creationId="{252A3877-FC99-7ECE-2222-78C32DE054B6}"/>
          </ac:grpSpMkLst>
        </pc:grpChg>
        <pc:picChg chg="add del mod">
          <ac:chgData name="YANG Huanqi" userId="d2eadba7-0578-4af4-bb81-00ebec1c87bd" providerId="ADAL" clId="{48D794B3-A2D5-48C5-B30E-6E982A823612}" dt="2022-05-24T14:29:57.131" v="2498" actId="478"/>
          <ac:picMkLst>
            <pc:docMk/>
            <pc:sldMk cId="933036093" sldId="488"/>
            <ac:picMk id="4" creationId="{2BE7B62D-25F9-EBD9-5AD3-8F7306084D74}"/>
          </ac:picMkLst>
        </pc:picChg>
        <pc:picChg chg="add mod ord">
          <ac:chgData name="YANG Huanqi" userId="d2eadba7-0578-4af4-bb81-00ebec1c87bd" providerId="ADAL" clId="{48D794B3-A2D5-48C5-B30E-6E982A823612}" dt="2022-05-24T14:30:36.604" v="2549" actId="1038"/>
          <ac:picMkLst>
            <pc:docMk/>
            <pc:sldMk cId="933036093" sldId="488"/>
            <ac:picMk id="108" creationId="{711DC9C0-C5D1-3752-947F-3D2B8D6CB5AD}"/>
          </ac:picMkLst>
        </pc:picChg>
        <pc:cxnChg chg="add mod">
          <ac:chgData name="YANG Huanqi" userId="d2eadba7-0578-4af4-bb81-00ebec1c87bd" providerId="ADAL" clId="{48D794B3-A2D5-48C5-B30E-6E982A823612}" dt="2022-05-24T14:30:46.261" v="2551" actId="14100"/>
          <ac:cxnSpMkLst>
            <pc:docMk/>
            <pc:sldMk cId="933036093" sldId="488"/>
            <ac:cxnSpMk id="99" creationId="{231E5C06-57D4-2127-AFC6-72D9A7734CE7}"/>
          </ac:cxnSpMkLst>
        </pc:cxnChg>
        <pc:cxnChg chg="add mod">
          <ac:chgData name="YANG Huanqi" userId="d2eadba7-0578-4af4-bb81-00ebec1c87bd" providerId="ADAL" clId="{48D794B3-A2D5-48C5-B30E-6E982A823612}" dt="2022-05-24T14:30:42.769" v="2550" actId="14100"/>
          <ac:cxnSpMkLst>
            <pc:docMk/>
            <pc:sldMk cId="933036093" sldId="488"/>
            <ac:cxnSpMk id="100" creationId="{FCB89165-720F-8683-F608-BDC53D15B891}"/>
          </ac:cxnSpMkLst>
        </pc:cxnChg>
        <pc:cxnChg chg="add mod">
          <ac:chgData name="YANG Huanqi" userId="d2eadba7-0578-4af4-bb81-00ebec1c87bd" providerId="ADAL" clId="{48D794B3-A2D5-48C5-B30E-6E982A823612}" dt="2022-05-24T14:30:55.280" v="2553" actId="14100"/>
          <ac:cxnSpMkLst>
            <pc:docMk/>
            <pc:sldMk cId="933036093" sldId="488"/>
            <ac:cxnSpMk id="101" creationId="{C081349E-7B4E-0E66-2529-F75F5C36E85C}"/>
          </ac:cxnSpMkLst>
        </pc:cxnChg>
      </pc:sldChg>
      <pc:sldChg chg="addSp delSp modSp add mod modShow">
        <pc:chgData name="YANG Huanqi" userId="d2eadba7-0578-4af4-bb81-00ebec1c87bd" providerId="ADAL" clId="{48D794B3-A2D5-48C5-B30E-6E982A823612}" dt="2022-05-25T11:00:19.826" v="6403"/>
        <pc:sldMkLst>
          <pc:docMk/>
          <pc:sldMk cId="2725788388" sldId="489"/>
        </pc:sldMkLst>
        <pc:spChg chg="add del mod">
          <ac:chgData name="YANG Huanqi" userId="d2eadba7-0578-4af4-bb81-00ebec1c87bd" providerId="ADAL" clId="{48D794B3-A2D5-48C5-B30E-6E982A823612}" dt="2022-05-25T10:59:49.137" v="6402" actId="478"/>
          <ac:spMkLst>
            <pc:docMk/>
            <pc:sldMk cId="2725788388" sldId="489"/>
            <ac:spMk id="3" creationId="{FAC5D3AC-CA48-ED9C-85DA-9A5F238183FE}"/>
          </ac:spMkLst>
        </pc:spChg>
        <pc:spChg chg="add del">
          <ac:chgData name="YANG Huanqi" userId="d2eadba7-0578-4af4-bb81-00ebec1c87bd" providerId="ADAL" clId="{48D794B3-A2D5-48C5-B30E-6E982A823612}" dt="2022-05-25T10:59:49.137" v="6402" actId="478"/>
          <ac:spMkLst>
            <pc:docMk/>
            <pc:sldMk cId="2725788388" sldId="489"/>
            <ac:spMk id="14" creationId="{4F056BFC-9E75-6A67-B072-F053D22EB16E}"/>
          </ac:spMkLst>
        </pc:spChg>
        <pc:spChg chg="mod">
          <ac:chgData name="YANG Huanqi" userId="d2eadba7-0578-4af4-bb81-00ebec1c87bd" providerId="ADAL" clId="{48D794B3-A2D5-48C5-B30E-6E982A823612}" dt="2022-05-25T11:00:19.826" v="6403"/>
          <ac:spMkLst>
            <pc:docMk/>
            <pc:sldMk cId="2725788388" sldId="489"/>
            <ac:spMk id="47" creationId="{9F58AF4C-4A03-B060-4F88-D9DFB2F8D74F}"/>
          </ac:spMkLst>
        </pc:spChg>
      </pc:sldChg>
      <pc:sldMasterChg chg="modSp mod modSldLayout">
        <pc:chgData name="YANG Huanqi" userId="d2eadba7-0578-4af4-bb81-00ebec1c87bd" providerId="ADAL" clId="{48D794B3-A2D5-48C5-B30E-6E982A823612}" dt="2022-05-24T13:01:51.099" v="1354"/>
        <pc:sldMasterMkLst>
          <pc:docMk/>
          <pc:sldMasterMk cId="2564709359" sldId="2147483660"/>
        </pc:sldMasterMkLst>
        <pc:spChg chg="mod">
          <ac:chgData name="YANG Huanqi" userId="d2eadba7-0578-4af4-bb81-00ebec1c87bd" providerId="ADAL" clId="{48D794B3-A2D5-48C5-B30E-6E982A823612}" dt="2022-05-23T07:01:15.158" v="1" actId="14100"/>
          <ac:spMkLst>
            <pc:docMk/>
            <pc:sldMasterMk cId="2564709359" sldId="2147483660"/>
            <ac:spMk id="2" creationId="{00000000-0000-0000-0000-000000000000}"/>
          </ac:spMkLst>
        </pc:spChg>
        <pc:spChg chg="mod">
          <ac:chgData name="YANG Huanqi" userId="d2eadba7-0578-4af4-bb81-00ebec1c87bd" providerId="ADAL" clId="{48D794B3-A2D5-48C5-B30E-6E982A823612}" dt="2022-05-23T07:01:24.178" v="3" actId="1076"/>
          <ac:spMkLst>
            <pc:docMk/>
            <pc:sldMasterMk cId="2564709359" sldId="2147483660"/>
            <ac:spMk id="3" creationId="{00000000-0000-0000-0000-000000000000}"/>
          </ac:spMkLst>
        </pc:spChg>
        <pc:spChg chg="mod">
          <ac:chgData name="YANG Huanqi" userId="d2eadba7-0578-4af4-bb81-00ebec1c87bd" providerId="ADAL" clId="{48D794B3-A2D5-48C5-B30E-6E982A823612}" dt="2022-05-24T13:01:36.532" v="1352"/>
          <ac:spMkLst>
            <pc:docMk/>
            <pc:sldMasterMk cId="2564709359" sldId="2147483660"/>
            <ac:spMk id="6" creationId="{00000000-0000-0000-0000-000000000000}"/>
          </ac:spMkLst>
        </pc:spChg>
        <pc:sldLayoutChg chg="modSp mod">
          <pc:chgData name="YANG Huanqi" userId="d2eadba7-0578-4af4-bb81-00ebec1c87bd" providerId="ADAL" clId="{48D794B3-A2D5-48C5-B30E-6E982A823612}" dt="2022-05-24T05:24:10.234" v="954" actId="20577"/>
          <pc:sldLayoutMkLst>
            <pc:docMk/>
            <pc:sldMasterMk cId="2564709359" sldId="2147483660"/>
            <pc:sldLayoutMk cId="2811283670" sldId="2147483663"/>
          </pc:sldLayoutMkLst>
          <pc:spChg chg="mod">
            <ac:chgData name="YANG Huanqi" userId="d2eadba7-0578-4af4-bb81-00ebec1c87bd" providerId="ADAL" clId="{48D794B3-A2D5-48C5-B30E-6E982A823612}" dt="2022-05-24T05:24:10.234" v="954" actId="20577"/>
            <ac:spMkLst>
              <pc:docMk/>
              <pc:sldMasterMk cId="2564709359" sldId="2147483660"/>
              <pc:sldLayoutMk cId="2811283670" sldId="2147483663"/>
              <ac:spMk id="6" creationId="{00000000-0000-0000-0000-000000000000}"/>
            </ac:spMkLst>
          </pc:spChg>
        </pc:sldLayoutChg>
        <pc:sldLayoutChg chg="modSp mod">
          <pc:chgData name="YANG Huanqi" userId="d2eadba7-0578-4af4-bb81-00ebec1c87bd" providerId="ADAL" clId="{48D794B3-A2D5-48C5-B30E-6E982A823612}" dt="2022-05-24T13:01:51.099" v="1354"/>
          <pc:sldLayoutMkLst>
            <pc:docMk/>
            <pc:sldMasterMk cId="2564709359" sldId="2147483660"/>
            <pc:sldLayoutMk cId="1717092522" sldId="2147483668"/>
          </pc:sldLayoutMkLst>
          <pc:spChg chg="mod">
            <ac:chgData name="YANG Huanqi" userId="d2eadba7-0578-4af4-bb81-00ebec1c87bd" providerId="ADAL" clId="{48D794B3-A2D5-48C5-B30E-6E982A823612}" dt="2022-05-24T13:01:51.099" v="1354"/>
            <ac:spMkLst>
              <pc:docMk/>
              <pc:sldMasterMk cId="2564709359" sldId="2147483660"/>
              <pc:sldLayoutMk cId="1717092522" sldId="2147483668"/>
              <ac:spMk id="7" creationId="{00000000-0000-0000-0000-000000000000}"/>
            </ac:spMkLst>
          </pc:spChg>
        </pc:sldLayoutChg>
      </pc:sldMasterChg>
    </pc:docChg>
  </pc:docChgLst>
  <pc:docChgLst>
    <pc:chgData name="YANG Huanqi" userId="d2eadba7-0578-4af4-bb81-00ebec1c87bd" providerId="ADAL" clId="{C2109D4D-4809-4454-A9A0-6CA4E7B60A7B}"/>
    <pc:docChg chg="modSld">
      <pc:chgData name="YANG Huanqi" userId="d2eadba7-0578-4af4-bb81-00ebec1c87bd" providerId="ADAL" clId="{C2109D4D-4809-4454-A9A0-6CA4E7B60A7B}" dt="2022-05-22T14:20:25.658" v="1" actId="404"/>
      <pc:docMkLst>
        <pc:docMk/>
      </pc:docMkLst>
      <pc:sldChg chg="modSp mod">
        <pc:chgData name="YANG Huanqi" userId="d2eadba7-0578-4af4-bb81-00ebec1c87bd" providerId="ADAL" clId="{C2109D4D-4809-4454-A9A0-6CA4E7B60A7B}" dt="2022-05-22T14:20:25.658" v="1" actId="404"/>
        <pc:sldMkLst>
          <pc:docMk/>
          <pc:sldMk cId="3580679281" sldId="328"/>
        </pc:sldMkLst>
        <pc:spChg chg="mod">
          <ac:chgData name="YANG Huanqi" userId="d2eadba7-0578-4af4-bb81-00ebec1c87bd" providerId="ADAL" clId="{C2109D4D-4809-4454-A9A0-6CA4E7B60A7B}" dt="2022-05-22T14:20:25.658" v="1" actId="404"/>
          <ac:spMkLst>
            <pc:docMk/>
            <pc:sldMk cId="3580679281" sldId="328"/>
            <ac:spMk id="10" creationId="{6FB1C428-5700-1477-A8DE-303C66878BF7}"/>
          </ac:spMkLst>
        </pc:spChg>
      </pc:sldChg>
    </pc:docChg>
  </pc:docChgLst>
  <pc:docChgLst>
    <pc:chgData name="CHEN Yongliang" userId="d6ed8dc1-e407-402c-acc1-c278244859d5" providerId="ADAL" clId="{F2BB55A3-F555-BC4C-B81C-B0C92020EFAD}"/>
    <pc:docChg chg="delSld">
      <pc:chgData name="CHEN Yongliang" userId="d6ed8dc1-e407-402c-acc1-c278244859d5" providerId="ADAL" clId="{F2BB55A3-F555-BC4C-B81C-B0C92020EFAD}" dt="2022-11-08T12:12:26.058" v="1" actId="2696"/>
      <pc:docMkLst>
        <pc:docMk/>
      </pc:docMkLst>
      <pc:sldChg chg="del">
        <pc:chgData name="CHEN Yongliang" userId="d6ed8dc1-e407-402c-acc1-c278244859d5" providerId="ADAL" clId="{F2BB55A3-F555-BC4C-B81C-B0C92020EFAD}" dt="2022-11-08T12:12:23.926" v="0" actId="2696"/>
        <pc:sldMkLst>
          <pc:docMk/>
          <pc:sldMk cId="2280496798" sldId="503"/>
        </pc:sldMkLst>
      </pc:sldChg>
      <pc:sldChg chg="del">
        <pc:chgData name="CHEN Yongliang" userId="d6ed8dc1-e407-402c-acc1-c278244859d5" providerId="ADAL" clId="{F2BB55A3-F555-BC4C-B81C-B0C92020EFAD}" dt="2022-11-08T12:12:26.058" v="1" actId="2696"/>
        <pc:sldMkLst>
          <pc:docMk/>
          <pc:sldMk cId="2439502442" sldId="506"/>
        </pc:sldMkLst>
      </pc:sldChg>
    </pc:docChg>
  </pc:docChgLst>
  <pc:docChgLst>
    <pc:chgData name="YANG Huanqi" userId="d2eadba7-0578-4af4-bb81-00ebec1c87bd" providerId="ADAL" clId="{A90E04E2-AC53-4630-82FE-2F99D7F18907}"/>
    <pc:docChg chg="undo custSel addSld delSld modSld">
      <pc:chgData name="YANG Huanqi" userId="d2eadba7-0578-4af4-bb81-00ebec1c87bd" providerId="ADAL" clId="{A90E04E2-AC53-4630-82FE-2F99D7F18907}" dt="2022-06-17T06:27:13.571" v="120" actId="1076"/>
      <pc:docMkLst>
        <pc:docMk/>
      </pc:docMkLst>
      <pc:sldChg chg="addSp delSp">
        <pc:chgData name="YANG Huanqi" userId="d2eadba7-0578-4af4-bb81-00ebec1c87bd" providerId="ADAL" clId="{A90E04E2-AC53-4630-82FE-2F99D7F18907}" dt="2022-06-17T02:26:32.734" v="57"/>
        <pc:sldMkLst>
          <pc:docMk/>
          <pc:sldMk cId="4139461213" sldId="319"/>
        </pc:sldMkLst>
        <pc:spChg chg="del">
          <ac:chgData name="YANG Huanqi" userId="d2eadba7-0578-4af4-bb81-00ebec1c87bd" providerId="ADAL" clId="{A90E04E2-AC53-4630-82FE-2F99D7F18907}" dt="2022-06-17T02:26:32.430" v="56" actId="478"/>
          <ac:spMkLst>
            <pc:docMk/>
            <pc:sldMk cId="4139461213" sldId="319"/>
            <ac:spMk id="8" creationId="{BD24E13E-A7FA-8CE3-1A86-7D8555106A72}"/>
          </ac:spMkLst>
        </pc:spChg>
        <pc:spChg chg="add">
          <ac:chgData name="YANG Huanqi" userId="d2eadba7-0578-4af4-bb81-00ebec1c87bd" providerId="ADAL" clId="{A90E04E2-AC53-4630-82FE-2F99D7F18907}" dt="2022-06-17T02:26:32.734" v="57"/>
          <ac:spMkLst>
            <pc:docMk/>
            <pc:sldMk cId="4139461213" sldId="319"/>
            <ac:spMk id="9" creationId="{4C9FEDBF-3664-4A9A-AB5D-53EB1277A8AA}"/>
          </ac:spMkLst>
        </pc:spChg>
      </pc:sldChg>
      <pc:sldChg chg="addSp delSp modSp">
        <pc:chgData name="YANG Huanqi" userId="d2eadba7-0578-4af4-bb81-00ebec1c87bd" providerId="ADAL" clId="{A90E04E2-AC53-4630-82FE-2F99D7F18907}" dt="2022-06-17T05:35:55.550" v="75" actId="1076"/>
        <pc:sldMkLst>
          <pc:docMk/>
          <pc:sldMk cId="3388001476" sldId="324"/>
        </pc:sldMkLst>
        <pc:spChg chg="del">
          <ac:chgData name="YANG Huanqi" userId="d2eadba7-0578-4af4-bb81-00ebec1c87bd" providerId="ADAL" clId="{A90E04E2-AC53-4630-82FE-2F99D7F18907}" dt="2022-06-17T02:26:29.540" v="54" actId="478"/>
          <ac:spMkLst>
            <pc:docMk/>
            <pc:sldMk cId="3388001476" sldId="324"/>
            <ac:spMk id="46" creationId="{15D6D81F-0109-9894-0FA7-E4E744683DF3}"/>
          </ac:spMkLst>
        </pc:spChg>
        <pc:spChg chg="add">
          <ac:chgData name="YANG Huanqi" userId="d2eadba7-0578-4af4-bb81-00ebec1c87bd" providerId="ADAL" clId="{A90E04E2-AC53-4630-82FE-2F99D7F18907}" dt="2022-06-17T02:26:29.884" v="55"/>
          <ac:spMkLst>
            <pc:docMk/>
            <pc:sldMk cId="3388001476" sldId="324"/>
            <ac:spMk id="52" creationId="{9D5394B6-23E7-4DC9-8623-724B2F0DD3E3}"/>
          </ac:spMkLst>
        </pc:spChg>
        <pc:grpChg chg="mod">
          <ac:chgData name="YANG Huanqi" userId="d2eadba7-0578-4af4-bb81-00ebec1c87bd" providerId="ADAL" clId="{A90E04E2-AC53-4630-82FE-2F99D7F18907}" dt="2022-06-17T05:35:55.550" v="75" actId="1076"/>
          <ac:grpSpMkLst>
            <pc:docMk/>
            <pc:sldMk cId="3388001476" sldId="324"/>
            <ac:grpSpMk id="25" creationId="{1AA74FD1-AA10-B1EA-6153-57B4B71FD780}"/>
          </ac:grpSpMkLst>
        </pc:grpChg>
      </pc:sldChg>
      <pc:sldChg chg="addSp delSp modSp addAnim delAnim modAnim">
        <pc:chgData name="YANG Huanqi" userId="d2eadba7-0578-4af4-bb81-00ebec1c87bd" providerId="ADAL" clId="{A90E04E2-AC53-4630-82FE-2F99D7F18907}" dt="2022-06-17T06:27:13.571" v="120" actId="1076"/>
        <pc:sldMkLst>
          <pc:docMk/>
          <pc:sldMk cId="3580679281" sldId="328"/>
        </pc:sldMkLst>
        <pc:spChg chg="add">
          <ac:chgData name="YANG Huanqi" userId="d2eadba7-0578-4af4-bb81-00ebec1c87bd" providerId="ADAL" clId="{A90E04E2-AC53-4630-82FE-2F99D7F18907}" dt="2022-06-17T02:26:26.701" v="53"/>
          <ac:spMkLst>
            <pc:docMk/>
            <pc:sldMk cId="3580679281" sldId="328"/>
            <ac:spMk id="8" creationId="{B7E5BED4-96FC-4803-A3FD-DB14A22C491A}"/>
          </ac:spMkLst>
        </pc:spChg>
        <pc:spChg chg="mod">
          <ac:chgData name="YANG Huanqi" userId="d2eadba7-0578-4af4-bb81-00ebec1c87bd" providerId="ADAL" clId="{A90E04E2-AC53-4630-82FE-2F99D7F18907}" dt="2022-06-17T06:26:15.009" v="116" actId="20577"/>
          <ac:spMkLst>
            <pc:docMk/>
            <pc:sldMk cId="3580679281" sldId="328"/>
            <ac:spMk id="15" creationId="{1418EABD-B827-E694-C08F-2ADDF1DEAFCD}"/>
          </ac:spMkLst>
        </pc:spChg>
        <pc:spChg chg="add mod">
          <ac:chgData name="YANG Huanqi" userId="d2eadba7-0578-4af4-bb81-00ebec1c87bd" providerId="ADAL" clId="{A90E04E2-AC53-4630-82FE-2F99D7F18907}" dt="2022-06-17T06:26:03.164" v="111" actId="1076"/>
          <ac:spMkLst>
            <pc:docMk/>
            <pc:sldMk cId="3580679281" sldId="328"/>
            <ac:spMk id="16" creationId="{09023AB8-C93D-4F34-A1F5-8716D6AF0781}"/>
          </ac:spMkLst>
        </pc:spChg>
        <pc:spChg chg="del">
          <ac:chgData name="YANG Huanqi" userId="d2eadba7-0578-4af4-bb81-00ebec1c87bd" providerId="ADAL" clId="{A90E04E2-AC53-4630-82FE-2F99D7F18907}" dt="2022-06-17T02:26:26.477" v="52" actId="478"/>
          <ac:spMkLst>
            <pc:docMk/>
            <pc:sldMk cId="3580679281" sldId="328"/>
            <ac:spMk id="19" creationId="{EAA22B7E-7159-B657-E941-60947C6BC867}"/>
          </ac:spMkLst>
        </pc:spChg>
        <pc:picChg chg="add del">
          <ac:chgData name="YANG Huanqi" userId="d2eadba7-0578-4af4-bb81-00ebec1c87bd" providerId="ADAL" clId="{A90E04E2-AC53-4630-82FE-2F99D7F18907}" dt="2022-06-17T05:16:15.616" v="69" actId="478"/>
          <ac:picMkLst>
            <pc:docMk/>
            <pc:sldMk cId="3580679281" sldId="328"/>
            <ac:picMk id="4" creationId="{017CBFEB-5F8D-C0A3-C6FD-68F316D386B7}"/>
          </ac:picMkLst>
        </pc:picChg>
        <pc:picChg chg="add mod">
          <ac:chgData name="YANG Huanqi" userId="d2eadba7-0578-4af4-bb81-00ebec1c87bd" providerId="ADAL" clId="{A90E04E2-AC53-4630-82FE-2F99D7F18907}" dt="2022-06-17T06:27:13.571" v="120" actId="1076"/>
          <ac:picMkLst>
            <pc:docMk/>
            <pc:sldMk cId="3580679281" sldId="328"/>
            <ac:picMk id="17" creationId="{12C85345-BEAF-401F-9243-8B94A49FFD6A}"/>
          </ac:picMkLst>
        </pc:picChg>
        <pc:picChg chg="add mod">
          <ac:chgData name="YANG Huanqi" userId="d2eadba7-0578-4af4-bb81-00ebec1c87bd" providerId="ADAL" clId="{A90E04E2-AC53-4630-82FE-2F99D7F18907}" dt="2022-06-17T06:24:05.012" v="86" actId="1076"/>
          <ac:picMkLst>
            <pc:docMk/>
            <pc:sldMk cId="3580679281" sldId="328"/>
            <ac:picMk id="1026" creationId="{801FFBD6-5DF1-42EC-BF2A-6C4AF4B0C31E}"/>
          </ac:picMkLst>
        </pc:picChg>
        <pc:picChg chg="add mod modCrop">
          <ac:chgData name="YANG Huanqi" userId="d2eadba7-0578-4af4-bb81-00ebec1c87bd" providerId="ADAL" clId="{A90E04E2-AC53-4630-82FE-2F99D7F18907}" dt="2022-06-17T06:24:10.332" v="87" actId="1076"/>
          <ac:picMkLst>
            <pc:docMk/>
            <pc:sldMk cId="3580679281" sldId="328"/>
            <ac:picMk id="1028" creationId="{5C83C656-09D2-4554-B3C1-BB699266CEB8}"/>
          </ac:picMkLst>
        </pc:picChg>
        <pc:cxnChg chg="add mod">
          <ac:chgData name="YANG Huanqi" userId="d2eadba7-0578-4af4-bb81-00ebec1c87bd" providerId="ADAL" clId="{A90E04E2-AC53-4630-82FE-2F99D7F18907}" dt="2022-06-17T06:25:09.025" v="96" actId="208"/>
          <ac:cxnSpMkLst>
            <pc:docMk/>
            <pc:sldMk cId="3580679281" sldId="328"/>
            <ac:cxnSpMk id="10" creationId="{D7865EAE-B08A-4931-968F-38297EA0A4E6}"/>
          </ac:cxnSpMkLst>
        </pc:cxnChg>
        <pc:cxnChg chg="add mod">
          <ac:chgData name="YANG Huanqi" userId="d2eadba7-0578-4af4-bb81-00ebec1c87bd" providerId="ADAL" clId="{A90E04E2-AC53-4630-82FE-2F99D7F18907}" dt="2022-06-17T06:25:06.131" v="95" actId="208"/>
          <ac:cxnSpMkLst>
            <pc:docMk/>
            <pc:sldMk cId="3580679281" sldId="328"/>
            <ac:cxnSpMk id="13" creationId="{4DB6EA51-EB1A-4F0E-9608-B48BB46C53AA}"/>
          </ac:cxnSpMkLst>
        </pc:cxnChg>
      </pc:sldChg>
      <pc:sldChg chg="addSp delSp">
        <pc:chgData name="YANG Huanqi" userId="d2eadba7-0578-4af4-bb81-00ebec1c87bd" providerId="ADAL" clId="{A90E04E2-AC53-4630-82FE-2F99D7F18907}" dt="2022-06-17T02:26:20.717" v="49"/>
        <pc:sldMkLst>
          <pc:docMk/>
          <pc:sldMk cId="1109356292" sldId="463"/>
        </pc:sldMkLst>
        <pc:spChg chg="add">
          <ac:chgData name="YANG Huanqi" userId="d2eadba7-0578-4af4-bb81-00ebec1c87bd" providerId="ADAL" clId="{A90E04E2-AC53-4630-82FE-2F99D7F18907}" dt="2022-06-17T02:26:20.717" v="49"/>
          <ac:spMkLst>
            <pc:docMk/>
            <pc:sldMk cId="1109356292" sldId="463"/>
            <ac:spMk id="17" creationId="{511FFE6A-9F93-46B3-BD2D-FBC544732501}"/>
          </ac:spMkLst>
        </pc:spChg>
        <pc:spChg chg="del">
          <ac:chgData name="YANG Huanqi" userId="d2eadba7-0578-4af4-bb81-00ebec1c87bd" providerId="ADAL" clId="{A90E04E2-AC53-4630-82FE-2F99D7F18907}" dt="2022-06-17T02:26:20.399" v="48" actId="478"/>
          <ac:spMkLst>
            <pc:docMk/>
            <pc:sldMk cId="1109356292" sldId="463"/>
            <ac:spMk id="19" creationId="{28F9D56B-8BF9-E380-0573-65F023756F07}"/>
          </ac:spMkLst>
        </pc:spChg>
      </pc:sldChg>
      <pc:sldChg chg="addSp delSp">
        <pc:chgData name="YANG Huanqi" userId="d2eadba7-0578-4af4-bb81-00ebec1c87bd" providerId="ADAL" clId="{A90E04E2-AC53-4630-82FE-2F99D7F18907}" dt="2022-06-17T02:26:17.198" v="47"/>
        <pc:sldMkLst>
          <pc:docMk/>
          <pc:sldMk cId="3799405012" sldId="464"/>
        </pc:sldMkLst>
        <pc:spChg chg="add">
          <ac:chgData name="YANG Huanqi" userId="d2eadba7-0578-4af4-bb81-00ebec1c87bd" providerId="ADAL" clId="{A90E04E2-AC53-4630-82FE-2F99D7F18907}" dt="2022-06-17T02:26:17.198" v="47"/>
          <ac:spMkLst>
            <pc:docMk/>
            <pc:sldMk cId="3799405012" sldId="464"/>
            <ac:spMk id="9" creationId="{CAEDC457-FD47-4E20-ACE6-5D90A88D8D46}"/>
          </ac:spMkLst>
        </pc:spChg>
        <pc:spChg chg="del">
          <ac:chgData name="YANG Huanqi" userId="d2eadba7-0578-4af4-bb81-00ebec1c87bd" providerId="ADAL" clId="{A90E04E2-AC53-4630-82FE-2F99D7F18907}" dt="2022-06-17T02:26:16.989" v="46" actId="478"/>
          <ac:spMkLst>
            <pc:docMk/>
            <pc:sldMk cId="3799405012" sldId="464"/>
            <ac:spMk id="10" creationId="{A18CAC37-7B3B-CEF6-1F92-3A1F0846F1A4}"/>
          </ac:spMkLst>
        </pc:spChg>
      </pc:sldChg>
      <pc:sldChg chg="addSp delSp">
        <pc:chgData name="YANG Huanqi" userId="d2eadba7-0578-4af4-bb81-00ebec1c87bd" providerId="ADAL" clId="{A90E04E2-AC53-4630-82FE-2F99D7F18907}" dt="2022-06-17T02:26:01.310" v="37"/>
        <pc:sldMkLst>
          <pc:docMk/>
          <pc:sldMk cId="1225215116" sldId="465"/>
        </pc:sldMkLst>
        <pc:spChg chg="del">
          <ac:chgData name="YANG Huanqi" userId="d2eadba7-0578-4af4-bb81-00ebec1c87bd" providerId="ADAL" clId="{A90E04E2-AC53-4630-82FE-2F99D7F18907}" dt="2022-06-17T02:26:01.014" v="36" actId="478"/>
          <ac:spMkLst>
            <pc:docMk/>
            <pc:sldMk cId="1225215116" sldId="465"/>
            <ac:spMk id="56" creationId="{1A375612-6C1C-FE54-46F5-B68172CA9AD7}"/>
          </ac:spMkLst>
        </pc:spChg>
        <pc:spChg chg="add">
          <ac:chgData name="YANG Huanqi" userId="d2eadba7-0578-4af4-bb81-00ebec1c87bd" providerId="ADAL" clId="{A90E04E2-AC53-4630-82FE-2F99D7F18907}" dt="2022-06-17T02:26:01.310" v="37"/>
          <ac:spMkLst>
            <pc:docMk/>
            <pc:sldMk cId="1225215116" sldId="465"/>
            <ac:spMk id="61" creationId="{59045FF1-FEBA-4702-95E3-A492B33F0B37}"/>
          </ac:spMkLst>
        </pc:spChg>
      </pc:sldChg>
      <pc:sldChg chg="addSp delSp">
        <pc:chgData name="YANG Huanqi" userId="d2eadba7-0578-4af4-bb81-00ebec1c87bd" providerId="ADAL" clId="{A90E04E2-AC53-4630-82FE-2F99D7F18907}" dt="2022-06-17T02:26:04.463" v="39"/>
        <pc:sldMkLst>
          <pc:docMk/>
          <pc:sldMk cId="4032137120" sldId="466"/>
        </pc:sldMkLst>
        <pc:spChg chg="add">
          <ac:chgData name="YANG Huanqi" userId="d2eadba7-0578-4af4-bb81-00ebec1c87bd" providerId="ADAL" clId="{A90E04E2-AC53-4630-82FE-2F99D7F18907}" dt="2022-06-17T02:26:04.463" v="39"/>
          <ac:spMkLst>
            <pc:docMk/>
            <pc:sldMk cId="4032137120" sldId="466"/>
            <ac:spMk id="9" creationId="{ABC5C51E-0069-46EE-8AA7-A92EC95EE01D}"/>
          </ac:spMkLst>
        </pc:spChg>
        <pc:spChg chg="del">
          <ac:chgData name="YANG Huanqi" userId="d2eadba7-0578-4af4-bb81-00ebec1c87bd" providerId="ADAL" clId="{A90E04E2-AC53-4630-82FE-2F99D7F18907}" dt="2022-06-17T02:26:04.220" v="38" actId="478"/>
          <ac:spMkLst>
            <pc:docMk/>
            <pc:sldMk cId="4032137120" sldId="466"/>
            <ac:spMk id="47" creationId="{9F58AF4C-4A03-B060-4F88-D9DFB2F8D74F}"/>
          </ac:spMkLst>
        </pc:spChg>
      </pc:sldChg>
      <pc:sldChg chg="addSp delSp">
        <pc:chgData name="YANG Huanqi" userId="d2eadba7-0578-4af4-bb81-00ebec1c87bd" providerId="ADAL" clId="{A90E04E2-AC53-4630-82FE-2F99D7F18907}" dt="2022-06-17T02:25:58.383" v="35"/>
        <pc:sldMkLst>
          <pc:docMk/>
          <pc:sldMk cId="2485128963" sldId="467"/>
        </pc:sldMkLst>
        <pc:spChg chg="del">
          <ac:chgData name="YANG Huanqi" userId="d2eadba7-0578-4af4-bb81-00ebec1c87bd" providerId="ADAL" clId="{A90E04E2-AC53-4630-82FE-2F99D7F18907}" dt="2022-06-17T02:25:58.087" v="34" actId="478"/>
          <ac:spMkLst>
            <pc:docMk/>
            <pc:sldMk cId="2485128963" sldId="467"/>
            <ac:spMk id="28" creationId="{422DD4AA-0051-BF2D-3223-69F6AF7AC534}"/>
          </ac:spMkLst>
        </pc:spChg>
        <pc:spChg chg="add">
          <ac:chgData name="YANG Huanqi" userId="d2eadba7-0578-4af4-bb81-00ebec1c87bd" providerId="ADAL" clId="{A90E04E2-AC53-4630-82FE-2F99D7F18907}" dt="2022-06-17T02:25:58.383" v="35"/>
          <ac:spMkLst>
            <pc:docMk/>
            <pc:sldMk cId="2485128963" sldId="467"/>
            <ac:spMk id="29" creationId="{70734DDB-4941-489D-96AF-1FB376C1F1BE}"/>
          </ac:spMkLst>
        </pc:spChg>
      </pc:sldChg>
      <pc:sldChg chg="addSp delSp">
        <pc:chgData name="YANG Huanqi" userId="d2eadba7-0578-4af4-bb81-00ebec1c87bd" providerId="ADAL" clId="{A90E04E2-AC53-4630-82FE-2F99D7F18907}" dt="2022-06-17T02:25:48.752" v="29"/>
        <pc:sldMkLst>
          <pc:docMk/>
          <pc:sldMk cId="872471749" sldId="468"/>
        </pc:sldMkLst>
        <pc:spChg chg="del">
          <ac:chgData name="YANG Huanqi" userId="d2eadba7-0578-4af4-bb81-00ebec1c87bd" providerId="ADAL" clId="{A90E04E2-AC53-4630-82FE-2F99D7F18907}" dt="2022-06-17T02:25:48.475" v="28" actId="478"/>
          <ac:spMkLst>
            <pc:docMk/>
            <pc:sldMk cId="872471749" sldId="468"/>
            <ac:spMk id="99" creationId="{77ED4821-F1FD-071A-20B4-F88FA558E451}"/>
          </ac:spMkLst>
        </pc:spChg>
        <pc:spChg chg="add">
          <ac:chgData name="YANG Huanqi" userId="d2eadba7-0578-4af4-bb81-00ebec1c87bd" providerId="ADAL" clId="{A90E04E2-AC53-4630-82FE-2F99D7F18907}" dt="2022-06-17T02:25:48.752" v="29"/>
          <ac:spMkLst>
            <pc:docMk/>
            <pc:sldMk cId="872471749" sldId="468"/>
            <ac:spMk id="100" creationId="{7D07081A-7169-4BBC-A6EF-03D8BEE3B6CE}"/>
          </ac:spMkLst>
        </pc:spChg>
      </pc:sldChg>
      <pc:sldChg chg="addSp delSp">
        <pc:chgData name="YANG Huanqi" userId="d2eadba7-0578-4af4-bb81-00ebec1c87bd" providerId="ADAL" clId="{A90E04E2-AC53-4630-82FE-2F99D7F18907}" dt="2022-06-17T02:25:34.974" v="21"/>
        <pc:sldMkLst>
          <pc:docMk/>
          <pc:sldMk cId="4184721215" sldId="469"/>
        </pc:sldMkLst>
        <pc:spChg chg="add">
          <ac:chgData name="YANG Huanqi" userId="d2eadba7-0578-4af4-bb81-00ebec1c87bd" providerId="ADAL" clId="{A90E04E2-AC53-4630-82FE-2F99D7F18907}" dt="2022-06-17T02:25:34.974" v="21"/>
          <ac:spMkLst>
            <pc:docMk/>
            <pc:sldMk cId="4184721215" sldId="469"/>
            <ac:spMk id="9" creationId="{61F4ABFA-F8E0-4894-A2D6-83BB99BF8BCE}"/>
          </ac:spMkLst>
        </pc:spChg>
        <pc:spChg chg="del">
          <ac:chgData name="YANG Huanqi" userId="d2eadba7-0578-4af4-bb81-00ebec1c87bd" providerId="ADAL" clId="{A90E04E2-AC53-4630-82FE-2F99D7F18907}" dt="2022-06-17T02:25:34.712" v="20" actId="478"/>
          <ac:spMkLst>
            <pc:docMk/>
            <pc:sldMk cId="4184721215" sldId="469"/>
            <ac:spMk id="10" creationId="{C72874E2-36DA-6F12-FEE0-C3779A2E1932}"/>
          </ac:spMkLst>
        </pc:spChg>
      </pc:sldChg>
      <pc:sldChg chg="del">
        <pc:chgData name="YANG Huanqi" userId="d2eadba7-0578-4af4-bb81-00ebec1c87bd" providerId="ADAL" clId="{A90E04E2-AC53-4630-82FE-2F99D7F18907}" dt="2022-06-17T02:21:52.910" v="3" actId="2696"/>
        <pc:sldMkLst>
          <pc:docMk/>
          <pc:sldMk cId="703463846" sldId="471"/>
        </pc:sldMkLst>
      </pc:sldChg>
      <pc:sldChg chg="add modTransition">
        <pc:chgData name="YANG Huanqi" userId="d2eadba7-0578-4af4-bb81-00ebec1c87bd" providerId="ADAL" clId="{A90E04E2-AC53-4630-82FE-2F99D7F18907}" dt="2022-06-17T02:22:04.971" v="5"/>
        <pc:sldMkLst>
          <pc:docMk/>
          <pc:sldMk cId="959327641" sldId="471"/>
        </pc:sldMkLst>
      </pc:sldChg>
      <pc:sldChg chg="add modTransition">
        <pc:chgData name="YANG Huanqi" userId="d2eadba7-0578-4af4-bb81-00ebec1c87bd" providerId="ADAL" clId="{A90E04E2-AC53-4630-82FE-2F99D7F18907}" dt="2022-06-17T02:22:04.971" v="5"/>
        <pc:sldMkLst>
          <pc:docMk/>
          <pc:sldMk cId="1090487109" sldId="472"/>
        </pc:sldMkLst>
      </pc:sldChg>
      <pc:sldChg chg="del">
        <pc:chgData name="YANG Huanqi" userId="d2eadba7-0578-4af4-bb81-00ebec1c87bd" providerId="ADAL" clId="{A90E04E2-AC53-4630-82FE-2F99D7F18907}" dt="2022-06-17T02:21:52.910" v="2" actId="2696"/>
        <pc:sldMkLst>
          <pc:docMk/>
          <pc:sldMk cId="3124156399" sldId="472"/>
        </pc:sldMkLst>
      </pc:sldChg>
      <pc:sldChg chg="addSp delSp">
        <pc:chgData name="YANG Huanqi" userId="d2eadba7-0578-4af4-bb81-00ebec1c87bd" providerId="ADAL" clId="{A90E04E2-AC53-4630-82FE-2F99D7F18907}" dt="2022-06-17T02:25:20.268" v="13"/>
        <pc:sldMkLst>
          <pc:docMk/>
          <pc:sldMk cId="3203215258" sldId="473"/>
        </pc:sldMkLst>
        <pc:spChg chg="del">
          <ac:chgData name="YANG Huanqi" userId="d2eadba7-0578-4af4-bb81-00ebec1c87bd" providerId="ADAL" clId="{A90E04E2-AC53-4630-82FE-2F99D7F18907}" dt="2022-06-17T02:25:19.971" v="12" actId="478"/>
          <ac:spMkLst>
            <pc:docMk/>
            <pc:sldMk cId="3203215258" sldId="473"/>
            <ac:spMk id="10" creationId="{111217AD-9805-0FAF-2297-77844237CF5D}"/>
          </ac:spMkLst>
        </pc:spChg>
        <pc:spChg chg="add">
          <ac:chgData name="YANG Huanqi" userId="d2eadba7-0578-4af4-bb81-00ebec1c87bd" providerId="ADAL" clId="{A90E04E2-AC53-4630-82FE-2F99D7F18907}" dt="2022-06-17T02:25:20.268" v="13"/>
          <ac:spMkLst>
            <pc:docMk/>
            <pc:sldMk cId="3203215258" sldId="473"/>
            <ac:spMk id="15" creationId="{3CB00DD8-952C-42C1-9C07-E47AAC167200}"/>
          </ac:spMkLst>
        </pc:spChg>
      </pc:sldChg>
      <pc:sldChg chg="addSp delSp">
        <pc:chgData name="YANG Huanqi" userId="d2eadba7-0578-4af4-bb81-00ebec1c87bd" providerId="ADAL" clId="{A90E04E2-AC53-4630-82FE-2F99D7F18907}" dt="2022-06-17T02:25:27.985" v="17"/>
        <pc:sldMkLst>
          <pc:docMk/>
          <pc:sldMk cId="4232546213" sldId="474"/>
        </pc:sldMkLst>
        <pc:spChg chg="del">
          <ac:chgData name="YANG Huanqi" userId="d2eadba7-0578-4af4-bb81-00ebec1c87bd" providerId="ADAL" clId="{A90E04E2-AC53-4630-82FE-2F99D7F18907}" dt="2022-06-17T02:25:27.725" v="16" actId="478"/>
          <ac:spMkLst>
            <pc:docMk/>
            <pc:sldMk cId="4232546213" sldId="474"/>
            <ac:spMk id="9" creationId="{85E9341B-D68C-6567-AA7D-C13F21F1A2D4}"/>
          </ac:spMkLst>
        </pc:spChg>
        <pc:spChg chg="add">
          <ac:chgData name="YANG Huanqi" userId="d2eadba7-0578-4af4-bb81-00ebec1c87bd" providerId="ADAL" clId="{A90E04E2-AC53-4630-82FE-2F99D7F18907}" dt="2022-06-17T02:25:27.985" v="17"/>
          <ac:spMkLst>
            <pc:docMk/>
            <pc:sldMk cId="4232546213" sldId="474"/>
            <ac:spMk id="12" creationId="{27D7E52C-3969-4802-A56E-F42FD1E24DB9}"/>
          </ac:spMkLst>
        </pc:spChg>
      </pc:sldChg>
      <pc:sldChg chg="addSp delSp">
        <pc:chgData name="YANG Huanqi" userId="d2eadba7-0578-4af4-bb81-00ebec1c87bd" providerId="ADAL" clId="{A90E04E2-AC53-4630-82FE-2F99D7F18907}" dt="2022-06-17T02:25:24" v="15"/>
        <pc:sldMkLst>
          <pc:docMk/>
          <pc:sldMk cId="3246509693" sldId="475"/>
        </pc:sldMkLst>
        <pc:spChg chg="add">
          <ac:chgData name="YANG Huanqi" userId="d2eadba7-0578-4af4-bb81-00ebec1c87bd" providerId="ADAL" clId="{A90E04E2-AC53-4630-82FE-2F99D7F18907}" dt="2022-06-17T02:25:24" v="15"/>
          <ac:spMkLst>
            <pc:docMk/>
            <pc:sldMk cId="3246509693" sldId="475"/>
            <ac:spMk id="13" creationId="{99880CAC-8E19-4D98-9FD5-4757519D90EF}"/>
          </ac:spMkLst>
        </pc:spChg>
        <pc:spChg chg="del">
          <ac:chgData name="YANG Huanqi" userId="d2eadba7-0578-4af4-bb81-00ebec1c87bd" providerId="ADAL" clId="{A90E04E2-AC53-4630-82FE-2F99D7F18907}" dt="2022-06-17T02:25:23.729" v="14" actId="478"/>
          <ac:spMkLst>
            <pc:docMk/>
            <pc:sldMk cId="3246509693" sldId="475"/>
            <ac:spMk id="15" creationId="{82E9C591-528C-5312-77B1-6010D96DE2D1}"/>
          </ac:spMkLst>
        </pc:spChg>
      </pc:sldChg>
      <pc:sldChg chg="addSp delSp">
        <pc:chgData name="YANG Huanqi" userId="d2eadba7-0578-4af4-bb81-00ebec1c87bd" providerId="ADAL" clId="{A90E04E2-AC53-4630-82FE-2F99D7F18907}" dt="2022-06-17T02:22:41.784" v="11"/>
        <pc:sldMkLst>
          <pc:docMk/>
          <pc:sldMk cId="2327964056" sldId="476"/>
        </pc:sldMkLst>
        <pc:spChg chg="add">
          <ac:chgData name="YANG Huanqi" userId="d2eadba7-0578-4af4-bb81-00ebec1c87bd" providerId="ADAL" clId="{A90E04E2-AC53-4630-82FE-2F99D7F18907}" dt="2022-06-17T02:22:41.784" v="11"/>
          <ac:spMkLst>
            <pc:docMk/>
            <pc:sldMk cId="2327964056" sldId="476"/>
            <ac:spMk id="9" creationId="{497D23D3-4EB3-4C37-81D6-5584E201AA33}"/>
          </ac:spMkLst>
        </pc:spChg>
        <pc:spChg chg="del">
          <ac:chgData name="YANG Huanqi" userId="d2eadba7-0578-4af4-bb81-00ebec1c87bd" providerId="ADAL" clId="{A90E04E2-AC53-4630-82FE-2F99D7F18907}" dt="2022-06-17T02:22:41.494" v="10" actId="478"/>
          <ac:spMkLst>
            <pc:docMk/>
            <pc:sldMk cId="2327964056" sldId="476"/>
            <ac:spMk id="11" creationId="{B1858E01-CDD3-6C15-FA2F-2F9C8B49E5A5}"/>
          </ac:spMkLst>
        </pc:spChg>
      </pc:sldChg>
      <pc:sldChg chg="modSp">
        <pc:chgData name="YANG Huanqi" userId="d2eadba7-0578-4af4-bb81-00ebec1c87bd" providerId="ADAL" clId="{A90E04E2-AC53-4630-82FE-2F99D7F18907}" dt="2022-06-17T02:22:27.001" v="9" actId="20577"/>
        <pc:sldMkLst>
          <pc:docMk/>
          <pc:sldMk cId="4054238517" sldId="477"/>
        </pc:sldMkLst>
        <pc:spChg chg="mod">
          <ac:chgData name="YANG Huanqi" userId="d2eadba7-0578-4af4-bb81-00ebec1c87bd" providerId="ADAL" clId="{A90E04E2-AC53-4630-82FE-2F99D7F18907}" dt="2022-06-17T02:22:27.001" v="9" actId="20577"/>
          <ac:spMkLst>
            <pc:docMk/>
            <pc:sldMk cId="4054238517" sldId="477"/>
            <ac:spMk id="12" creationId="{FC4BAFC8-9B29-E1DC-A5FE-CBF8F9B65888}"/>
          </ac:spMkLst>
        </pc:spChg>
      </pc:sldChg>
      <pc:sldChg chg="addSp delSp">
        <pc:chgData name="YANG Huanqi" userId="d2eadba7-0578-4af4-bb81-00ebec1c87bd" providerId="ADAL" clId="{A90E04E2-AC53-4630-82FE-2F99D7F18907}" dt="2022-06-17T02:26:14.288" v="45"/>
        <pc:sldMkLst>
          <pc:docMk/>
          <pc:sldMk cId="1726854226" sldId="478"/>
        </pc:sldMkLst>
        <pc:spChg chg="del">
          <ac:chgData name="YANG Huanqi" userId="d2eadba7-0578-4af4-bb81-00ebec1c87bd" providerId="ADAL" clId="{A90E04E2-AC53-4630-82FE-2F99D7F18907}" dt="2022-06-17T02:26:14.063" v="44" actId="478"/>
          <ac:spMkLst>
            <pc:docMk/>
            <pc:sldMk cId="1726854226" sldId="478"/>
            <ac:spMk id="10" creationId="{7ADF4929-EFBB-DC62-7835-37C4AE205236}"/>
          </ac:spMkLst>
        </pc:spChg>
        <pc:spChg chg="add">
          <ac:chgData name="YANG Huanqi" userId="d2eadba7-0578-4af4-bb81-00ebec1c87bd" providerId="ADAL" clId="{A90E04E2-AC53-4630-82FE-2F99D7F18907}" dt="2022-06-17T02:26:14.288" v="45"/>
          <ac:spMkLst>
            <pc:docMk/>
            <pc:sldMk cId="1726854226" sldId="478"/>
            <ac:spMk id="12" creationId="{EB4F0F88-CB8C-4AF9-87E5-8FBCE91B9D73}"/>
          </ac:spMkLst>
        </pc:spChg>
      </pc:sldChg>
      <pc:sldChg chg="addSp delSp">
        <pc:chgData name="YANG Huanqi" userId="d2eadba7-0578-4af4-bb81-00ebec1c87bd" providerId="ADAL" clId="{A90E04E2-AC53-4630-82FE-2F99D7F18907}" dt="2022-06-17T02:26:07.646" v="41"/>
        <pc:sldMkLst>
          <pc:docMk/>
          <pc:sldMk cId="1885163261" sldId="479"/>
        </pc:sldMkLst>
        <pc:spChg chg="del">
          <ac:chgData name="YANG Huanqi" userId="d2eadba7-0578-4af4-bb81-00ebec1c87bd" providerId="ADAL" clId="{A90E04E2-AC53-4630-82FE-2F99D7F18907}" dt="2022-06-17T02:26:07.373" v="40" actId="478"/>
          <ac:spMkLst>
            <pc:docMk/>
            <pc:sldMk cId="1885163261" sldId="479"/>
            <ac:spMk id="10" creationId="{EF854170-1030-7B2D-F9AE-2EA9DD627A73}"/>
          </ac:spMkLst>
        </pc:spChg>
        <pc:spChg chg="add">
          <ac:chgData name="YANG Huanqi" userId="d2eadba7-0578-4af4-bb81-00ebec1c87bd" providerId="ADAL" clId="{A90E04E2-AC53-4630-82FE-2F99D7F18907}" dt="2022-06-17T02:26:07.646" v="41"/>
          <ac:spMkLst>
            <pc:docMk/>
            <pc:sldMk cId="1885163261" sldId="479"/>
            <ac:spMk id="13" creationId="{3D832867-50C4-474F-99FB-EC837A0CC8F5}"/>
          </ac:spMkLst>
        </pc:spChg>
      </pc:sldChg>
      <pc:sldChg chg="addSp delSp">
        <pc:chgData name="YANG Huanqi" userId="d2eadba7-0578-4af4-bb81-00ebec1c87bd" providerId="ADAL" clId="{A90E04E2-AC53-4630-82FE-2F99D7F18907}" dt="2022-06-17T02:26:11.531" v="43"/>
        <pc:sldMkLst>
          <pc:docMk/>
          <pc:sldMk cId="3549135061" sldId="480"/>
        </pc:sldMkLst>
        <pc:spChg chg="del">
          <ac:chgData name="YANG Huanqi" userId="d2eadba7-0578-4af4-bb81-00ebec1c87bd" providerId="ADAL" clId="{A90E04E2-AC53-4630-82FE-2F99D7F18907}" dt="2022-06-17T02:26:11.203" v="42" actId="478"/>
          <ac:spMkLst>
            <pc:docMk/>
            <pc:sldMk cId="3549135061" sldId="480"/>
            <ac:spMk id="10" creationId="{4869D730-6CAC-7897-0DB3-9ABA6BDA4BF1}"/>
          </ac:spMkLst>
        </pc:spChg>
        <pc:spChg chg="add">
          <ac:chgData name="YANG Huanqi" userId="d2eadba7-0578-4af4-bb81-00ebec1c87bd" providerId="ADAL" clId="{A90E04E2-AC53-4630-82FE-2F99D7F18907}" dt="2022-06-17T02:26:11.531" v="43"/>
          <ac:spMkLst>
            <pc:docMk/>
            <pc:sldMk cId="3549135061" sldId="480"/>
            <ac:spMk id="12" creationId="{A50B381E-4811-43E0-AC45-06CE89021FB3}"/>
          </ac:spMkLst>
        </pc:spChg>
      </pc:sldChg>
      <pc:sldChg chg="addSp delSp">
        <pc:chgData name="YANG Huanqi" userId="d2eadba7-0578-4af4-bb81-00ebec1c87bd" providerId="ADAL" clId="{A90E04E2-AC53-4630-82FE-2F99D7F18907}" dt="2022-06-17T02:25:32.038" v="19"/>
        <pc:sldMkLst>
          <pc:docMk/>
          <pc:sldMk cId="1021033469" sldId="482"/>
        </pc:sldMkLst>
        <pc:spChg chg="del">
          <ac:chgData name="YANG Huanqi" userId="d2eadba7-0578-4af4-bb81-00ebec1c87bd" providerId="ADAL" clId="{A90E04E2-AC53-4630-82FE-2F99D7F18907}" dt="2022-06-17T02:25:31.382" v="18" actId="478"/>
          <ac:spMkLst>
            <pc:docMk/>
            <pc:sldMk cId="1021033469" sldId="482"/>
            <ac:spMk id="9" creationId="{FC63EE90-CBC3-5C2F-98CE-E3B0CFC20654}"/>
          </ac:spMkLst>
        </pc:spChg>
        <pc:spChg chg="add">
          <ac:chgData name="YANG Huanqi" userId="d2eadba7-0578-4af4-bb81-00ebec1c87bd" providerId="ADAL" clId="{A90E04E2-AC53-4630-82FE-2F99D7F18907}" dt="2022-06-17T02:25:32.038" v="19"/>
          <ac:spMkLst>
            <pc:docMk/>
            <pc:sldMk cId="1021033469" sldId="482"/>
            <ac:spMk id="12" creationId="{C58585D9-8F74-4C64-82A6-0836182E944C}"/>
          </ac:spMkLst>
        </pc:spChg>
      </pc:sldChg>
      <pc:sldChg chg="addSp delSp modNotesTx">
        <pc:chgData name="YANG Huanqi" userId="d2eadba7-0578-4af4-bb81-00ebec1c87bd" providerId="ADAL" clId="{A90E04E2-AC53-4630-82FE-2F99D7F18907}" dt="2022-06-17T02:26:24" v="51"/>
        <pc:sldMkLst>
          <pc:docMk/>
          <pc:sldMk cId="1433443567" sldId="483"/>
        </pc:sldMkLst>
        <pc:spChg chg="del">
          <ac:chgData name="YANG Huanqi" userId="d2eadba7-0578-4af4-bb81-00ebec1c87bd" providerId="ADAL" clId="{A90E04E2-AC53-4630-82FE-2F99D7F18907}" dt="2022-06-17T02:26:23.669" v="50" actId="478"/>
          <ac:spMkLst>
            <pc:docMk/>
            <pc:sldMk cId="1433443567" sldId="483"/>
            <ac:spMk id="9" creationId="{232DDB24-FB6C-26EA-6FEA-92E5B92AA071}"/>
          </ac:spMkLst>
        </pc:spChg>
        <pc:spChg chg="add">
          <ac:chgData name="YANG Huanqi" userId="d2eadba7-0578-4af4-bb81-00ebec1c87bd" providerId="ADAL" clId="{A90E04E2-AC53-4630-82FE-2F99D7F18907}" dt="2022-06-17T02:26:24" v="51"/>
          <ac:spMkLst>
            <pc:docMk/>
            <pc:sldMk cId="1433443567" sldId="483"/>
            <ac:spMk id="10" creationId="{0BBB8FAC-81B3-4559-A18E-DD2E662436F4}"/>
          </ac:spMkLst>
        </pc:spChg>
      </pc:sldChg>
      <pc:sldChg chg="addSp delSp">
        <pc:chgData name="YANG Huanqi" userId="d2eadba7-0578-4af4-bb81-00ebec1c87bd" providerId="ADAL" clId="{A90E04E2-AC53-4630-82FE-2F99D7F18907}" dt="2022-06-17T02:25:55.169" v="33"/>
        <pc:sldMkLst>
          <pc:docMk/>
          <pc:sldMk cId="1207706993" sldId="484"/>
        </pc:sldMkLst>
        <pc:spChg chg="del">
          <ac:chgData name="YANG Huanqi" userId="d2eadba7-0578-4af4-bb81-00ebec1c87bd" providerId="ADAL" clId="{A90E04E2-AC53-4630-82FE-2F99D7F18907}" dt="2022-06-17T02:25:54.852" v="32" actId="478"/>
          <ac:spMkLst>
            <pc:docMk/>
            <pc:sldMk cId="1207706993" sldId="484"/>
            <ac:spMk id="36" creationId="{1B284221-9685-F25B-9C59-E37558CC2157}"/>
          </ac:spMkLst>
        </pc:spChg>
        <pc:spChg chg="add">
          <ac:chgData name="YANG Huanqi" userId="d2eadba7-0578-4af4-bb81-00ebec1c87bd" providerId="ADAL" clId="{A90E04E2-AC53-4630-82FE-2F99D7F18907}" dt="2022-06-17T02:25:55.169" v="33"/>
          <ac:spMkLst>
            <pc:docMk/>
            <pc:sldMk cId="1207706993" sldId="484"/>
            <ac:spMk id="37" creationId="{1B64DF52-148D-4E91-BDC7-6F1A37599054}"/>
          </ac:spMkLst>
        </pc:spChg>
      </pc:sldChg>
      <pc:sldChg chg="addSp delSp">
        <pc:chgData name="YANG Huanqi" userId="d2eadba7-0578-4af4-bb81-00ebec1c87bd" providerId="ADAL" clId="{A90E04E2-AC53-4630-82FE-2F99D7F18907}" dt="2022-06-17T02:25:45.878" v="27"/>
        <pc:sldMkLst>
          <pc:docMk/>
          <pc:sldMk cId="2455554950" sldId="485"/>
        </pc:sldMkLst>
        <pc:spChg chg="del">
          <ac:chgData name="YANG Huanqi" userId="d2eadba7-0578-4af4-bb81-00ebec1c87bd" providerId="ADAL" clId="{A90E04E2-AC53-4630-82FE-2F99D7F18907}" dt="2022-06-17T02:25:45.247" v="26" actId="478"/>
          <ac:spMkLst>
            <pc:docMk/>
            <pc:sldMk cId="2455554950" sldId="485"/>
            <ac:spMk id="73" creationId="{E6E0F825-C5BE-3292-9A2A-53F5AFE60E65}"/>
          </ac:spMkLst>
        </pc:spChg>
        <pc:spChg chg="add">
          <ac:chgData name="YANG Huanqi" userId="d2eadba7-0578-4af4-bb81-00ebec1c87bd" providerId="ADAL" clId="{A90E04E2-AC53-4630-82FE-2F99D7F18907}" dt="2022-06-17T02:25:45.878" v="27"/>
          <ac:spMkLst>
            <pc:docMk/>
            <pc:sldMk cId="2455554950" sldId="485"/>
            <ac:spMk id="99" creationId="{AA97BC9A-781A-4F3A-9B9F-E4D834F4BEC7}"/>
          </ac:spMkLst>
        </pc:spChg>
      </pc:sldChg>
      <pc:sldChg chg="addSp delSp">
        <pc:chgData name="YANG Huanqi" userId="d2eadba7-0578-4af4-bb81-00ebec1c87bd" providerId="ADAL" clId="{A90E04E2-AC53-4630-82FE-2F99D7F18907}" dt="2022-06-17T02:25:42.080" v="25"/>
        <pc:sldMkLst>
          <pc:docMk/>
          <pc:sldMk cId="207761378" sldId="486"/>
        </pc:sldMkLst>
        <pc:spChg chg="add">
          <ac:chgData name="YANG Huanqi" userId="d2eadba7-0578-4af4-bb81-00ebec1c87bd" providerId="ADAL" clId="{A90E04E2-AC53-4630-82FE-2F99D7F18907}" dt="2022-06-17T02:25:42.080" v="25"/>
          <ac:spMkLst>
            <pc:docMk/>
            <pc:sldMk cId="207761378" sldId="486"/>
            <ac:spMk id="36" creationId="{C6288DA1-31E6-4E5C-9FAD-63CCB9A3B303}"/>
          </ac:spMkLst>
        </pc:spChg>
        <pc:spChg chg="del">
          <ac:chgData name="YANG Huanqi" userId="d2eadba7-0578-4af4-bb81-00ebec1c87bd" providerId="ADAL" clId="{A90E04E2-AC53-4630-82FE-2F99D7F18907}" dt="2022-06-17T02:25:41.840" v="24" actId="478"/>
          <ac:spMkLst>
            <pc:docMk/>
            <pc:sldMk cId="207761378" sldId="486"/>
            <ac:spMk id="37" creationId="{48841957-8BFF-5FB5-DDC6-1AB9B2489DD6}"/>
          </ac:spMkLst>
        </pc:spChg>
      </pc:sldChg>
      <pc:sldChg chg="addSp delSp">
        <pc:chgData name="YANG Huanqi" userId="d2eadba7-0578-4af4-bb81-00ebec1c87bd" providerId="ADAL" clId="{A90E04E2-AC53-4630-82FE-2F99D7F18907}" dt="2022-06-17T02:25:52.016" v="31"/>
        <pc:sldMkLst>
          <pc:docMk/>
          <pc:sldMk cId="648501238" sldId="487"/>
        </pc:sldMkLst>
        <pc:spChg chg="del">
          <ac:chgData name="YANG Huanqi" userId="d2eadba7-0578-4af4-bb81-00ebec1c87bd" providerId="ADAL" clId="{A90E04E2-AC53-4630-82FE-2F99D7F18907}" dt="2022-06-17T02:25:51.718" v="30" actId="478"/>
          <ac:spMkLst>
            <pc:docMk/>
            <pc:sldMk cId="648501238" sldId="487"/>
            <ac:spMk id="52" creationId="{BBC5D27A-1EC5-3B3C-73CA-116A0AF67DCC}"/>
          </ac:spMkLst>
        </pc:spChg>
        <pc:spChg chg="add">
          <ac:chgData name="YANG Huanqi" userId="d2eadba7-0578-4af4-bb81-00ebec1c87bd" providerId="ADAL" clId="{A90E04E2-AC53-4630-82FE-2F99D7F18907}" dt="2022-06-17T02:25:52.016" v="31"/>
          <ac:spMkLst>
            <pc:docMk/>
            <pc:sldMk cId="648501238" sldId="487"/>
            <ac:spMk id="53" creationId="{B5B9A441-A351-4D4D-BBEA-2E76E1CC110E}"/>
          </ac:spMkLst>
        </pc:spChg>
      </pc:sldChg>
      <pc:sldChg chg="addSp delSp">
        <pc:chgData name="YANG Huanqi" userId="d2eadba7-0578-4af4-bb81-00ebec1c87bd" providerId="ADAL" clId="{A90E04E2-AC53-4630-82FE-2F99D7F18907}" dt="2022-06-17T02:25:38.625" v="23"/>
        <pc:sldMkLst>
          <pc:docMk/>
          <pc:sldMk cId="933036093" sldId="488"/>
        </pc:sldMkLst>
        <pc:spChg chg="del">
          <ac:chgData name="YANG Huanqi" userId="d2eadba7-0578-4af4-bb81-00ebec1c87bd" providerId="ADAL" clId="{A90E04E2-AC53-4630-82FE-2F99D7F18907}" dt="2022-06-17T02:25:38.402" v="22" actId="478"/>
          <ac:spMkLst>
            <pc:docMk/>
            <pc:sldMk cId="933036093" sldId="488"/>
            <ac:spMk id="102" creationId="{3A65AD24-0B84-BB47-E2BA-4951A4CB87CB}"/>
          </ac:spMkLst>
        </pc:spChg>
        <pc:spChg chg="add">
          <ac:chgData name="YANG Huanqi" userId="d2eadba7-0578-4af4-bb81-00ebec1c87bd" providerId="ADAL" clId="{A90E04E2-AC53-4630-82FE-2F99D7F18907}" dt="2022-06-17T02:25:38.625" v="23"/>
          <ac:spMkLst>
            <pc:docMk/>
            <pc:sldMk cId="933036093" sldId="488"/>
            <ac:spMk id="103" creationId="{4AD92D2F-6C00-4E0A-8D6B-6A0E65108005}"/>
          </ac:spMkLst>
        </pc:spChg>
      </pc:sldChg>
      <pc:sldChg chg="addSp modSp add del modAnim">
        <pc:chgData name="YANG Huanqi" userId="d2eadba7-0578-4af4-bb81-00ebec1c87bd" providerId="ADAL" clId="{A90E04E2-AC53-4630-82FE-2F99D7F18907}" dt="2022-06-17T05:36:37.444" v="79" actId="2696"/>
        <pc:sldMkLst>
          <pc:docMk/>
          <pc:sldMk cId="1075140785" sldId="490"/>
        </pc:sldMkLst>
        <pc:grpChg chg="add mod">
          <ac:chgData name="YANG Huanqi" userId="d2eadba7-0578-4af4-bb81-00ebec1c87bd" providerId="ADAL" clId="{A90E04E2-AC53-4630-82FE-2F99D7F18907}" dt="2022-06-17T05:36:12.940" v="77" actId="1076"/>
          <ac:grpSpMkLst>
            <pc:docMk/>
            <pc:sldMk cId="1075140785" sldId="490"/>
            <ac:grpSpMk id="6" creationId="{C300C9D5-8E98-46E6-8705-1BB290950E59}"/>
          </ac:grpSpMkLst>
        </pc:grpChg>
        <pc:picChg chg="add mod">
          <ac:chgData name="YANG Huanqi" userId="d2eadba7-0578-4af4-bb81-00ebec1c87bd" providerId="ADAL" clId="{A90E04E2-AC53-4630-82FE-2F99D7F18907}" dt="2022-06-17T05:36:17.868" v="78" actId="1076"/>
          <ac:picMkLst>
            <pc:docMk/>
            <pc:sldMk cId="1075140785" sldId="490"/>
            <ac:picMk id="27" creationId="{9E15F969-638F-4078-B094-9A52C56B0E4C}"/>
          </ac:picMkLst>
        </pc:picChg>
      </pc:sldChg>
    </pc:docChg>
  </pc:docChgLst>
  <pc:docChgLst>
    <pc:chgData name="CHEN Yongliang" userId="d6ed8dc1-e407-402c-acc1-c278244859d5" providerId="ADAL" clId="{D8F6EC5D-0679-D947-BCBA-34564DCE937C}"/>
    <pc:docChg chg="custSel modSld">
      <pc:chgData name="CHEN Yongliang" userId="d6ed8dc1-e407-402c-acc1-c278244859d5" providerId="ADAL" clId="{D8F6EC5D-0679-D947-BCBA-34564DCE937C}" dt="2023-05-22T07:23:59.611" v="7" actId="478"/>
      <pc:docMkLst>
        <pc:docMk/>
      </pc:docMkLst>
      <pc:sldChg chg="addSp delSp modSp modAnim">
        <pc:chgData name="CHEN Yongliang" userId="d6ed8dc1-e407-402c-acc1-c278244859d5" providerId="ADAL" clId="{D8F6EC5D-0679-D947-BCBA-34564DCE937C}" dt="2023-05-22T03:37:56.036" v="1"/>
        <pc:sldMkLst>
          <pc:docMk/>
          <pc:sldMk cId="950730466" sldId="492"/>
        </pc:sldMkLst>
        <pc:picChg chg="add del mod">
          <ac:chgData name="CHEN Yongliang" userId="d6ed8dc1-e407-402c-acc1-c278244859d5" providerId="ADAL" clId="{D8F6EC5D-0679-D947-BCBA-34564DCE937C}" dt="2023-05-22T03:37:56.036" v="1"/>
          <ac:picMkLst>
            <pc:docMk/>
            <pc:sldMk cId="950730466" sldId="492"/>
            <ac:picMk id="2" creationId="{246AD35B-4177-D958-081E-21887047C9C1}"/>
          </ac:picMkLst>
        </pc:picChg>
      </pc:sldChg>
      <pc:sldChg chg="addSp delSp modSp mod delAnim modAnim">
        <pc:chgData name="CHEN Yongliang" userId="d6ed8dc1-e407-402c-acc1-c278244859d5" providerId="ADAL" clId="{D8F6EC5D-0679-D947-BCBA-34564DCE937C}" dt="2023-05-22T07:20:58.484" v="3" actId="478"/>
        <pc:sldMkLst>
          <pc:docMk/>
          <pc:sldMk cId="341073215" sldId="499"/>
        </pc:sldMkLst>
        <pc:picChg chg="add del mod">
          <ac:chgData name="CHEN Yongliang" userId="d6ed8dc1-e407-402c-acc1-c278244859d5" providerId="ADAL" clId="{D8F6EC5D-0679-D947-BCBA-34564DCE937C}" dt="2023-05-22T07:20:58.484" v="3" actId="478"/>
          <ac:picMkLst>
            <pc:docMk/>
            <pc:sldMk cId="341073215" sldId="499"/>
            <ac:picMk id="3" creationId="{6AA95320-61C7-BAF6-CF36-0AC9C52B3FBB}"/>
          </ac:picMkLst>
        </pc:picChg>
      </pc:sldChg>
      <pc:sldChg chg="addSp delSp modSp mod delAnim modAnim">
        <pc:chgData name="CHEN Yongliang" userId="d6ed8dc1-e407-402c-acc1-c278244859d5" providerId="ADAL" clId="{D8F6EC5D-0679-D947-BCBA-34564DCE937C}" dt="2023-05-22T07:21:53.433" v="5" actId="478"/>
        <pc:sldMkLst>
          <pc:docMk/>
          <pc:sldMk cId="1057410912" sldId="500"/>
        </pc:sldMkLst>
        <pc:picChg chg="add del mod">
          <ac:chgData name="CHEN Yongliang" userId="d6ed8dc1-e407-402c-acc1-c278244859d5" providerId="ADAL" clId="{D8F6EC5D-0679-D947-BCBA-34564DCE937C}" dt="2023-05-22T07:21:53.433" v="5" actId="478"/>
          <ac:picMkLst>
            <pc:docMk/>
            <pc:sldMk cId="1057410912" sldId="500"/>
            <ac:picMk id="2" creationId="{1745239D-D321-B5E3-0B7B-A2B93DE940A0}"/>
          </ac:picMkLst>
        </pc:picChg>
      </pc:sldChg>
      <pc:sldChg chg="addSp delSp modSp mod delAnim modAnim">
        <pc:chgData name="CHEN Yongliang" userId="d6ed8dc1-e407-402c-acc1-c278244859d5" providerId="ADAL" clId="{D8F6EC5D-0679-D947-BCBA-34564DCE937C}" dt="2023-05-22T07:23:59.611" v="7" actId="478"/>
        <pc:sldMkLst>
          <pc:docMk/>
          <pc:sldMk cId="2225186473" sldId="504"/>
        </pc:sldMkLst>
        <pc:picChg chg="add del mod">
          <ac:chgData name="CHEN Yongliang" userId="d6ed8dc1-e407-402c-acc1-c278244859d5" providerId="ADAL" clId="{D8F6EC5D-0679-D947-BCBA-34564DCE937C}" dt="2023-05-22T07:23:59.611" v="7" actId="478"/>
          <ac:picMkLst>
            <pc:docMk/>
            <pc:sldMk cId="2225186473" sldId="504"/>
            <ac:picMk id="3" creationId="{4139FF66-B68E-74EB-A834-AF618800AFD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9A01C2-AB62-84B8-114B-001D0EFECD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DE315A-43C4-919A-BD38-206F18ED81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68BCA-61D7-CB47-9D85-36D4551E902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FB2C8-D334-C6D9-078A-9AB7DA790B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8051A-796D-00B1-696F-6F926B7A52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3C23D-0A90-1B48-9BF0-7B6F75001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067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FAA91-ACFF-4402-96DE-C598C0F4BEA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BD44E-3693-4E7C-9914-DB71CD429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28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BD44E-3693-4E7C-9914-DB71CD4292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35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BD44E-3693-4E7C-9914-DB71CD4292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92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BD44E-3693-4E7C-9914-DB71CD4292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04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BD44E-3693-4E7C-9914-DB71CD4292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03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BD44E-3693-4E7C-9914-DB71CD4292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31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BD44E-3693-4E7C-9914-DB71CD4292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59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BD44E-3693-4E7C-9914-DB71CD4292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2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BD44E-3693-4E7C-9914-DB71CD4292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84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BD44E-3693-4E7C-9914-DB71CD4292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0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800" b="0" i="0" u="none" strike="noStrike" baseline="0" dirty="0">
              <a:latin typeface="NimbusRomNo9L-Regu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BD44E-3693-4E7C-9914-DB71CD4292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19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BD44E-3693-4E7C-9914-DB71CD4292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01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BD44E-3693-4E7C-9914-DB71CD4292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35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BD44E-3693-4E7C-9914-DB71CD4292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6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BD44E-3693-4E7C-9914-DB71CD4292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07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BD44E-3693-4E7C-9914-DB71CD4292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43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79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03225" indent="-403225">
              <a:defRPr sz="2800"/>
            </a:lvl1pPr>
            <a:lvl2pPr marL="690563" indent="-287338">
              <a:defRPr/>
            </a:lvl2pPr>
            <a:lvl3pPr marL="1147763" indent="-233363">
              <a:defRPr sz="16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6E3C-A2B7-D949-B32A-1B804931247C}" type="datetime1">
              <a:rPr lang="en-HK" smtClean="0"/>
              <a:t>27/10/2024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4B5E7C-F719-442B-8A43-A62B587A6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2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795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63F4-8610-654F-9DDE-C267F35D0468}" type="datetime1">
              <a:rPr lang="en-HK" smtClean="0"/>
              <a:t>27/10/2024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4B5E7C-F719-442B-8A43-A62B587A6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9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3239-8190-E142-84B6-6DEE4B876CC4}" type="datetime1">
              <a:rPr lang="en-HK" smtClean="0"/>
              <a:t>27/10/2024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4B5E7C-F719-442B-8A43-A62B587A6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5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2052-6EB3-E849-A033-4060C5F55E46}" type="datetime1">
              <a:rPr lang="en-HK" smtClean="0"/>
              <a:t>27/10/2024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4B5E7C-F719-442B-8A43-A62B587A6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9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C5D3-610E-304E-91CA-47EB2CA3F6D1}" type="datetime1">
              <a:rPr lang="en-HK" smtClean="0"/>
              <a:t>27/10/2024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4B5E7C-F719-442B-8A43-A62B587A6E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28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7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EB16-2AE8-7947-B306-CD998F53852D}" type="datetime1">
              <a:rPr lang="en-HK" smtClean="0"/>
              <a:t>27/10/2024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4B5E7C-F719-442B-8A43-A62B587A6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0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068F-9EED-8F4E-8A8E-111FC203CD87}" type="datetime1">
              <a:rPr lang="en-HK" smtClean="0"/>
              <a:t>27/10/2024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4B5E7C-F719-442B-8A43-A62B587A6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1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7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5969-E7FC-874F-A6A9-AFF20EDCBE14}" type="datetime1">
              <a:rPr lang="en-HK" smtClean="0"/>
              <a:t>27/10/2024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4B5E7C-F719-442B-8A43-A62B587A6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6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B805-BBB8-2C43-8BDD-D653C43FAA79}" type="datetime1">
              <a:rPr lang="en-HK" smtClean="0"/>
              <a:t>27/10/2024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4B5E7C-F719-442B-8A43-A62B587A6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77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B860-E30C-E844-ACE4-1998CB21D719}" type="datetime1">
              <a:rPr lang="en-HK" smtClean="0"/>
              <a:t>27/10/2024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4B5E7C-F719-442B-8A43-A62B587A6E73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altLang="zh-CN" dirty="0"/>
              <a:t>out of 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9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A53D-02A7-2641-8B7C-4CB5502EA135}" type="datetime1">
              <a:rPr lang="en-HK" smtClean="0"/>
              <a:t>27/10/2024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4B5E7C-F719-442B-8A43-A62B587A6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2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9802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1279C-050A-974B-B9E9-C27A5B989C3F}" type="datetime1">
              <a:rPr lang="en-HK" smtClean="0"/>
              <a:t>27/10/2024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1122B-1368-574B-E056-4FCAD53CC8E0}"/>
              </a:ext>
            </a:extLst>
          </p:cNvPr>
          <p:cNvSpPr txBox="1"/>
          <p:nvPr userDrawn="1"/>
        </p:nvSpPr>
        <p:spPr>
          <a:xfrm>
            <a:off x="7198408" y="632743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A4F9D93-E848-0B45-A629-D3FE994E9AA4}" type="slidenum">
              <a:rPr lang="en-US" smtClean="0">
                <a:solidFill>
                  <a:schemeClr val="bg2">
                    <a:lumMod val="75000"/>
                  </a:schemeClr>
                </a:solidFill>
              </a:rPr>
              <a:t>‹#›</a:t>
            </a:fld>
            <a:r>
              <a:rPr lang="en-US">
                <a:solidFill>
                  <a:schemeClr val="bg2">
                    <a:lumMod val="75000"/>
                  </a:schemeClr>
                </a:solidFill>
              </a:rPr>
              <a:t>/15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 descr="A logo with text on it&#10;&#10;Description automatically generated">
            <a:extLst>
              <a:ext uri="{FF2B5EF4-FFF2-40B4-BE49-F238E27FC236}">
                <a16:creationId xmlns:a16="http://schemas.microsoft.com/office/drawing/2014/main" id="{3B21AB05-90D0-F14B-BE2F-C6428EA1175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466" y="81321"/>
            <a:ext cx="1109884" cy="70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0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v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i="1" kern="1200">
          <a:solidFill>
            <a:schemeClr val="tx1"/>
          </a:solidFill>
          <a:latin typeface="Candara" panose="020E0502030303020204" pitchFamily="34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9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jp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819" y="232809"/>
            <a:ext cx="8674359" cy="2095894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Medusa3D: The Watchful Eye Freezing Illegitimate Users in Virtual Reality Interactions</a:t>
            </a:r>
            <a:endParaRPr lang="en-ID" altLang="zh-CN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571152-7A7C-43F6-9E13-DDD5135EA21E}"/>
              </a:ext>
            </a:extLst>
          </p:cNvPr>
          <p:cNvSpPr txBox="1"/>
          <p:nvPr/>
        </p:nvSpPr>
        <p:spPr>
          <a:xfrm>
            <a:off x="831953" y="2803687"/>
            <a:ext cx="7480094" cy="1416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altLang="zh-CN" sz="2000" b="1" u="sng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Aochen Jiao</a:t>
            </a:r>
            <a:r>
              <a:rPr lang="en-ID" altLang="zh-CN" sz="20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*, Di Duan*, and Weitao Xu</a:t>
            </a:r>
            <a:br>
              <a:rPr lang="en-ID" altLang="zh-CN" sz="20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</a:br>
            <a:r>
              <a:rPr lang="en-ID" altLang="zh-CN" sz="20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City University of Hong Kong</a:t>
            </a:r>
            <a:br>
              <a:rPr lang="en-ID" altLang="zh-CN" sz="20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</a:br>
            <a:endParaRPr lang="en-ID" altLang="zh-CN" sz="2000" spc="600" dirty="0">
              <a:latin typeface="Lato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EDFD61-C55B-4CA8-9B7E-57D533C60A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129" y="3790755"/>
            <a:ext cx="2851742" cy="8722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E55193-3408-9AA4-B988-6F06098D2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AFEFD"/>
              </a:clrFrom>
              <a:clrTo>
                <a:srgbClr val="FA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027" y="5652345"/>
            <a:ext cx="211716" cy="28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D3B515-2368-4D1B-9E7C-6EC276084231}"/>
              </a:ext>
            </a:extLst>
          </p:cNvPr>
          <p:cNvSpPr txBox="1"/>
          <p:nvPr/>
        </p:nvSpPr>
        <p:spPr>
          <a:xfrm>
            <a:off x="3682885" y="5650106"/>
            <a:ext cx="2119679" cy="282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/>
              <a:t>MobileHCI</a:t>
            </a:r>
            <a:r>
              <a:rPr lang="en-US" altLang="zh-CN" sz="1200" dirty="0"/>
              <a:t> 2024 | Melbourne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4516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F056BFC-9E75-6A67-B072-F053D22EB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08" y="992347"/>
            <a:ext cx="8312259" cy="5027134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Feature Extraction &amp; Authentication</a:t>
            </a:r>
          </a:p>
          <a:p>
            <a:pPr lvl="1"/>
            <a:r>
              <a:rPr lang="en-US" altLang="zh-CN" sz="2000" dirty="0"/>
              <a:t>Graph design</a:t>
            </a:r>
          </a:p>
          <a:p>
            <a:pPr lvl="2"/>
            <a:r>
              <a:rPr lang="en-US" sz="1800" dirty="0"/>
              <a:t>We embed the spatial information of reflexive saccades into a graph.</a:t>
            </a:r>
          </a:p>
          <a:p>
            <a:pPr marL="914400" lvl="2" indent="0">
              <a:buNone/>
            </a:pPr>
            <a:endParaRPr lang="en-US" altLang="zh-CN" sz="2400" dirty="0"/>
          </a:p>
          <a:p>
            <a:pPr lvl="1"/>
            <a:r>
              <a:rPr lang="en-US" altLang="zh-CN" sz="2000" dirty="0"/>
              <a:t>GNN network design</a:t>
            </a:r>
          </a:p>
          <a:p>
            <a:pPr lvl="2"/>
            <a:r>
              <a:rPr lang="en-US" altLang="zh-CN" sz="1800" dirty="0"/>
              <a:t>We design a graph-oriented network that can classify the users’ feature</a:t>
            </a:r>
          </a:p>
          <a:p>
            <a:pPr marL="914400" lvl="2" indent="0">
              <a:buNone/>
            </a:pPr>
            <a:endParaRPr lang="en-US" altLang="zh-CN" sz="1800" dirty="0"/>
          </a:p>
          <a:p>
            <a:pPr lvl="1"/>
            <a:r>
              <a:rPr lang="en-US" altLang="zh-CN" sz="2000" dirty="0"/>
              <a:t>KNN classifier</a:t>
            </a:r>
          </a:p>
          <a:p>
            <a:pPr lvl="2"/>
            <a:r>
              <a:rPr lang="en-US" altLang="zh-CN" sz="1800" dirty="0"/>
              <a:t>With the feature extracted, </a:t>
            </a:r>
            <a:r>
              <a:rPr lang="en-US" sz="1800" dirty="0"/>
              <a:t>a user-specific KNN model is selected that can package legitimate </a:t>
            </a:r>
            <a:r>
              <a:rPr lang="en-US" sz="1800"/>
              <a:t>user samples.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81B822-8CFC-3908-688A-894E1640B7D1}"/>
              </a:ext>
            </a:extLst>
          </p:cNvPr>
          <p:cNvSpPr/>
          <p:nvPr/>
        </p:nvSpPr>
        <p:spPr>
          <a:xfrm>
            <a:off x="517108" y="213858"/>
            <a:ext cx="27622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/>
              <a:t>System Design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06DB660-43A3-760C-F622-4317E4B01EC1}"/>
              </a:ext>
            </a:extLst>
          </p:cNvPr>
          <p:cNvCxnSpPr>
            <a:cxnSpLocks/>
          </p:cNvCxnSpPr>
          <p:nvPr/>
        </p:nvCxnSpPr>
        <p:spPr>
          <a:xfrm>
            <a:off x="517161" y="798633"/>
            <a:ext cx="7956564" cy="0"/>
          </a:xfrm>
          <a:prstGeom prst="line">
            <a:avLst/>
          </a:prstGeom>
          <a:ln w="381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F9D36DB-47F7-424C-A593-62654C83AD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301" y="4880532"/>
            <a:ext cx="2074505" cy="11705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F8005A-E588-47B8-953B-09075CCCFF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73" y="4880532"/>
            <a:ext cx="2074503" cy="11788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C6415D-3714-4D33-B010-42E1A709AA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443" y="4888819"/>
            <a:ext cx="2074505" cy="117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30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F056BFC-9E75-6A67-B072-F053D22EB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09" y="977251"/>
            <a:ext cx="7687091" cy="5352527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Set-up</a:t>
            </a:r>
          </a:p>
          <a:p>
            <a:pPr lvl="1"/>
            <a:r>
              <a:rPr lang="en-US" altLang="zh-CN" sz="2000" dirty="0"/>
              <a:t>Device: </a:t>
            </a:r>
          </a:p>
          <a:p>
            <a:pPr lvl="2"/>
            <a:r>
              <a:rPr lang="en-US" altLang="zh-CN" sz="1800" dirty="0"/>
              <a:t>HTC VIVE Pro Eye</a:t>
            </a:r>
          </a:p>
          <a:p>
            <a:pPr marL="914400" lvl="2" indent="0">
              <a:buNone/>
            </a:pPr>
            <a:endParaRPr lang="en-US" altLang="zh-CN" sz="1800" dirty="0"/>
          </a:p>
          <a:p>
            <a:pPr lvl="1"/>
            <a:r>
              <a:rPr lang="en-US" altLang="zh-CN" sz="2000" dirty="0"/>
              <a:t>Threat model:</a:t>
            </a:r>
          </a:p>
          <a:p>
            <a:pPr lvl="2"/>
            <a:r>
              <a:rPr lang="en-US" altLang="zh-CN" sz="1800" dirty="0"/>
              <a:t>Zero-effort attack</a:t>
            </a:r>
          </a:p>
          <a:p>
            <a:pPr lvl="2"/>
            <a:r>
              <a:rPr lang="en-US" altLang="zh-CN" sz="1800" dirty="0"/>
              <a:t>Replay attack</a:t>
            </a:r>
          </a:p>
          <a:p>
            <a:pPr lvl="2"/>
            <a:r>
              <a:rPr lang="en-US" altLang="zh-CN" sz="1800" dirty="0"/>
              <a:t>Mimicry attack</a:t>
            </a:r>
          </a:p>
          <a:p>
            <a:pPr marL="914400" lvl="2" indent="0">
              <a:buNone/>
            </a:pPr>
            <a:endParaRPr lang="en-US" altLang="zh-CN" sz="1800" dirty="0"/>
          </a:p>
          <a:p>
            <a:pPr lvl="1"/>
            <a:r>
              <a:rPr lang="en-US" altLang="zh-CN" sz="2000" dirty="0"/>
              <a:t>Participants:</a:t>
            </a:r>
          </a:p>
          <a:p>
            <a:pPr lvl="2"/>
            <a:r>
              <a:rPr lang="en-US" altLang="zh-CN" sz="1800" dirty="0"/>
              <a:t>25 (20 users + 5 attackers)</a:t>
            </a:r>
          </a:p>
          <a:p>
            <a:pPr lvl="2"/>
            <a:r>
              <a:rPr lang="en-US" altLang="zh-CN" sz="1800" dirty="0"/>
              <a:t>Various in demography and background</a:t>
            </a:r>
          </a:p>
          <a:p>
            <a:pPr lvl="2"/>
            <a:endParaRPr lang="en-US" altLang="zh-CN" sz="1800" dirty="0"/>
          </a:p>
          <a:p>
            <a:pPr lvl="1"/>
            <a:r>
              <a:rPr lang="en-US" altLang="zh-CN" sz="2200" dirty="0"/>
              <a:t>Evaluation metrics:</a:t>
            </a:r>
          </a:p>
          <a:p>
            <a:pPr lvl="2"/>
            <a:r>
              <a:rPr lang="en-US" altLang="zh-CN" sz="1800" dirty="0"/>
              <a:t>FAR: False Acceptance Rate</a:t>
            </a:r>
          </a:p>
          <a:p>
            <a:pPr lvl="2"/>
            <a:r>
              <a:rPr lang="en-US" altLang="zh-CN" sz="1800" dirty="0"/>
              <a:t>FRR: False Reject Rate</a:t>
            </a:r>
          </a:p>
          <a:p>
            <a:pPr lvl="1"/>
            <a:endParaRPr lang="en-US" altLang="zh-CN" sz="2400" dirty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/>
          </a:p>
          <a:p>
            <a:pPr marL="457200" lvl="1" indent="0">
              <a:buNone/>
            </a:pPr>
            <a:endParaRPr lang="en-US" altLang="zh-CN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81B822-8CFC-3908-688A-894E1640B7D1}"/>
              </a:ext>
            </a:extLst>
          </p:cNvPr>
          <p:cNvSpPr/>
          <p:nvPr/>
        </p:nvSpPr>
        <p:spPr>
          <a:xfrm>
            <a:off x="517109" y="213858"/>
            <a:ext cx="2039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/>
              <a:t>Evaluation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06DB660-43A3-760C-F622-4317E4B01EC1}"/>
              </a:ext>
            </a:extLst>
          </p:cNvPr>
          <p:cNvCxnSpPr>
            <a:cxnSpLocks/>
          </p:cNvCxnSpPr>
          <p:nvPr/>
        </p:nvCxnSpPr>
        <p:spPr>
          <a:xfrm>
            <a:off x="517161" y="798633"/>
            <a:ext cx="7956564" cy="0"/>
          </a:xfrm>
          <a:prstGeom prst="line">
            <a:avLst/>
          </a:prstGeom>
          <a:ln w="381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665EA61-8734-41BE-9DAD-75BC1D936C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247" y="1351628"/>
            <a:ext cx="3858478" cy="238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24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881B822-8CFC-3908-688A-894E1640B7D1}"/>
              </a:ext>
            </a:extLst>
          </p:cNvPr>
          <p:cNvSpPr/>
          <p:nvPr/>
        </p:nvSpPr>
        <p:spPr>
          <a:xfrm>
            <a:off x="517161" y="213858"/>
            <a:ext cx="2039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/>
              <a:t>Evaluation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06DB660-43A3-760C-F622-4317E4B01EC1}"/>
              </a:ext>
            </a:extLst>
          </p:cNvPr>
          <p:cNvCxnSpPr>
            <a:cxnSpLocks/>
          </p:cNvCxnSpPr>
          <p:nvPr/>
        </p:nvCxnSpPr>
        <p:spPr>
          <a:xfrm>
            <a:off x="517161" y="798633"/>
            <a:ext cx="7956564" cy="0"/>
          </a:xfrm>
          <a:prstGeom prst="line">
            <a:avLst/>
          </a:prstGeom>
          <a:ln w="381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01917F4E-3CF1-AD25-A6C7-E1555B082663}"/>
              </a:ext>
            </a:extLst>
          </p:cNvPr>
          <p:cNvSpPr txBox="1">
            <a:spLocks/>
          </p:cNvSpPr>
          <p:nvPr/>
        </p:nvSpPr>
        <p:spPr>
          <a:xfrm>
            <a:off x="517161" y="915433"/>
            <a:ext cx="7687091" cy="502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/>
              <a:t>Overall Performance</a:t>
            </a:r>
          </a:p>
          <a:p>
            <a:pPr lvl="1"/>
            <a:r>
              <a:rPr lang="en-US" altLang="zh-CN" sz="2000" dirty="0"/>
              <a:t>Overall 0.21% FAR and 0.13% FRR</a:t>
            </a:r>
          </a:p>
          <a:p>
            <a:pPr lvl="1"/>
            <a:r>
              <a:rPr lang="en-US" altLang="zh-CN" sz="2000" dirty="0"/>
              <a:t>Time required for authentication is about 5 s.</a:t>
            </a:r>
            <a:endParaRPr lang="en-US" altLang="zh-CN" sz="2000" b="1" dirty="0"/>
          </a:p>
          <a:p>
            <a:pPr lvl="1"/>
            <a:endParaRPr lang="en-US" altLang="zh-CN" sz="2400" b="1" dirty="0"/>
          </a:p>
          <a:p>
            <a:pPr lvl="1"/>
            <a:endParaRPr lang="en-US" altLang="zh-CN" sz="2400" b="1" dirty="0"/>
          </a:p>
          <a:p>
            <a:pPr marL="457200" lvl="1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99FEBD-36B7-478A-826B-C057C953D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36" y="2484867"/>
            <a:ext cx="3347531" cy="17221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8E8051-5F17-4A76-A63B-E07B9E408BFC}"/>
              </a:ext>
            </a:extLst>
          </p:cNvPr>
          <p:cNvSpPr txBox="1"/>
          <p:nvPr/>
        </p:nvSpPr>
        <p:spPr>
          <a:xfrm>
            <a:off x="4488953" y="2600740"/>
            <a:ext cx="39847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Luo et al. 2020. </a:t>
            </a:r>
            <a:r>
              <a:rPr lang="en-US" sz="12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OcuLock</a:t>
            </a:r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NDSS 2020.</a:t>
            </a:r>
          </a:p>
          <a:p>
            <a:r>
              <a:rPr lang="en-HK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12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Schneegass</a:t>
            </a:r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al. 2016. </a:t>
            </a:r>
            <a:r>
              <a:rPr lang="en-US" sz="12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SkullConduct</a:t>
            </a:r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CHI 2016.</a:t>
            </a:r>
          </a:p>
          <a:p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HK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 et al. 2018. Brain Password. </a:t>
            </a:r>
            <a:r>
              <a:rPr lang="en-HK" sz="12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MobiSys</a:t>
            </a:r>
            <a:r>
              <a:rPr lang="en-HK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2018.</a:t>
            </a:r>
          </a:p>
          <a:p>
            <a:r>
              <a:rPr lang="en-HK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HK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Chen et al. 2021. </a:t>
            </a:r>
            <a:r>
              <a:rPr lang="en-HK" sz="12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ElectricAuth</a:t>
            </a:r>
            <a:r>
              <a:rPr lang="en-HK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CHI 2021.</a:t>
            </a:r>
          </a:p>
          <a:p>
            <a:r>
              <a:rPr lang="en-HK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Zhu et al. 2023. </a:t>
            </a:r>
            <a:r>
              <a:rPr lang="en-US" sz="12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SoundLock</a:t>
            </a:r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NDSS 2023.</a:t>
            </a:r>
            <a:endParaRPr lang="en-HK" sz="12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 Li et al. 2024. </a:t>
            </a:r>
            <a:r>
              <a:rPr lang="en-US" sz="12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Vibhead</a:t>
            </a:r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TOSN 2024.</a:t>
            </a:r>
          </a:p>
          <a:p>
            <a:endParaRPr lang="en-HK" sz="800" dirty="0">
              <a:solidFill>
                <a:srgbClr val="222222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DBA0353-7A7D-A334-69A1-BE0047A70E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026" y="4853220"/>
            <a:ext cx="7654834" cy="14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3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881B822-8CFC-3908-688A-894E1640B7D1}"/>
              </a:ext>
            </a:extLst>
          </p:cNvPr>
          <p:cNvSpPr/>
          <p:nvPr/>
        </p:nvSpPr>
        <p:spPr>
          <a:xfrm>
            <a:off x="517161" y="248392"/>
            <a:ext cx="2039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/>
              <a:t>Evaluation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06DB660-43A3-760C-F622-4317E4B01EC1}"/>
              </a:ext>
            </a:extLst>
          </p:cNvPr>
          <p:cNvCxnSpPr>
            <a:cxnSpLocks/>
          </p:cNvCxnSpPr>
          <p:nvPr/>
        </p:nvCxnSpPr>
        <p:spPr>
          <a:xfrm>
            <a:off x="517161" y="798633"/>
            <a:ext cx="7956564" cy="0"/>
          </a:xfrm>
          <a:prstGeom prst="line">
            <a:avLst/>
          </a:prstGeom>
          <a:ln w="381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E63D987A-52E7-4BEB-A645-EA96B4F46D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92423" y="1932582"/>
            <a:ext cx="2278162" cy="1256183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3CFA60A-FC70-F664-A014-6CC52A2C77F0}"/>
              </a:ext>
            </a:extLst>
          </p:cNvPr>
          <p:cNvSpPr txBox="1">
            <a:spLocks/>
          </p:cNvSpPr>
          <p:nvPr/>
        </p:nvSpPr>
        <p:spPr>
          <a:xfrm>
            <a:off x="522311" y="3429000"/>
            <a:ext cx="7946263" cy="1129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Replay attack</a:t>
            </a:r>
          </a:p>
          <a:p>
            <a:pPr lvl="1"/>
            <a:r>
              <a:rPr lang="en-US" altLang="zh-CN" sz="1800" dirty="0"/>
              <a:t>Attackers </a:t>
            </a:r>
            <a:r>
              <a:rPr lang="en-US" sz="1800" dirty="0"/>
              <a:t>replay a pre-recorded eye movement response.</a:t>
            </a:r>
          </a:p>
          <a:p>
            <a:pPr lvl="1"/>
            <a:r>
              <a:rPr lang="en-US" sz="1800" dirty="0"/>
              <a:t>Challenge is always new. Pre-recorded one cannot match the new challenge.</a:t>
            </a:r>
          </a:p>
          <a:p>
            <a:pPr lvl="1"/>
            <a:endParaRPr lang="en-US" altLang="zh-CN" sz="1700" dirty="0"/>
          </a:p>
          <a:p>
            <a:pPr lvl="2"/>
            <a:endParaRPr lang="en-US" altLang="zh-CN" sz="1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824751D-F050-F955-2FB4-295E5A9080A5}"/>
              </a:ext>
            </a:extLst>
          </p:cNvPr>
          <p:cNvSpPr txBox="1">
            <a:spLocks/>
          </p:cNvSpPr>
          <p:nvPr/>
        </p:nvSpPr>
        <p:spPr>
          <a:xfrm>
            <a:off x="517161" y="984794"/>
            <a:ext cx="8588956" cy="11290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Zero-effort attack</a:t>
            </a:r>
          </a:p>
          <a:p>
            <a:pPr lvl="1"/>
            <a:r>
              <a:rPr lang="en-US" altLang="zh-CN" sz="1800" dirty="0"/>
              <a:t>Attackers </a:t>
            </a:r>
            <a:r>
              <a:rPr lang="en-US" sz="1800" dirty="0"/>
              <a:t>attempt to unlock the device with their own biometrics as credentials</a:t>
            </a:r>
            <a:endParaRPr lang="en-US" altLang="zh-CN" sz="1800" dirty="0"/>
          </a:p>
          <a:p>
            <a:pPr lvl="1"/>
            <a:r>
              <a:rPr lang="en-US" altLang="zh-CN" sz="1800" dirty="0"/>
              <a:t>FAR ~ 1%</a:t>
            </a:r>
          </a:p>
          <a:p>
            <a:pPr lvl="2"/>
            <a:endParaRPr lang="en-US" altLang="zh-CN" sz="1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852CBB1-EA2B-6862-BA7A-CBB28C7B929A}"/>
              </a:ext>
            </a:extLst>
          </p:cNvPr>
          <p:cNvSpPr txBox="1">
            <a:spLocks/>
          </p:cNvSpPr>
          <p:nvPr/>
        </p:nvSpPr>
        <p:spPr>
          <a:xfrm>
            <a:off x="517161" y="5002037"/>
            <a:ext cx="8750935" cy="12219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Mimicry attack</a:t>
            </a:r>
          </a:p>
          <a:p>
            <a:pPr lvl="1"/>
            <a:r>
              <a:rPr lang="en-US" sz="1800" dirty="0"/>
              <a:t>Attackers acquire and imitate the eye movement patterns</a:t>
            </a:r>
          </a:p>
          <a:p>
            <a:pPr lvl="1"/>
            <a:r>
              <a:rPr lang="en-HK" sz="1800" dirty="0"/>
              <a:t>Visual stimuli are random and new every time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Imitation is voluntary and will be excluded from the reflexive part.</a:t>
            </a:r>
          </a:p>
          <a:p>
            <a:pPr lvl="1"/>
            <a:endParaRPr lang="en-US" sz="1800" dirty="0"/>
          </a:p>
          <a:p>
            <a:pPr lvl="1"/>
            <a:endParaRPr lang="en-US" altLang="zh-CN" sz="1700" dirty="0"/>
          </a:p>
          <a:p>
            <a:pPr lvl="2"/>
            <a:endParaRPr lang="en-US" altLang="zh-CN" sz="1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5741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F056BFC-9E75-6A67-B072-F053D22EB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56" y="1150472"/>
            <a:ext cx="8039570" cy="3436518"/>
          </a:xfrm>
        </p:spPr>
        <p:txBody>
          <a:bodyPr>
            <a:normAutofit/>
          </a:bodyPr>
          <a:lstStyle/>
          <a:p>
            <a:r>
              <a:rPr lang="en-US" sz="2000" b="1" dirty="0"/>
              <a:t>We propose Medusa3D, a challenge-response authentication system for VR based on reflexive eye responses.</a:t>
            </a:r>
          </a:p>
          <a:p>
            <a:pPr marL="0" indent="0">
              <a:buNone/>
            </a:pPr>
            <a:endParaRPr lang="en-US" altLang="zh-CN" sz="2000" b="1" dirty="0"/>
          </a:p>
          <a:p>
            <a:r>
              <a:rPr lang="en-US" sz="2000" b="1" dirty="0"/>
              <a:t>Medusa3D can utilize active biometric for authentication on users while keep safe against attackers.</a:t>
            </a:r>
          </a:p>
          <a:p>
            <a:pPr marL="0" indent="0">
              <a:buNone/>
            </a:pPr>
            <a:endParaRPr lang="en-US" altLang="zh-CN" sz="2000" b="1" dirty="0"/>
          </a:p>
          <a:p>
            <a:r>
              <a:rPr lang="en-US" sz="2100" b="1" dirty="0"/>
              <a:t>Future work will primarily focus on enhancing the system's robustness for long-term use.</a:t>
            </a:r>
            <a:br>
              <a:rPr lang="en-US" sz="2100" b="1" dirty="0"/>
            </a:br>
            <a:endParaRPr lang="en-US" altLang="zh-CN" sz="2100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81B822-8CFC-3908-688A-894E1640B7D1}"/>
              </a:ext>
            </a:extLst>
          </p:cNvPr>
          <p:cNvSpPr/>
          <p:nvPr/>
        </p:nvSpPr>
        <p:spPr>
          <a:xfrm>
            <a:off x="517161" y="213858"/>
            <a:ext cx="2105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/>
              <a:t>Conclusion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06DB660-43A3-760C-F622-4317E4B01EC1}"/>
              </a:ext>
            </a:extLst>
          </p:cNvPr>
          <p:cNvCxnSpPr>
            <a:cxnSpLocks/>
          </p:cNvCxnSpPr>
          <p:nvPr/>
        </p:nvCxnSpPr>
        <p:spPr>
          <a:xfrm>
            <a:off x="517161" y="798633"/>
            <a:ext cx="7956564" cy="0"/>
          </a:xfrm>
          <a:prstGeom prst="line">
            <a:avLst/>
          </a:prstGeom>
          <a:ln w="381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96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06DB660-43A3-760C-F622-4317E4B01EC1}"/>
              </a:ext>
            </a:extLst>
          </p:cNvPr>
          <p:cNvCxnSpPr>
            <a:cxnSpLocks/>
          </p:cNvCxnSpPr>
          <p:nvPr/>
        </p:nvCxnSpPr>
        <p:spPr>
          <a:xfrm>
            <a:off x="517161" y="798633"/>
            <a:ext cx="7956564" cy="0"/>
          </a:xfrm>
          <a:prstGeom prst="line">
            <a:avLst/>
          </a:prstGeom>
          <a:ln w="381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B274430-AE4F-4FD8-F013-08C1AD3E0341}"/>
              </a:ext>
            </a:extLst>
          </p:cNvPr>
          <p:cNvSpPr txBox="1"/>
          <p:nvPr/>
        </p:nvSpPr>
        <p:spPr>
          <a:xfrm>
            <a:off x="1520698" y="1001698"/>
            <a:ext cx="61026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i="1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Thanks for your attention!</a:t>
            </a:r>
          </a:p>
          <a:p>
            <a:pPr algn="ctr"/>
            <a:r>
              <a:rPr lang="en-US" altLang="zh-CN" sz="4000" b="1" i="1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Q&amp;A</a:t>
            </a:r>
            <a:endParaRPr lang="zh-CN" altLang="en-US" sz="4000" b="1" i="1" dirty="0">
              <a:solidFill>
                <a:schemeClr val="accent5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0" name="Picture 9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AB2B30EA-D5C8-E84D-A229-C2C9121397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111" y="3617671"/>
            <a:ext cx="1620821" cy="16208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981BCB-B378-D78F-5D2F-991C39A9B01C}"/>
              </a:ext>
            </a:extLst>
          </p:cNvPr>
          <p:cNvSpPr txBox="1"/>
          <p:nvPr/>
        </p:nvSpPr>
        <p:spPr>
          <a:xfrm>
            <a:off x="788080" y="3299500"/>
            <a:ext cx="52289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 am actively looking for Ph.D. position starting 2025. Feel free to contact me if you have any relevant information.</a:t>
            </a:r>
          </a:p>
          <a:p>
            <a:endParaRPr lang="en-US" altLang="zh-CN" sz="24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Email: aochen.jiao@cityu.edu.hk</a:t>
            </a:r>
            <a:endParaRPr lang="zh-CN" altLang="en-US" sz="24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7E402F-2075-94A9-92BA-C0D8C29FFCF0}"/>
              </a:ext>
            </a:extLst>
          </p:cNvPr>
          <p:cNvSpPr txBox="1"/>
          <p:nvPr/>
        </p:nvSpPr>
        <p:spPr>
          <a:xfrm>
            <a:off x="6450052" y="3266289"/>
            <a:ext cx="195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Personal Website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23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F77A7222-70A6-8A9E-BD83-663AE62870E9}"/>
              </a:ext>
            </a:extLst>
          </p:cNvPr>
          <p:cNvSpPr/>
          <p:nvPr/>
        </p:nvSpPr>
        <p:spPr>
          <a:xfrm>
            <a:off x="517161" y="213858"/>
            <a:ext cx="23118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/>
              <a:t>Background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12BE74F-EB58-F933-02BC-A76D9738A033}"/>
              </a:ext>
            </a:extLst>
          </p:cNvPr>
          <p:cNvCxnSpPr>
            <a:cxnSpLocks/>
          </p:cNvCxnSpPr>
          <p:nvPr/>
        </p:nvCxnSpPr>
        <p:spPr>
          <a:xfrm>
            <a:off x="517161" y="798633"/>
            <a:ext cx="7956564" cy="0"/>
          </a:xfrm>
          <a:prstGeom prst="line">
            <a:avLst/>
          </a:prstGeom>
          <a:ln w="381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B692D5D-9DBF-B775-4ACD-BC88F9AE546E}"/>
              </a:ext>
            </a:extLst>
          </p:cNvPr>
          <p:cNvSpPr txBox="1"/>
          <p:nvPr/>
        </p:nvSpPr>
        <p:spPr>
          <a:xfrm>
            <a:off x="660853" y="4607435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Shoulder-surfing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Attack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EBCF84-3346-42B1-9A74-0C06E4237E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90" y="1604234"/>
            <a:ext cx="2493913" cy="1690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903F9C-3F65-4544-BAFF-F22CA69C6A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356" y="4297493"/>
            <a:ext cx="1851906" cy="21467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100A93-63F9-EB07-0043-120C14853D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077" y="1584496"/>
            <a:ext cx="2753006" cy="17102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274D3D-28AB-E0CB-0813-58C1D491FAD1}"/>
              </a:ext>
            </a:extLst>
          </p:cNvPr>
          <p:cNvSpPr txBox="1"/>
          <p:nvPr/>
        </p:nvSpPr>
        <p:spPr>
          <a:xfrm>
            <a:off x="3469775" y="997030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PIN / Password in VR</a:t>
            </a:r>
            <a:endParaRPr lang="en-US" dirty="0"/>
          </a:p>
        </p:txBody>
      </p:sp>
      <p:pic>
        <p:nvPicPr>
          <p:cNvPr id="12" name="Picture 11" descr="A person and person sitting at a table with a computer&#10;&#10;Description automatically generated">
            <a:extLst>
              <a:ext uri="{FF2B5EF4-FFF2-40B4-BE49-F238E27FC236}">
                <a16:creationId xmlns:a16="http://schemas.microsoft.com/office/drawing/2014/main" id="{9E00E8EF-3E14-E8EA-F939-27177A502A4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458" y="4475160"/>
            <a:ext cx="2127619" cy="164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0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F77A7222-70A6-8A9E-BD83-663AE62870E9}"/>
              </a:ext>
            </a:extLst>
          </p:cNvPr>
          <p:cNvSpPr/>
          <p:nvPr/>
        </p:nvSpPr>
        <p:spPr>
          <a:xfrm>
            <a:off x="517161" y="213858"/>
            <a:ext cx="23118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/>
              <a:t>Background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12BE74F-EB58-F933-02BC-A76D9738A033}"/>
              </a:ext>
            </a:extLst>
          </p:cNvPr>
          <p:cNvCxnSpPr>
            <a:cxnSpLocks/>
          </p:cNvCxnSpPr>
          <p:nvPr/>
        </p:nvCxnSpPr>
        <p:spPr>
          <a:xfrm>
            <a:off x="517161" y="798633"/>
            <a:ext cx="7956564" cy="0"/>
          </a:xfrm>
          <a:prstGeom prst="line">
            <a:avLst/>
          </a:prstGeom>
          <a:ln w="381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n eye&#10;&#10;Description automatically generated">
            <a:extLst>
              <a:ext uri="{FF2B5EF4-FFF2-40B4-BE49-F238E27FC236}">
                <a16:creationId xmlns:a16="http://schemas.microsoft.com/office/drawing/2014/main" id="{772CF8A9-F90E-08D9-7B0B-59AAD5F155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7" y="4295272"/>
            <a:ext cx="3133437" cy="13724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4142B6-A2E5-42E8-7927-25FF786708FD}"/>
              </a:ext>
            </a:extLst>
          </p:cNvPr>
          <p:cNvSpPr txBox="1"/>
          <p:nvPr/>
        </p:nvSpPr>
        <p:spPr>
          <a:xfrm>
            <a:off x="559482" y="1128724"/>
            <a:ext cx="45806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Static Biometric</a:t>
            </a:r>
          </a:p>
          <a:p>
            <a:endParaRPr lang="en-US" altLang="zh-CN" sz="2800" dirty="0"/>
          </a:p>
          <a:p>
            <a:r>
              <a:rPr lang="en-US" altLang="zh-CN" sz="2800" dirty="0"/>
              <a:t>Vulnerable to </a:t>
            </a:r>
            <a:r>
              <a:rPr lang="en-US" altLang="zh-CN" sz="2800" b="1" dirty="0"/>
              <a:t>data leakage </a:t>
            </a:r>
            <a:r>
              <a:rPr lang="en-US" altLang="zh-CN" sz="2800" dirty="0"/>
              <a:t>and </a:t>
            </a:r>
            <a:r>
              <a:rPr lang="en-US" altLang="zh-CN" sz="2800" b="1" dirty="0"/>
              <a:t>replay attack</a:t>
            </a:r>
          </a:p>
          <a:p>
            <a:endParaRPr lang="en-US" altLang="zh-CN" sz="2800" dirty="0"/>
          </a:p>
          <a:p>
            <a:r>
              <a:rPr lang="en-US" altLang="zh-CN" sz="2800" dirty="0">
                <a:solidFill>
                  <a:srgbClr val="FF0000"/>
                </a:solidFill>
              </a:rPr>
              <a:t>Once stolen -&gt; unrecoverable</a:t>
            </a:r>
          </a:p>
        </p:txBody>
      </p:sp>
      <p:pic>
        <p:nvPicPr>
          <p:cNvPr id="6" name="Picture 5" descr="A person's face with lines and dots&#10;&#10;Description automatically generated">
            <a:extLst>
              <a:ext uri="{FF2B5EF4-FFF2-40B4-BE49-F238E27FC236}">
                <a16:creationId xmlns:a16="http://schemas.microsoft.com/office/drawing/2014/main" id="{8C6D0BCE-772F-25DB-030F-1E12C4E474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871" y="1294620"/>
            <a:ext cx="3000651" cy="1484090"/>
          </a:xfrm>
          <a:prstGeom prst="rect">
            <a:avLst/>
          </a:prstGeom>
        </p:spPr>
      </p:pic>
      <p:pic>
        <p:nvPicPr>
          <p:cNvPr id="11" name="Picture 10" descr="A person touching a fingerprint on a cellphone&#10;&#10;Description automatically generated">
            <a:extLst>
              <a:ext uri="{FF2B5EF4-FFF2-40B4-BE49-F238E27FC236}">
                <a16:creationId xmlns:a16="http://schemas.microsoft.com/office/drawing/2014/main" id="{6CC866E2-0DFE-7263-FEDB-751F4B1895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584" y="3495212"/>
            <a:ext cx="2392532" cy="239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CF3F1B4-8E20-C51E-ED37-B7071E3F4397}"/>
              </a:ext>
            </a:extLst>
          </p:cNvPr>
          <p:cNvCxnSpPr>
            <a:cxnSpLocks/>
          </p:cNvCxnSpPr>
          <p:nvPr/>
        </p:nvCxnSpPr>
        <p:spPr>
          <a:xfrm>
            <a:off x="517161" y="798633"/>
            <a:ext cx="7956564" cy="0"/>
          </a:xfrm>
          <a:prstGeom prst="line">
            <a:avLst/>
          </a:prstGeom>
          <a:ln w="381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95E7733C-1CA0-C0E6-BCE5-E4FFFCD7E4B7}"/>
              </a:ext>
            </a:extLst>
          </p:cNvPr>
          <p:cNvSpPr/>
          <p:nvPr/>
        </p:nvSpPr>
        <p:spPr>
          <a:xfrm>
            <a:off x="517161" y="260024"/>
            <a:ext cx="23118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/>
              <a:t>Background</a:t>
            </a:r>
          </a:p>
          <a:p>
            <a:pPr algn="ctr"/>
            <a:endParaRPr lang="en-US" altLang="zh-CN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5D30A-8259-7B2C-59C8-4BBAA482DFF1}"/>
              </a:ext>
            </a:extLst>
          </p:cNvPr>
          <p:cNvSpPr txBox="1"/>
          <p:nvPr/>
        </p:nvSpPr>
        <p:spPr>
          <a:xfrm>
            <a:off x="745913" y="995535"/>
            <a:ext cx="4704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Active Biometric</a:t>
            </a:r>
          </a:p>
        </p:txBody>
      </p:sp>
      <p:pic>
        <p:nvPicPr>
          <p:cNvPr id="10" name="Picture 9" descr="A silhouette of a person&#10;&#10;Description automatically generated">
            <a:extLst>
              <a:ext uri="{FF2B5EF4-FFF2-40B4-BE49-F238E27FC236}">
                <a16:creationId xmlns:a16="http://schemas.microsoft.com/office/drawing/2014/main" id="{61206D15-2EA0-3B83-9AB6-493FABD7AE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012" y="1446151"/>
            <a:ext cx="3227033" cy="32270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8C7E22-E628-3765-5075-CA22864CB3EE}"/>
              </a:ext>
            </a:extLst>
          </p:cNvPr>
          <p:cNvSpPr txBox="1"/>
          <p:nvPr/>
        </p:nvSpPr>
        <p:spPr>
          <a:xfrm>
            <a:off x="861134" y="2416491"/>
            <a:ext cx="136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Challenge A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459B5C5-36C7-3BAA-9028-4A428B61B795}"/>
              </a:ext>
            </a:extLst>
          </p:cNvPr>
          <p:cNvSpPr/>
          <p:nvPr/>
        </p:nvSpPr>
        <p:spPr>
          <a:xfrm>
            <a:off x="2396971" y="2526550"/>
            <a:ext cx="1367541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234EFDA-5ADE-041D-7827-488DF5B2699F}"/>
              </a:ext>
            </a:extLst>
          </p:cNvPr>
          <p:cNvSpPr/>
          <p:nvPr/>
        </p:nvSpPr>
        <p:spPr>
          <a:xfrm>
            <a:off x="5227090" y="2526550"/>
            <a:ext cx="1367541" cy="1846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4EDDBF-43D5-B036-B15B-1A7B3DA8D718}"/>
              </a:ext>
            </a:extLst>
          </p:cNvPr>
          <p:cNvSpPr txBox="1"/>
          <p:nvPr/>
        </p:nvSpPr>
        <p:spPr>
          <a:xfrm>
            <a:off x="6915325" y="2416491"/>
            <a:ext cx="136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Response 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6808F7-B00F-3628-BC7F-D5A5CAA70E8E}"/>
              </a:ext>
            </a:extLst>
          </p:cNvPr>
          <p:cNvSpPr txBox="1"/>
          <p:nvPr/>
        </p:nvSpPr>
        <p:spPr>
          <a:xfrm>
            <a:off x="861133" y="3059668"/>
            <a:ext cx="136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Challenge B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73E73DE-E114-8A4F-EAEB-30EEBCAA20E1}"/>
              </a:ext>
            </a:extLst>
          </p:cNvPr>
          <p:cNvSpPr/>
          <p:nvPr/>
        </p:nvSpPr>
        <p:spPr>
          <a:xfrm>
            <a:off x="2396970" y="3142103"/>
            <a:ext cx="1367541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17F65D1-F09A-09AD-7213-7F8A86488FB6}"/>
              </a:ext>
            </a:extLst>
          </p:cNvPr>
          <p:cNvSpPr/>
          <p:nvPr/>
        </p:nvSpPr>
        <p:spPr>
          <a:xfrm>
            <a:off x="5227090" y="3169727"/>
            <a:ext cx="1367541" cy="1846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422631-D1A5-195E-F857-B13C1D5E46F3}"/>
              </a:ext>
            </a:extLst>
          </p:cNvPr>
          <p:cNvSpPr txBox="1"/>
          <p:nvPr/>
        </p:nvSpPr>
        <p:spPr>
          <a:xfrm>
            <a:off x="6915325" y="3059668"/>
            <a:ext cx="136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Response 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B71D8C-33F2-DB22-4292-B1A484C71F09}"/>
              </a:ext>
            </a:extLst>
          </p:cNvPr>
          <p:cNvSpPr txBox="1"/>
          <p:nvPr/>
        </p:nvSpPr>
        <p:spPr>
          <a:xfrm>
            <a:off x="2722865" y="4406756"/>
            <a:ext cx="35451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Response </a:t>
            </a:r>
            <a:r>
              <a:rPr lang="en-US" altLang="zh-CN" sz="2400" dirty="0"/>
              <a:t>= H (</a:t>
            </a:r>
            <a:r>
              <a:rPr lang="en-US" altLang="zh-CN" sz="2400" dirty="0">
                <a:solidFill>
                  <a:schemeClr val="accent1"/>
                </a:solidFill>
              </a:rPr>
              <a:t>Challenge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E0A70D-340E-635C-AABD-1A8783FFF693}"/>
              </a:ext>
            </a:extLst>
          </p:cNvPr>
          <p:cNvSpPr txBox="1"/>
          <p:nvPr/>
        </p:nvSpPr>
        <p:spPr>
          <a:xfrm>
            <a:off x="1340528" y="5441997"/>
            <a:ext cx="6649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Biometric is human’s response </a:t>
            </a:r>
            <a:r>
              <a:rPr lang="en-US" altLang="zh-CN" sz="2000" b="1" dirty="0"/>
              <a:t>pattern</a:t>
            </a:r>
            <a:r>
              <a:rPr lang="en-US" altLang="zh-CN" sz="2000" dirty="0"/>
              <a:t> to challenge, </a:t>
            </a:r>
          </a:p>
          <a:p>
            <a:pPr algn="ctr"/>
            <a:r>
              <a:rPr lang="en-US" altLang="zh-CN" sz="2000" dirty="0"/>
              <a:t>but not specific challenge or response. </a:t>
            </a:r>
            <a:endParaRPr lang="zh-CN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E25E91-7D34-0303-4E93-8FB6D323076E}"/>
              </a:ext>
            </a:extLst>
          </p:cNvPr>
          <p:cNvSpPr txBox="1"/>
          <p:nvPr/>
        </p:nvSpPr>
        <p:spPr>
          <a:xfrm>
            <a:off x="2598572" y="4950117"/>
            <a:ext cx="3946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Challenge-Response Method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067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E6E55FD4-2A12-B334-2293-D05A1BA9D9FB}"/>
              </a:ext>
            </a:extLst>
          </p:cNvPr>
          <p:cNvSpPr/>
          <p:nvPr/>
        </p:nvSpPr>
        <p:spPr>
          <a:xfrm>
            <a:off x="579504" y="260024"/>
            <a:ext cx="212910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/>
              <a:t>Motivation</a:t>
            </a:r>
          </a:p>
          <a:p>
            <a:pPr algn="ctr"/>
            <a:endParaRPr lang="en-US" altLang="zh-CN" sz="3200" b="1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A9644E39-1678-3F4B-CD46-6A4EB2AD7615}"/>
              </a:ext>
            </a:extLst>
          </p:cNvPr>
          <p:cNvCxnSpPr>
            <a:cxnSpLocks/>
          </p:cNvCxnSpPr>
          <p:nvPr/>
        </p:nvCxnSpPr>
        <p:spPr>
          <a:xfrm>
            <a:off x="517161" y="798633"/>
            <a:ext cx="7956564" cy="0"/>
          </a:xfrm>
          <a:prstGeom prst="line">
            <a:avLst/>
          </a:prstGeom>
          <a:ln w="381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内容占位符 2">
            <a:extLst>
              <a:ext uri="{FF2B5EF4-FFF2-40B4-BE49-F238E27FC236}">
                <a16:creationId xmlns:a16="http://schemas.microsoft.com/office/drawing/2014/main" id="{68ACB598-BF6A-5B5D-C2DA-ADF7FA9468D2}"/>
              </a:ext>
            </a:extLst>
          </p:cNvPr>
          <p:cNvSpPr txBox="1">
            <a:spLocks/>
          </p:cNvSpPr>
          <p:nvPr/>
        </p:nvSpPr>
        <p:spPr>
          <a:xfrm>
            <a:off x="581404" y="3246407"/>
            <a:ext cx="7892321" cy="1691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2200" b="1" dirty="0">
              <a:effectLst/>
              <a:latin typeface="Candara" panose="020E0502030303020204" pitchFamily="34" charset="0"/>
            </a:endParaRPr>
          </a:p>
          <a:p>
            <a:pPr algn="l"/>
            <a:r>
              <a:rPr lang="en-US" sz="2200" b="1" dirty="0">
                <a:effectLst/>
                <a:latin typeface="Candara" panose="020E0502030303020204" pitchFamily="34" charset="0"/>
              </a:rPr>
              <a:t>VR </a:t>
            </a:r>
            <a:r>
              <a:rPr lang="en-US" sz="2200" b="1" i="0" dirty="0">
                <a:effectLst/>
                <a:latin typeface="Candara" panose="020E0502030303020204" pitchFamily="34" charset="0"/>
              </a:rPr>
              <a:t>headsets that already include integrated eye tracker</a:t>
            </a:r>
            <a:endParaRPr lang="en-US" sz="2200" b="1" i="0" baseline="30000" dirty="0">
              <a:effectLst/>
              <a:latin typeface="Candara" panose="020E0502030303020204" pitchFamily="34" charset="0"/>
            </a:endParaRPr>
          </a:p>
          <a:p>
            <a:pPr algn="l"/>
            <a:endParaRPr lang="en-US" sz="2200" b="1" baseline="30000" dirty="0">
              <a:effectLst/>
              <a:latin typeface="Candara" panose="020E0502030303020204" pitchFamily="34" charset="0"/>
            </a:endParaRPr>
          </a:p>
          <a:p>
            <a:pPr algn="l"/>
            <a:endParaRPr lang="en-US" sz="2200" b="1" i="0" baseline="30000" dirty="0">
              <a:effectLst/>
              <a:latin typeface="Candara" panose="020E0502030303020204" pitchFamily="34" charset="0"/>
            </a:endParaRPr>
          </a:p>
          <a:p>
            <a:pPr algn="l"/>
            <a:endParaRPr lang="en-US" sz="2200" b="1" baseline="30000" dirty="0">
              <a:effectLst/>
              <a:latin typeface="Candara" panose="020E0502030303020204" pitchFamily="34" charset="0"/>
            </a:endParaRPr>
          </a:p>
          <a:p>
            <a:pPr marL="0" indent="0" algn="l">
              <a:buNone/>
            </a:pPr>
            <a:endParaRPr lang="en-US" sz="2200" b="1" dirty="0">
              <a:effectLst/>
              <a:latin typeface="Candara" panose="020E0502030303020204" pitchFamily="34" charset="0"/>
            </a:endParaRPr>
          </a:p>
          <a:p>
            <a:pPr algn="l"/>
            <a:r>
              <a:rPr lang="en-US" sz="2200" b="1" dirty="0">
                <a:effectLst/>
                <a:latin typeface="Candara" panose="020E0502030303020204" pitchFamily="34" charset="0"/>
              </a:rPr>
              <a:t>Can we use </a:t>
            </a:r>
            <a:r>
              <a:rPr lang="en-US" sz="2200" b="1" dirty="0">
                <a:solidFill>
                  <a:srgbClr val="FF0000"/>
                </a:solidFill>
                <a:effectLst/>
                <a:latin typeface="Candara" panose="020E0502030303020204" pitchFamily="34" charset="0"/>
              </a:rPr>
              <a:t>reflexive</a:t>
            </a:r>
            <a:r>
              <a:rPr lang="en-US" sz="2200" b="1" dirty="0">
                <a:effectLst/>
                <a:latin typeface="Candara" panose="020E0502030303020204" pitchFamily="34" charset="0"/>
              </a:rPr>
              <a:t> eye responses as biometric?</a:t>
            </a:r>
            <a:endParaRPr lang="en-US" sz="2200" b="1" i="0" dirty="0">
              <a:effectLst/>
              <a:latin typeface="Candara" panose="020E0502030303020204" pitchFamily="34" charset="0"/>
            </a:endParaRPr>
          </a:p>
          <a:p>
            <a:pPr algn="l"/>
            <a:endParaRPr lang="en-US" sz="2200" b="1" baseline="30000" dirty="0">
              <a:effectLst/>
              <a:latin typeface="Candara" panose="020E0502030303020204" pitchFamily="34" charset="0"/>
            </a:endParaRPr>
          </a:p>
          <a:p>
            <a:pPr algn="l"/>
            <a:endParaRPr lang="en-US" sz="2200" b="1" i="0" baseline="30000" dirty="0">
              <a:effectLst/>
              <a:latin typeface="Candara" panose="020E0502030303020204" pitchFamily="34" charset="0"/>
            </a:endParaRPr>
          </a:p>
          <a:p>
            <a:pPr algn="l"/>
            <a:endParaRPr lang="en-US" sz="2200" b="1" baseline="30000" dirty="0">
              <a:effectLst/>
              <a:latin typeface="Candara" panose="020E0502030303020204" pitchFamily="34" charset="0"/>
            </a:endParaRPr>
          </a:p>
          <a:p>
            <a:pPr marL="0" indent="0" algn="l">
              <a:buNone/>
            </a:pPr>
            <a:endParaRPr lang="en-US" sz="2200" b="1" i="0" baseline="30000" dirty="0">
              <a:effectLst/>
              <a:latin typeface="Candara" panose="020E0502030303020204" pitchFamily="34" charset="0"/>
            </a:endParaRPr>
          </a:p>
          <a:p>
            <a:pPr marL="0" indent="0" algn="l">
              <a:buNone/>
            </a:pPr>
            <a:endParaRPr lang="en-US" sz="2200" b="1" i="0" baseline="30000" dirty="0">
              <a:solidFill>
                <a:srgbClr val="FF0000"/>
              </a:solidFill>
              <a:effectLst/>
              <a:latin typeface="Candara" panose="020E05020303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2291A8-5591-22AB-5039-766AB09601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79" y="4306652"/>
            <a:ext cx="1299560" cy="555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BF1E74-EA40-57B9-2C45-55158C9DDA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892" y="4349052"/>
            <a:ext cx="1057734" cy="626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267EE7-7DF9-9398-2A14-F6DC305460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225" y="4051008"/>
            <a:ext cx="1299560" cy="9777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9580B5-6D97-DC7F-C98A-08B5DDA50448}"/>
              </a:ext>
            </a:extLst>
          </p:cNvPr>
          <p:cNvSpPr txBox="1"/>
          <p:nvPr/>
        </p:nvSpPr>
        <p:spPr>
          <a:xfrm>
            <a:off x="4116285" y="4959705"/>
            <a:ext cx="1692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/>
              <a:t>HP Reverb G2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0A21D2-B5A5-4F81-9C95-7C78261322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04" y="4230222"/>
            <a:ext cx="1299559" cy="7277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D8D1F0-AA4C-5CAD-BF3E-75BE6FCC1CBD}"/>
              </a:ext>
            </a:extLst>
          </p:cNvPr>
          <p:cNvSpPr txBox="1"/>
          <p:nvPr/>
        </p:nvSpPr>
        <p:spPr>
          <a:xfrm>
            <a:off x="5388374" y="4940811"/>
            <a:ext cx="1692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/>
              <a:t>Pico Neo 3 Pro Eye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ECDE17C-C2E5-98DC-B525-21E1AE968CC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993" y="4247323"/>
            <a:ext cx="1117826" cy="72775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A403ED1-2DD7-6DE8-2421-76191E0C3B99}"/>
              </a:ext>
            </a:extLst>
          </p:cNvPr>
          <p:cNvSpPr txBox="1"/>
          <p:nvPr/>
        </p:nvSpPr>
        <p:spPr>
          <a:xfrm>
            <a:off x="6857767" y="4947433"/>
            <a:ext cx="1692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/>
              <a:t>HTC </a:t>
            </a:r>
            <a:r>
              <a:rPr lang="en-HK" sz="1100" dirty="0" err="1"/>
              <a:t>Vive</a:t>
            </a:r>
            <a:r>
              <a:rPr lang="en-HK" sz="1100" dirty="0"/>
              <a:t> Pro Eye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F86DA1-C340-E4EF-1C1B-A269C1B87636}"/>
              </a:ext>
            </a:extLst>
          </p:cNvPr>
          <p:cNvSpPr txBox="1"/>
          <p:nvPr/>
        </p:nvSpPr>
        <p:spPr>
          <a:xfrm>
            <a:off x="1074198" y="4957974"/>
            <a:ext cx="1219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Primax</a:t>
            </a:r>
            <a:r>
              <a:rPr lang="en-US" altLang="zh-CN" sz="1200" dirty="0"/>
              <a:t> Crystal</a:t>
            </a:r>
            <a:endParaRPr lang="zh-CN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BF864B-C4DE-7FAF-B6D4-878A3CFFBC72}"/>
              </a:ext>
            </a:extLst>
          </p:cNvPr>
          <p:cNvSpPr txBox="1"/>
          <p:nvPr/>
        </p:nvSpPr>
        <p:spPr>
          <a:xfrm>
            <a:off x="2620503" y="4960900"/>
            <a:ext cx="1287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PlayStation VR2</a:t>
            </a:r>
            <a:endParaRPr lang="zh-CN" altLang="en-US" sz="12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6261ACB-3F96-32F0-8273-B0AB3810D72E}"/>
              </a:ext>
            </a:extLst>
          </p:cNvPr>
          <p:cNvSpPr/>
          <p:nvPr/>
        </p:nvSpPr>
        <p:spPr>
          <a:xfrm>
            <a:off x="878889" y="1558465"/>
            <a:ext cx="7306323" cy="104269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69C8BF-DE40-D519-9723-6BA5D94E89EF}"/>
              </a:ext>
            </a:extLst>
          </p:cNvPr>
          <p:cNvSpPr txBox="1"/>
          <p:nvPr/>
        </p:nvSpPr>
        <p:spPr>
          <a:xfrm>
            <a:off x="2093921" y="2978372"/>
            <a:ext cx="653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/>
              <a:t>- R John Leigh and David S Zee. The neurology of eye movements. Contemporary Neurology</a:t>
            </a:r>
            <a:endParaRPr lang="zh-CN" altLang="en-US" sz="12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B5A9C3-1388-D7BA-446D-569AA463DB3D}"/>
              </a:ext>
            </a:extLst>
          </p:cNvPr>
          <p:cNvSpPr txBox="1"/>
          <p:nvPr/>
        </p:nvSpPr>
        <p:spPr>
          <a:xfrm>
            <a:off x="932107" y="1655579"/>
            <a:ext cx="7190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/>
              <a:t>Reflexive eye movement is an activity that is driven by visual stimulation but does not require volitional control.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344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34" grpId="0"/>
      <p:bldP spid="5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881B822-8CFC-3908-688A-894E1640B7D1}"/>
              </a:ext>
            </a:extLst>
          </p:cNvPr>
          <p:cNvSpPr/>
          <p:nvPr/>
        </p:nvSpPr>
        <p:spPr>
          <a:xfrm>
            <a:off x="509875" y="237006"/>
            <a:ext cx="3321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/>
              <a:t>Preliminary Study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06DB660-43A3-760C-F622-4317E4B01EC1}"/>
              </a:ext>
            </a:extLst>
          </p:cNvPr>
          <p:cNvCxnSpPr>
            <a:cxnSpLocks/>
          </p:cNvCxnSpPr>
          <p:nvPr/>
        </p:nvCxnSpPr>
        <p:spPr>
          <a:xfrm>
            <a:off x="517161" y="798633"/>
            <a:ext cx="7956564" cy="0"/>
          </a:xfrm>
          <a:prstGeom prst="line">
            <a:avLst/>
          </a:prstGeom>
          <a:ln w="381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1ED293FA-FEF8-4791-9D43-FE689FA9B082}"/>
              </a:ext>
            </a:extLst>
          </p:cNvPr>
          <p:cNvSpPr txBox="1">
            <a:spLocks/>
          </p:cNvSpPr>
          <p:nvPr/>
        </p:nvSpPr>
        <p:spPr>
          <a:xfrm>
            <a:off x="517161" y="993580"/>
            <a:ext cx="8163996" cy="1959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/>
              <a:t>What eye responses are reflexive?</a:t>
            </a:r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/>
              <a:t>Reflexive saccade </a:t>
            </a:r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/>
              <a:t>Pupil diameter change</a:t>
            </a:r>
          </a:p>
          <a:p>
            <a:pPr marL="457200" lvl="1" indent="0">
              <a:buNone/>
            </a:pPr>
            <a:endParaRPr lang="en-US" sz="2200" dirty="0"/>
          </a:p>
          <a:p>
            <a:r>
              <a:rPr lang="en-US" sz="1800" b="1" dirty="0"/>
              <a:t>How to elicit the reflexive response</a:t>
            </a:r>
            <a:r>
              <a:rPr lang="en-US" altLang="zh-CN" sz="1800" b="1" dirty="0"/>
              <a:t>s</a:t>
            </a:r>
            <a:r>
              <a:rPr lang="en-US" sz="1800" b="1" dirty="0"/>
              <a:t>?</a:t>
            </a:r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/>
              <a:t>When a noticeable change occurs in the field of view</a:t>
            </a:r>
          </a:p>
          <a:p>
            <a:pPr marL="457200" lvl="1" indent="0">
              <a:buNone/>
            </a:pPr>
            <a:endParaRPr lang="en-US" altLang="zh-CN" sz="1800" dirty="0"/>
          </a:p>
          <a:p>
            <a:pPr lvl="1"/>
            <a:r>
              <a:rPr lang="en-US" altLang="zh-CN" sz="1800" dirty="0"/>
              <a:t>When focused object changes its depth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31A917F-4BB1-4CFA-BE71-833A918A5E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33" y="4720146"/>
            <a:ext cx="2430038" cy="13392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3FB1D1-32B9-465B-8BC5-49180A48FD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182" y="4673606"/>
            <a:ext cx="2861682" cy="16228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BEBA09-538D-46A2-8A00-D251E2A785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775" y="4699038"/>
            <a:ext cx="2802636" cy="159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05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881B822-8CFC-3908-688A-894E1640B7D1}"/>
              </a:ext>
            </a:extLst>
          </p:cNvPr>
          <p:cNvSpPr/>
          <p:nvPr/>
        </p:nvSpPr>
        <p:spPr>
          <a:xfrm>
            <a:off x="530352" y="213858"/>
            <a:ext cx="27622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/>
              <a:t>System Design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06DB660-43A3-760C-F622-4317E4B01EC1}"/>
              </a:ext>
            </a:extLst>
          </p:cNvPr>
          <p:cNvCxnSpPr>
            <a:cxnSpLocks/>
          </p:cNvCxnSpPr>
          <p:nvPr/>
        </p:nvCxnSpPr>
        <p:spPr>
          <a:xfrm>
            <a:off x="517161" y="798633"/>
            <a:ext cx="7956564" cy="0"/>
          </a:xfrm>
          <a:prstGeom prst="line">
            <a:avLst/>
          </a:prstGeom>
          <a:ln w="381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3EB5B7C-F70D-36A2-54F4-87B2823BEDD9}"/>
              </a:ext>
            </a:extLst>
          </p:cNvPr>
          <p:cNvSpPr txBox="1">
            <a:spLocks/>
          </p:cNvSpPr>
          <p:nvPr/>
        </p:nvSpPr>
        <p:spPr>
          <a:xfrm>
            <a:off x="530352" y="669115"/>
            <a:ext cx="8163996" cy="1959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zh-CN" sz="1800" dirty="0"/>
          </a:p>
          <a:p>
            <a:r>
              <a:rPr lang="en-US" altLang="zh-CN" sz="2400" b="1" dirty="0"/>
              <a:t>Overview</a:t>
            </a:r>
          </a:p>
          <a:p>
            <a:pPr marL="0" indent="0">
              <a:buNone/>
            </a:pPr>
            <a:endParaRPr lang="en-US" altLang="zh-CN" sz="2000" b="1" dirty="0"/>
          </a:p>
          <a:p>
            <a:pPr lvl="1"/>
            <a:r>
              <a:rPr lang="en-US" altLang="zh-CN" sz="1800" dirty="0"/>
              <a:t>Visual stimulation</a:t>
            </a:r>
          </a:p>
          <a:p>
            <a:pPr marL="457200" lvl="1" indent="0">
              <a:buNone/>
            </a:pPr>
            <a:endParaRPr lang="en-US" altLang="zh-CN" sz="1800" dirty="0"/>
          </a:p>
          <a:p>
            <a:pPr lvl="1"/>
            <a:r>
              <a:rPr lang="en-US" altLang="zh-CN" sz="1800" dirty="0"/>
              <a:t>Signal processing</a:t>
            </a:r>
          </a:p>
          <a:p>
            <a:pPr marL="457200" lvl="1" indent="0">
              <a:buNone/>
            </a:pPr>
            <a:endParaRPr lang="en-US" altLang="zh-CN" sz="1800" dirty="0"/>
          </a:p>
          <a:p>
            <a:pPr lvl="1"/>
            <a:r>
              <a:rPr lang="en-US" altLang="zh-CN" sz="1800" dirty="0"/>
              <a:t>Feature extraction &amp; Authentication</a:t>
            </a:r>
          </a:p>
          <a:p>
            <a:pPr lvl="1"/>
            <a:endParaRPr lang="en-US" altLang="zh-CN" sz="1800" dirty="0"/>
          </a:p>
          <a:p>
            <a:endParaRPr lang="en-US" altLang="zh-C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E01BEE-C215-47C3-8748-23450A58AC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95" y="4229832"/>
            <a:ext cx="8083296" cy="148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37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F056BFC-9E75-6A67-B072-F053D22EB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61" y="1034148"/>
            <a:ext cx="7956564" cy="1635897"/>
          </a:xfrm>
        </p:spPr>
        <p:txBody>
          <a:bodyPr>
            <a:noAutofit/>
          </a:bodyPr>
          <a:lstStyle/>
          <a:p>
            <a:r>
              <a:rPr lang="en-US" altLang="zh-CN" sz="2000" b="1" dirty="0"/>
              <a:t>Visual Stimulation Design</a:t>
            </a:r>
          </a:p>
          <a:p>
            <a:pPr lvl="1"/>
            <a:r>
              <a:rPr lang="en-HK" sz="1800" b="1" dirty="0"/>
              <a:t>Salient change:</a:t>
            </a:r>
            <a:r>
              <a:rPr lang="en-US" altLang="zh-CN" sz="1800" b="1" dirty="0"/>
              <a:t> </a:t>
            </a:r>
            <a:r>
              <a:rPr lang="en-US" altLang="zh-CN" sz="1800" i="1" dirty="0"/>
              <a:t>elicit reflexive saccades.</a:t>
            </a:r>
          </a:p>
          <a:p>
            <a:pPr lvl="1"/>
            <a:r>
              <a:rPr lang="en-US" altLang="zh-CN" sz="1800" b="1" dirty="0"/>
              <a:t>Variable depth: </a:t>
            </a:r>
            <a:r>
              <a:rPr lang="en-US" altLang="zh-CN" sz="1800" i="1" dirty="0"/>
              <a:t>elicit pupil diameter changes.</a:t>
            </a:r>
          </a:p>
          <a:p>
            <a:pPr lvl="1"/>
            <a:r>
              <a:rPr lang="en-US" altLang="zh-CN" sz="1800" b="1" dirty="0"/>
              <a:t>Unpredictability:</a:t>
            </a:r>
            <a:r>
              <a:rPr lang="en-US" altLang="zh-CN" sz="1800" dirty="0"/>
              <a:t> </a:t>
            </a:r>
            <a:r>
              <a:rPr lang="en-US" sz="1800" i="1" dirty="0"/>
              <a:t>exclude the interference from memory.</a:t>
            </a:r>
            <a:endParaRPr lang="en-US" altLang="zh-CN" sz="1800" i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81B822-8CFC-3908-688A-894E1640B7D1}"/>
              </a:ext>
            </a:extLst>
          </p:cNvPr>
          <p:cNvSpPr/>
          <p:nvPr/>
        </p:nvSpPr>
        <p:spPr>
          <a:xfrm>
            <a:off x="517161" y="179894"/>
            <a:ext cx="27622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/>
              <a:t>System Design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06DB660-43A3-760C-F622-4317E4B01EC1}"/>
              </a:ext>
            </a:extLst>
          </p:cNvPr>
          <p:cNvCxnSpPr>
            <a:cxnSpLocks/>
          </p:cNvCxnSpPr>
          <p:nvPr/>
        </p:nvCxnSpPr>
        <p:spPr>
          <a:xfrm>
            <a:off x="517161" y="798633"/>
            <a:ext cx="7956564" cy="0"/>
          </a:xfrm>
          <a:prstGeom prst="line">
            <a:avLst/>
          </a:prstGeom>
          <a:ln w="381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red ball with white text&#10;&#10;Description automatically generated">
            <a:extLst>
              <a:ext uri="{FF2B5EF4-FFF2-40B4-BE49-F238E27FC236}">
                <a16:creationId xmlns:a16="http://schemas.microsoft.com/office/drawing/2014/main" id="{1856821B-60B2-F85D-49A9-CA1687E594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2" y="2542225"/>
            <a:ext cx="2212517" cy="1245919"/>
          </a:xfrm>
          <a:prstGeom prst="rect">
            <a:avLst/>
          </a:prstGeom>
        </p:spPr>
      </p:pic>
      <p:pic>
        <p:nvPicPr>
          <p:cNvPr id="6" name="Picture 5" descr="A close-up of a red ball&#10;&#10;Description automatically generated">
            <a:extLst>
              <a:ext uri="{FF2B5EF4-FFF2-40B4-BE49-F238E27FC236}">
                <a16:creationId xmlns:a16="http://schemas.microsoft.com/office/drawing/2014/main" id="{44659369-0C7D-0D8E-57C7-4C950EC124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071" y="2542226"/>
            <a:ext cx="2212517" cy="1245919"/>
          </a:xfrm>
          <a:prstGeom prst="rect">
            <a:avLst/>
          </a:prstGeom>
        </p:spPr>
      </p:pic>
      <p:pic>
        <p:nvPicPr>
          <p:cNvPr id="10" name="Picture 9" descr="A close-up of balls&#10;&#10;Description automatically generated">
            <a:extLst>
              <a:ext uri="{FF2B5EF4-FFF2-40B4-BE49-F238E27FC236}">
                <a16:creationId xmlns:a16="http://schemas.microsoft.com/office/drawing/2014/main" id="{A757B441-5B5B-8DD0-5766-263792E395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2" y="4535859"/>
            <a:ext cx="2212517" cy="1245919"/>
          </a:xfrm>
          <a:prstGeom prst="rect">
            <a:avLst/>
          </a:prstGeom>
        </p:spPr>
      </p:pic>
      <p:pic>
        <p:nvPicPr>
          <p:cNvPr id="12" name="Picture 11" descr="A close-up of several balls&#10;&#10;Description automatically generated">
            <a:extLst>
              <a:ext uri="{FF2B5EF4-FFF2-40B4-BE49-F238E27FC236}">
                <a16:creationId xmlns:a16="http://schemas.microsoft.com/office/drawing/2014/main" id="{74BA94A3-7E59-B6BC-463A-A443C6FC3F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071" y="4547250"/>
            <a:ext cx="2212518" cy="1245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FAF7EC-78E2-C97C-22B2-9B4A7EC32652}"/>
              </a:ext>
            </a:extLst>
          </p:cNvPr>
          <p:cNvSpPr txBox="1"/>
          <p:nvPr/>
        </p:nvSpPr>
        <p:spPr>
          <a:xfrm>
            <a:off x="1312476" y="3977335"/>
            <a:ext cx="2556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(a) Stim. appears in FOV</a:t>
            </a:r>
            <a:endParaRPr lang="zh-CN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5CC8B4-4DF6-CDB4-291A-CD706DE05579}"/>
              </a:ext>
            </a:extLst>
          </p:cNvPr>
          <p:cNvSpPr txBox="1"/>
          <p:nvPr/>
        </p:nvSpPr>
        <p:spPr>
          <a:xfrm>
            <a:off x="5275135" y="3977335"/>
            <a:ext cx="2556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(b) Gaze intersects stim.</a:t>
            </a:r>
            <a:endParaRPr lang="zh-CN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FB6C4-4892-8F24-145A-8458461B0BA9}"/>
              </a:ext>
            </a:extLst>
          </p:cNvPr>
          <p:cNvSpPr txBox="1"/>
          <p:nvPr/>
        </p:nvSpPr>
        <p:spPr>
          <a:xfrm>
            <a:off x="1312475" y="6001748"/>
            <a:ext cx="2556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(c) Saccades catch stim.</a:t>
            </a:r>
            <a:endParaRPr lang="zh-CN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62F1EC-BCDB-C9B0-CC15-0ED9DBF3D981}"/>
              </a:ext>
            </a:extLst>
          </p:cNvPr>
          <p:cNvSpPr txBox="1"/>
          <p:nvPr/>
        </p:nvSpPr>
        <p:spPr>
          <a:xfrm>
            <a:off x="5275134" y="6001748"/>
            <a:ext cx="2556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(d) </a:t>
            </a:r>
            <a:r>
              <a:rPr lang="zh-CN" altLang="en-US" sz="1600" dirty="0"/>
              <a:t>New stim. is gazed</a:t>
            </a:r>
            <a:r>
              <a:rPr lang="en-US" altLang="zh-CN" sz="1600" dirty="0"/>
              <a:t>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25215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F056BFC-9E75-6A67-B072-F053D22EB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10" y="1180452"/>
            <a:ext cx="8031224" cy="5027134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Signal Processing</a:t>
            </a:r>
            <a:endParaRPr lang="en-US" altLang="zh-CN" sz="2000" dirty="0"/>
          </a:p>
          <a:p>
            <a:pPr lvl="1"/>
            <a:r>
              <a:rPr lang="en-US" altLang="zh-CN" sz="2000" dirty="0"/>
              <a:t>Reflexive saccades segmentation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lvl="2"/>
            <a:r>
              <a:rPr lang="en-US" sz="2000" dirty="0">
                <a:latin typeface="+mn-lt"/>
                <a:cs typeface="+mn-cs"/>
              </a:rPr>
              <a:t>Determine the time interval reflexive saccades may occur.</a:t>
            </a:r>
            <a:endParaRPr lang="en-US" altLang="zh-CN" sz="2000" dirty="0"/>
          </a:p>
          <a:p>
            <a:pPr lvl="2"/>
            <a:endParaRPr lang="en-US" sz="2000" dirty="0">
              <a:latin typeface="+mn-lt"/>
              <a:cs typeface="+mn-cs"/>
            </a:endParaRPr>
          </a:p>
          <a:p>
            <a:pPr lvl="2"/>
            <a:r>
              <a:rPr lang="en-US" altLang="zh-CN" sz="2000" dirty="0"/>
              <a:t>Employ iteration method to adaptively search the threshold.</a:t>
            </a:r>
          </a:p>
          <a:p>
            <a:pPr lvl="2"/>
            <a:endParaRPr lang="en-US" altLang="zh-CN" sz="2000" dirty="0"/>
          </a:p>
          <a:p>
            <a:pPr lvl="2"/>
            <a:r>
              <a:rPr lang="en-US" altLang="zh-CN" sz="2000" dirty="0"/>
              <a:t>Verify the reflexivity of saccades extracted.</a:t>
            </a:r>
            <a:endParaRPr lang="en-US" altLang="zh-CN" sz="1800" dirty="0"/>
          </a:p>
          <a:p>
            <a:pPr lvl="2"/>
            <a:endParaRPr lang="en-US" sz="1800" dirty="0">
              <a:latin typeface="+mn-lt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81B822-8CFC-3908-688A-894E1640B7D1}"/>
              </a:ext>
            </a:extLst>
          </p:cNvPr>
          <p:cNvSpPr/>
          <p:nvPr/>
        </p:nvSpPr>
        <p:spPr>
          <a:xfrm>
            <a:off x="517110" y="213858"/>
            <a:ext cx="27622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/>
              <a:t>System Design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06DB660-43A3-760C-F622-4317E4B01EC1}"/>
              </a:ext>
            </a:extLst>
          </p:cNvPr>
          <p:cNvCxnSpPr>
            <a:cxnSpLocks/>
          </p:cNvCxnSpPr>
          <p:nvPr/>
        </p:nvCxnSpPr>
        <p:spPr>
          <a:xfrm>
            <a:off x="517161" y="798633"/>
            <a:ext cx="7956564" cy="0"/>
          </a:xfrm>
          <a:prstGeom prst="line">
            <a:avLst/>
          </a:prstGeom>
          <a:ln w="381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13BB071-16C0-4646-BDB9-2A3C68F9D0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39" y="4776186"/>
            <a:ext cx="2732335" cy="15091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BD773A-4D19-0C1C-C0EA-5D330DE63C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18" y="4776186"/>
            <a:ext cx="2574315" cy="15091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F0F61FC-3616-4B68-8915-457ABD9D09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65" y="4800168"/>
            <a:ext cx="2548069" cy="1407418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A4E2B1-13E8-49A2-FE92-080CC2BC5B18}"/>
              </a:ext>
            </a:extLst>
          </p:cNvPr>
          <p:cNvCxnSpPr>
            <a:cxnSpLocks/>
          </p:cNvCxnSpPr>
          <p:nvPr/>
        </p:nvCxnSpPr>
        <p:spPr>
          <a:xfrm>
            <a:off x="3657600" y="5410914"/>
            <a:ext cx="2101850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D5CE80E-3BAF-CEA6-52B2-5561BCD8A05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339" y="5263918"/>
            <a:ext cx="508462" cy="11487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79B6ED-7637-440B-AC63-7E2278F50908}"/>
              </a:ext>
            </a:extLst>
          </p:cNvPr>
          <p:cNvCxnSpPr>
            <a:cxnSpLocks/>
          </p:cNvCxnSpPr>
          <p:nvPr/>
        </p:nvCxnSpPr>
        <p:spPr>
          <a:xfrm>
            <a:off x="3663951" y="5610642"/>
            <a:ext cx="210185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AD7C646D-0920-36D7-3BC1-A1DEBC5A346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339" y="5527049"/>
            <a:ext cx="356061" cy="5458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15349AF-A8FC-F4C1-3536-981BDFBF028E}"/>
              </a:ext>
            </a:extLst>
          </p:cNvPr>
          <p:cNvCxnSpPr>
            <a:cxnSpLocks/>
          </p:cNvCxnSpPr>
          <p:nvPr/>
        </p:nvCxnSpPr>
        <p:spPr>
          <a:xfrm>
            <a:off x="3657600" y="5823470"/>
            <a:ext cx="21018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71FCA08-D14F-D155-CD66-EE5D9BBCEBF7}"/>
              </a:ext>
            </a:extLst>
          </p:cNvPr>
          <p:cNvCxnSpPr>
            <a:cxnSpLocks/>
          </p:cNvCxnSpPr>
          <p:nvPr/>
        </p:nvCxnSpPr>
        <p:spPr>
          <a:xfrm>
            <a:off x="4354118" y="5422856"/>
            <a:ext cx="0" cy="4006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FF0B179F-AAB9-DDF0-E7D7-5F91CE03743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780" y="5718829"/>
            <a:ext cx="272079" cy="8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2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0C7FCA7DB7364EAE8F27E3DAD21763" ma:contentTypeVersion="10" ma:contentTypeDescription="Create a new document." ma:contentTypeScope="" ma:versionID="15d834f9daf9816d7c52833744829fc0">
  <xsd:schema xmlns:xsd="http://www.w3.org/2001/XMLSchema" xmlns:xs="http://www.w3.org/2001/XMLSchema" xmlns:p="http://schemas.microsoft.com/office/2006/metadata/properties" xmlns:ns3="5d6743e2-7e03-415a-9c15-fa6228285785" targetNamespace="http://schemas.microsoft.com/office/2006/metadata/properties" ma:root="true" ma:fieldsID="aa4e85dbdd3c75bde07aa039e51c3f22" ns3:_="">
    <xsd:import namespace="5d6743e2-7e03-415a-9c15-fa622828578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6743e2-7e03-415a-9c15-fa62282857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0F9848-8A2C-4BF4-81FB-EA1A6DDFABB9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5d6743e2-7e03-415a-9c15-fa6228285785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4F307BB-2DDB-49F8-B6A0-E937415303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59C800-9593-423D-AB2B-032C2F0783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6743e2-7e03-415a-9c15-fa62282857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19473</TotalTime>
  <Words>692</Words>
  <Application>Microsoft Office PowerPoint</Application>
  <PresentationFormat>On-screen Show (4:3)</PresentationFormat>
  <Paragraphs>163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NimbusRomNo9L-Regu</vt:lpstr>
      <vt:lpstr>等线</vt:lpstr>
      <vt:lpstr>Arial</vt:lpstr>
      <vt:lpstr>Calibri</vt:lpstr>
      <vt:lpstr>Candara</vt:lpstr>
      <vt:lpstr>Courier New</vt:lpstr>
      <vt:lpstr>Lato</vt:lpstr>
      <vt:lpstr>Times New Roman</vt:lpstr>
      <vt:lpstr>Wingdings</vt:lpstr>
      <vt:lpstr>Office Theme</vt:lpstr>
      <vt:lpstr>Medusa3D: The Watchful Eye Freezing Illegitimate Users in Virtual Reality Interactions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2019-05-13T02:00:36Z</dcterms:created>
  <dcterms:modified xsi:type="dcterms:W3CDTF">2024-10-27T03:45:48Z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0x0101003A0C7FCA7DB7364EAE8F27E3DAD21763</vt:lpwstr>
  </property>
</Properties>
</file>