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 snapToObjects="1">
      <p:cViewPr>
        <p:scale>
          <a:sx n="199" d="100"/>
          <a:sy n="199" d="100"/>
        </p:scale>
        <p:origin x="-2776" y="-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57DF-9C9D-6E42-96E0-CE277A393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AC2F7-F0EA-AF4C-8AE4-D2FD36201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22FE1-40F3-EF46-A125-762B0FC0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F290-1553-0544-9BA1-6254366E250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37D8-C062-F449-B5E7-BD5B2A4C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4B6C8-0550-384B-8E95-51B0D078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19D4-2221-1B4F-A33B-627E1015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9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3458-FB3F-EF49-8D2A-135482FF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B5C3B-BE2F-5940-A732-5DD373FA6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24FE-A1B5-1D44-A410-53B2F8F0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F290-1553-0544-9BA1-6254366E250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97E29-CC54-1344-A45C-FC8D92F5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BBE4-DD12-9447-B5AA-075B7F21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19D4-2221-1B4F-A33B-627E1015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5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23238-66B5-E441-B353-A84F226C5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1823A-671F-4B40-B52F-2EE9A3E2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9D31-2415-F047-A3C5-D7E2B023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F290-1553-0544-9BA1-6254366E250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8483-6CF2-E943-9744-44953F74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BC5EC-4249-EE41-A8EA-A69D8FEA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19D4-2221-1B4F-A33B-627E1015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3E30-F6AE-4B4C-9E0A-12B9B728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3A3C-0239-3645-A5D7-7C97BD01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2F41C-D8FA-4649-99CE-0CB0F101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F290-1553-0544-9BA1-6254366E250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8648-0C2D-0743-A14A-3AC120F8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D6EA-B90E-BE40-8E28-9ACB448F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19D4-2221-1B4F-A33B-627E1015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BE97-70C6-B44B-8253-3CDFC31D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67AB7-3C77-8B46-B1AC-135A1B65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8274-B5D4-E84B-A68E-3A46925C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F290-1553-0544-9BA1-6254366E250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EB032-8895-8A4E-8723-F692C61C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C5D7-F324-7149-9748-12197CE8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19D4-2221-1B4F-A33B-627E1015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7F54-7157-854D-8CE5-8673C338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71F9-86C7-7446-8841-0762501C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97985-3C8B-1748-A30E-459915E7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BE208-3226-9340-BFD3-71DD9226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F290-1553-0544-9BA1-6254366E250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59D5-DC1D-7F4F-9548-4AC2517F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3F723-6B24-0946-BB63-C5C2F52A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19D4-2221-1B4F-A33B-627E1015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1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B6BE-941B-FC41-875A-94FE21A1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8CB8F-AA3F-974F-8298-4C2B65CF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D56D6-1457-CD43-8702-5A220CFE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09615-4F76-3245-B65D-2D161F7EF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F3A5B-3630-614B-A8C6-E1A76A05A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DC3FC-85B8-C44D-8EDF-A4FC276F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F290-1553-0544-9BA1-6254366E250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CFEF6-5C88-7F41-B48A-DDD97964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9038B-248B-2649-921F-51BC2FA2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19D4-2221-1B4F-A33B-627E1015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CF6E-2A64-FD4F-8876-B9F4F024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212FB-BA89-8145-81F0-6E7BD09A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F290-1553-0544-9BA1-6254366E250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C6E56-B182-324B-A75D-4DE950F6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4B7E9-FB73-BB49-BD12-D9FD0DB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19D4-2221-1B4F-A33B-627E1015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2A3BA-9225-4141-90EB-A4AC5722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F290-1553-0544-9BA1-6254366E250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DC0F5-307E-2444-8968-3C5B6262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E8FED-CFA4-994F-BAB6-4CB8247F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19D4-2221-1B4F-A33B-627E1015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5D79-9CA2-274E-A723-BD78DAE1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BB6F-561F-5945-A660-79BEF8A6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80B5C-861E-964A-A270-1A4C1D6A8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250B9-8EDD-084C-ACAC-D665E8E7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F290-1553-0544-9BA1-6254366E250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E5A19-D95D-5645-8BDF-0901D8B0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DE38A-4F77-AF48-8793-5AB46858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19D4-2221-1B4F-A33B-627E1015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0DAA-576D-2B46-8DF0-6A5413BB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58AF5-1B4B-7E4B-B37B-1A04B725D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CB63A-D004-144C-8CA4-7094041C6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80925-3060-3642-AEFD-CD108594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F290-1553-0544-9BA1-6254366E250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3F2E4-A55C-DB4D-8BD4-418EEBF7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607A2-8B95-8F48-8434-D0D17258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19D4-2221-1B4F-A33B-627E1015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CDCD-0D76-C04A-9570-B1D00069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B76D-5B8B-4749-A09F-F6BE1A8C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4CBE-5AC9-824E-B0CF-CD21020CD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F290-1553-0544-9BA1-6254366E250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997E-9158-7A4B-BD95-4140AA9F4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B5F7-F7B9-B240-B8A0-E6CF7774E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19D4-2221-1B4F-A33B-627E1015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0A6EE8-8971-B44A-B187-836341548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619" t="44894" r="37782" b="23157"/>
          <a:stretch/>
        </p:blipFill>
        <p:spPr>
          <a:xfrm>
            <a:off x="5575922" y="3267540"/>
            <a:ext cx="908005" cy="10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0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17916-1B23-AF45-82AA-07EE16A9B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5000" y1="79359" x2="44600" y2="79158"/>
                      </a14:backgroundRemoval>
                    </a14:imgEffect>
                  </a14:imgLayer>
                </a14:imgProps>
              </a:ext>
            </a:extLst>
          </a:blip>
          <a:srcRect l="33418" t="43883" r="36976" b="22550"/>
          <a:stretch/>
        </p:blipFill>
        <p:spPr>
          <a:xfrm>
            <a:off x="5569527" y="3235568"/>
            <a:ext cx="939978" cy="10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0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8B76EF-391F-EE44-921F-F721B0469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620" t="44894" r="35365" b="26190"/>
          <a:stretch/>
        </p:blipFill>
        <p:spPr>
          <a:xfrm>
            <a:off x="5575922" y="3267540"/>
            <a:ext cx="984738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3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28BEC-8B26-6247-A58E-B88392F50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619" t="45501" r="35365" b="23157"/>
          <a:stretch/>
        </p:blipFill>
        <p:spPr>
          <a:xfrm>
            <a:off x="5575922" y="3286724"/>
            <a:ext cx="984738" cy="9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1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C23C5-0F08-7B49-8A5E-E7755A2B3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3800" y1="82966" x2="43800" y2="82966"/>
                        <a14:backgroundMark x1="42600" y1="80561" x2="45000" y2="82966"/>
                        <a14:backgroundMark x1="45000" y1="79559" x2="43400" y2="79760"/>
                        <a14:backgroundMark x1="45400" y1="78958" x2="42600" y2="78958"/>
                      </a14:backgroundRemoval>
                    </a14:imgEffect>
                  </a14:imgLayer>
                </a14:imgProps>
              </a:ext>
            </a:extLst>
          </a:blip>
          <a:srcRect l="33620" t="43884" r="38588" b="22145"/>
          <a:stretch/>
        </p:blipFill>
        <p:spPr>
          <a:xfrm>
            <a:off x="5575922" y="3235568"/>
            <a:ext cx="882428" cy="10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8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30BEC-BBBE-E949-AFB9-FB10CD893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620" t="43074" r="38386" b="23157"/>
          <a:stretch/>
        </p:blipFill>
        <p:spPr>
          <a:xfrm>
            <a:off x="5575922" y="3209992"/>
            <a:ext cx="888822" cy="10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9007F-F869-2F4C-AB3A-7D2171A58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619" t="44692" r="37782" b="25786"/>
          <a:stretch/>
        </p:blipFill>
        <p:spPr>
          <a:xfrm>
            <a:off x="5575922" y="3261147"/>
            <a:ext cx="908005" cy="9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3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5681B-A4B2-B247-8CF2-6A61DD049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216" t="45298" r="37782" b="23157"/>
          <a:stretch/>
        </p:blipFill>
        <p:spPr>
          <a:xfrm>
            <a:off x="5563133" y="3280330"/>
            <a:ext cx="920794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5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81E6A-FA9F-5647-B1A7-2D4D0640F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821" t="43883" r="36976" b="23359"/>
          <a:stretch/>
        </p:blipFill>
        <p:spPr>
          <a:xfrm>
            <a:off x="5582316" y="3235568"/>
            <a:ext cx="927189" cy="10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3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7DA494-02C7-814B-808C-19D4CEBFD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821" t="44693" r="35365" b="25786"/>
          <a:stretch/>
        </p:blipFill>
        <p:spPr>
          <a:xfrm>
            <a:off x="5582316" y="3261147"/>
            <a:ext cx="978344" cy="9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7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A23E9-A323-DB4C-A30D-1A145CAC2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620" t="45905" r="35163" b="23157"/>
          <a:stretch/>
        </p:blipFill>
        <p:spPr>
          <a:xfrm>
            <a:off x="5575922" y="3299512"/>
            <a:ext cx="991133" cy="9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01D10-83E2-C84B-B0E9-4CCD9F85A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821" t="43883" r="38588" b="22348"/>
          <a:stretch/>
        </p:blipFill>
        <p:spPr>
          <a:xfrm>
            <a:off x="5582316" y="3235568"/>
            <a:ext cx="876034" cy="10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91A2A-BE72-5E46-80A5-F594EC412B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619" t="43277" r="38789" b="22550"/>
          <a:stretch/>
        </p:blipFill>
        <p:spPr>
          <a:xfrm>
            <a:off x="5575922" y="3216386"/>
            <a:ext cx="876033" cy="1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CF18B-D7B6-E441-ABC5-32024113F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620" t="45298" r="37983" b="25786"/>
          <a:stretch/>
        </p:blipFill>
        <p:spPr>
          <a:xfrm>
            <a:off x="5575922" y="3280330"/>
            <a:ext cx="90161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7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85DAB-12EA-8049-8BFF-B5AC7690C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619" t="45703" r="37782" b="23157"/>
          <a:stretch/>
        </p:blipFill>
        <p:spPr>
          <a:xfrm>
            <a:off x="5575922" y="3293118"/>
            <a:ext cx="908005" cy="9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9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96B35-7882-AC46-9AAD-3162BECE1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820" t="44692" r="37782" b="23157"/>
          <a:stretch/>
        </p:blipFill>
        <p:spPr>
          <a:xfrm>
            <a:off x="5582316" y="3261146"/>
            <a:ext cx="901611" cy="10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1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Tamborini, Alessio</dc:creator>
  <cp:lastModifiedBy>Tamborini, Alessio</cp:lastModifiedBy>
  <cp:revision>4</cp:revision>
  <dcterms:created xsi:type="dcterms:W3CDTF">2019-07-22T03:53:31Z</dcterms:created>
  <dcterms:modified xsi:type="dcterms:W3CDTF">2019-07-22T04:27:32Z</dcterms:modified>
</cp:coreProperties>
</file>