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2" r:id="rId7"/>
    <p:sldId id="263" r:id="rId8"/>
    <p:sldId id="277" r:id="rId9"/>
    <p:sldId id="258" r:id="rId10"/>
    <p:sldId id="264" r:id="rId11"/>
    <p:sldId id="265" r:id="rId12"/>
    <p:sldId id="266" r:id="rId13"/>
    <p:sldId id="267" r:id="rId14"/>
    <p:sldId id="259" r:id="rId15"/>
    <p:sldId id="268" r:id="rId16"/>
    <p:sldId id="261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4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2af6e392-65a8-4c5d-b386-6dbd77f9a568" providerId="ADAL" clId="{98617919-49E7-4E71-8738-03D75112BBC2}"/>
    <pc:docChg chg="undo custSel addSld delSld modSld">
      <pc:chgData name=" " userId="2af6e392-65a8-4c5d-b386-6dbd77f9a568" providerId="ADAL" clId="{98617919-49E7-4E71-8738-03D75112BBC2}" dt="2020-06-30T13:31:42.074" v="8595" actId="20577"/>
      <pc:docMkLst>
        <pc:docMk/>
      </pc:docMkLst>
      <pc:sldChg chg="delSp modSp">
        <pc:chgData name=" " userId="2af6e392-65a8-4c5d-b386-6dbd77f9a568" providerId="ADAL" clId="{98617919-49E7-4E71-8738-03D75112BBC2}" dt="2020-06-30T12:53:13.371" v="7913" actId="14100"/>
        <pc:sldMkLst>
          <pc:docMk/>
          <pc:sldMk cId="3108054025" sldId="256"/>
        </pc:sldMkLst>
        <pc:spChg chg="del mod">
          <ac:chgData name=" " userId="2af6e392-65a8-4c5d-b386-6dbd77f9a568" providerId="ADAL" clId="{98617919-49E7-4E71-8738-03D75112BBC2}" dt="2020-06-30T12:53:06.868" v="7909"/>
          <ac:spMkLst>
            <pc:docMk/>
            <pc:sldMk cId="3108054025" sldId="256"/>
            <ac:spMk id="8" creationId="{D96085E8-9D98-4E92-B93A-6DDFCE414A8B}"/>
          </ac:spMkLst>
        </pc:spChg>
        <pc:spChg chg="mod">
          <ac:chgData name=" " userId="2af6e392-65a8-4c5d-b386-6dbd77f9a568" providerId="ADAL" clId="{98617919-49E7-4E71-8738-03D75112BBC2}" dt="2020-06-30T12:53:13.371" v="7913" actId="14100"/>
          <ac:spMkLst>
            <pc:docMk/>
            <pc:sldMk cId="3108054025" sldId="256"/>
            <ac:spMk id="9" creationId="{24E10299-2AFB-464C-ADE9-BA1273413631}"/>
          </ac:spMkLst>
        </pc:spChg>
      </pc:sldChg>
      <pc:sldChg chg="addSp delSp modSp">
        <pc:chgData name=" " userId="2af6e392-65a8-4c5d-b386-6dbd77f9a568" providerId="ADAL" clId="{98617919-49E7-4E71-8738-03D75112BBC2}" dt="2020-06-30T13:13:07.720" v="7934" actId="20577"/>
        <pc:sldMkLst>
          <pc:docMk/>
          <pc:sldMk cId="579018057" sldId="258"/>
        </pc:sldMkLst>
        <pc:spChg chg="add mod">
          <ac:chgData name=" " userId="2af6e392-65a8-4c5d-b386-6dbd77f9a568" providerId="ADAL" clId="{98617919-49E7-4E71-8738-03D75112BBC2}" dt="2020-06-30T13:13:07.720" v="7934" actId="20577"/>
          <ac:spMkLst>
            <pc:docMk/>
            <pc:sldMk cId="579018057" sldId="258"/>
            <ac:spMk id="2" creationId="{3B346DB2-0172-4AD5-BCF7-AD8D64085818}"/>
          </ac:spMkLst>
        </pc:spChg>
        <pc:spChg chg="add del mod">
          <ac:chgData name=" " userId="2af6e392-65a8-4c5d-b386-6dbd77f9a568" providerId="ADAL" clId="{98617919-49E7-4E71-8738-03D75112BBC2}" dt="2020-06-29T11:54:12.182" v="556" actId="478"/>
          <ac:spMkLst>
            <pc:docMk/>
            <pc:sldMk cId="579018057" sldId="258"/>
            <ac:spMk id="6" creationId="{D766FABD-3E55-42E1-A5EE-E20D6E98E65B}"/>
          </ac:spMkLst>
        </pc:spChg>
        <pc:spChg chg="add del mod">
          <ac:chgData name=" " userId="2af6e392-65a8-4c5d-b386-6dbd77f9a568" providerId="ADAL" clId="{98617919-49E7-4E71-8738-03D75112BBC2}" dt="2020-06-29T11:57:03.761" v="841"/>
          <ac:spMkLst>
            <pc:docMk/>
            <pc:sldMk cId="579018057" sldId="258"/>
            <ac:spMk id="7" creationId="{C9E4238E-FFE1-4236-9D1F-EB1920684635}"/>
          </ac:spMkLst>
        </pc:spChg>
        <pc:spChg chg="add mod">
          <ac:chgData name=" " userId="2af6e392-65a8-4c5d-b386-6dbd77f9a568" providerId="ADAL" clId="{98617919-49E7-4E71-8738-03D75112BBC2}" dt="2020-06-29T11:57:03.443" v="839" actId="1076"/>
          <ac:spMkLst>
            <pc:docMk/>
            <pc:sldMk cId="579018057" sldId="258"/>
            <ac:spMk id="8" creationId="{F5C524B4-4B93-4D8A-85E2-5E7DB64E08CE}"/>
          </ac:spMkLst>
        </pc:spChg>
        <pc:picChg chg="add del mod">
          <ac:chgData name=" " userId="2af6e392-65a8-4c5d-b386-6dbd77f9a568" providerId="ADAL" clId="{98617919-49E7-4E71-8738-03D75112BBC2}" dt="2020-06-29T11:54:13.137" v="557" actId="478"/>
          <ac:picMkLst>
            <pc:docMk/>
            <pc:sldMk cId="579018057" sldId="258"/>
            <ac:picMk id="3" creationId="{23926E49-FA10-4F53-BD59-F6BA5F8997CB}"/>
          </ac:picMkLst>
        </pc:picChg>
      </pc:sldChg>
      <pc:sldChg chg="addSp modSp">
        <pc:chgData name=" " userId="2af6e392-65a8-4c5d-b386-6dbd77f9a568" providerId="ADAL" clId="{98617919-49E7-4E71-8738-03D75112BBC2}" dt="2020-06-30T01:26:56.305" v="2788" actId="1076"/>
        <pc:sldMkLst>
          <pc:docMk/>
          <pc:sldMk cId="3117149242" sldId="259"/>
        </pc:sldMkLst>
        <pc:spChg chg="add mod">
          <ac:chgData name=" " userId="2af6e392-65a8-4c5d-b386-6dbd77f9a568" providerId="ADAL" clId="{98617919-49E7-4E71-8738-03D75112BBC2}" dt="2020-06-30T01:26:43.329" v="2787" actId="20577"/>
          <ac:spMkLst>
            <pc:docMk/>
            <pc:sldMk cId="3117149242" sldId="259"/>
            <ac:spMk id="2" creationId="{EEF97710-E263-49CE-82C8-446959B73F35}"/>
          </ac:spMkLst>
        </pc:spChg>
        <pc:spChg chg="add mod">
          <ac:chgData name=" " userId="2af6e392-65a8-4c5d-b386-6dbd77f9a568" providerId="ADAL" clId="{98617919-49E7-4E71-8738-03D75112BBC2}" dt="2020-06-30T01:24:20.751" v="2608" actId="1076"/>
          <ac:spMkLst>
            <pc:docMk/>
            <pc:sldMk cId="3117149242" sldId="259"/>
            <ac:spMk id="3" creationId="{20E09B58-F479-4693-9A33-D43B1CAAC28F}"/>
          </ac:spMkLst>
        </pc:spChg>
        <pc:picChg chg="add mod">
          <ac:chgData name=" " userId="2af6e392-65a8-4c5d-b386-6dbd77f9a568" providerId="ADAL" clId="{98617919-49E7-4E71-8738-03D75112BBC2}" dt="2020-06-30T01:26:56.305" v="2788" actId="1076"/>
          <ac:picMkLst>
            <pc:docMk/>
            <pc:sldMk cId="3117149242" sldId="259"/>
            <ac:picMk id="6" creationId="{46D94F3F-3931-472D-BEFE-44E3BD7BBA2E}"/>
          </ac:picMkLst>
        </pc:picChg>
      </pc:sldChg>
      <pc:sldChg chg="addSp delSp modSp del">
        <pc:chgData name=" " userId="2af6e392-65a8-4c5d-b386-6dbd77f9a568" providerId="ADAL" clId="{98617919-49E7-4E71-8738-03D75112BBC2}" dt="2020-06-30T11:32:01.518" v="6033" actId="2696"/>
        <pc:sldMkLst>
          <pc:docMk/>
          <pc:sldMk cId="231638031" sldId="260"/>
        </pc:sldMkLst>
        <pc:spChg chg="add del mod">
          <ac:chgData name=" " userId="2af6e392-65a8-4c5d-b386-6dbd77f9a568" providerId="ADAL" clId="{98617919-49E7-4E71-8738-03D75112BBC2}" dt="2020-06-30T10:55:57.975" v="5032"/>
          <ac:spMkLst>
            <pc:docMk/>
            <pc:sldMk cId="231638031" sldId="260"/>
            <ac:spMk id="2" creationId="{D4124B10-3D97-49F9-886F-66FC0A612A9C}"/>
          </ac:spMkLst>
        </pc:spChg>
        <pc:spChg chg="add mod">
          <ac:chgData name=" " userId="2af6e392-65a8-4c5d-b386-6dbd77f9a568" providerId="ADAL" clId="{98617919-49E7-4E71-8738-03D75112BBC2}" dt="2020-06-30T10:57:44.323" v="5131" actId="207"/>
          <ac:spMkLst>
            <pc:docMk/>
            <pc:sldMk cId="231638031" sldId="260"/>
            <ac:spMk id="3" creationId="{45ECE4CF-FCDF-40C8-8654-78ABA0AEC07D}"/>
          </ac:spMkLst>
        </pc:spChg>
        <pc:spChg chg="add mod">
          <ac:chgData name=" " userId="2af6e392-65a8-4c5d-b386-6dbd77f9a568" providerId="ADAL" clId="{98617919-49E7-4E71-8738-03D75112BBC2}" dt="2020-06-30T10:57:17.397" v="5126" actId="6549"/>
          <ac:spMkLst>
            <pc:docMk/>
            <pc:sldMk cId="231638031" sldId="260"/>
            <ac:spMk id="6" creationId="{63D893F9-A03F-467E-8F9A-DD5F540902B4}"/>
          </ac:spMkLst>
        </pc:spChg>
        <pc:spChg chg="add mod">
          <ac:chgData name=" " userId="2af6e392-65a8-4c5d-b386-6dbd77f9a568" providerId="ADAL" clId="{98617919-49E7-4E71-8738-03D75112BBC2}" dt="2020-06-30T11:11:03.989" v="5951" actId="20577"/>
          <ac:spMkLst>
            <pc:docMk/>
            <pc:sldMk cId="231638031" sldId="260"/>
            <ac:spMk id="8" creationId="{E2044303-852F-4615-9D6A-124F2046D609}"/>
          </ac:spMkLst>
        </pc:spChg>
        <pc:spChg chg="add mod">
          <ac:chgData name=" " userId="2af6e392-65a8-4c5d-b386-6dbd77f9a568" providerId="ADAL" clId="{98617919-49E7-4E71-8738-03D75112BBC2}" dt="2020-06-30T11:08:40.029" v="5627" actId="208"/>
          <ac:spMkLst>
            <pc:docMk/>
            <pc:sldMk cId="231638031" sldId="260"/>
            <ac:spMk id="9" creationId="{CC94CE14-CFA0-4F98-A034-A86F5C032D3B}"/>
          </ac:spMkLst>
        </pc:spChg>
        <pc:picChg chg="add mod">
          <ac:chgData name=" " userId="2af6e392-65a8-4c5d-b386-6dbd77f9a568" providerId="ADAL" clId="{98617919-49E7-4E71-8738-03D75112BBC2}" dt="2020-06-30T10:56:05.151" v="5036" actId="1076"/>
          <ac:picMkLst>
            <pc:docMk/>
            <pc:sldMk cId="231638031" sldId="260"/>
            <ac:picMk id="7" creationId="{90F5FA37-9E1F-4F94-BA60-C9B2B4909E63}"/>
          </ac:picMkLst>
        </pc:picChg>
      </pc:sldChg>
      <pc:sldChg chg="addSp delSp modSp">
        <pc:chgData name=" " userId="2af6e392-65a8-4c5d-b386-6dbd77f9a568" providerId="ADAL" clId="{98617919-49E7-4E71-8738-03D75112BBC2}" dt="2020-06-30T10:52:44.769" v="4993" actId="20577"/>
        <pc:sldMkLst>
          <pc:docMk/>
          <pc:sldMk cId="1057969943" sldId="261"/>
        </pc:sldMkLst>
        <pc:spChg chg="mod">
          <ac:chgData name=" " userId="2af6e392-65a8-4c5d-b386-6dbd77f9a568" providerId="ADAL" clId="{98617919-49E7-4E71-8738-03D75112BBC2}" dt="2020-06-30T10:52:44.769" v="4993" actId="20577"/>
          <ac:spMkLst>
            <pc:docMk/>
            <pc:sldMk cId="1057969943" sldId="261"/>
            <ac:spMk id="4" creationId="{4DA55F6A-AA5B-43F3-80CD-83E656E0069B}"/>
          </ac:spMkLst>
        </pc:spChg>
        <pc:spChg chg="add mod">
          <ac:chgData name=" " userId="2af6e392-65a8-4c5d-b386-6dbd77f9a568" providerId="ADAL" clId="{98617919-49E7-4E71-8738-03D75112BBC2}" dt="2020-06-30T10:35:45.461" v="4477" actId="1076"/>
          <ac:spMkLst>
            <pc:docMk/>
            <pc:sldMk cId="1057969943" sldId="261"/>
            <ac:spMk id="8" creationId="{82B8D220-851F-461B-9537-50F19176FF54}"/>
          </ac:spMkLst>
        </pc:spChg>
        <pc:spChg chg="add del mod">
          <ac:chgData name=" " userId="2af6e392-65a8-4c5d-b386-6dbd77f9a568" providerId="ADAL" clId="{98617919-49E7-4E71-8738-03D75112BBC2}" dt="2020-06-30T10:36:18.967" v="4494" actId="11529"/>
          <ac:spMkLst>
            <pc:docMk/>
            <pc:sldMk cId="1057969943" sldId="261"/>
            <ac:spMk id="9" creationId="{0ECB2EE3-9A3A-47D6-AA05-CC170DB9DD11}"/>
          </ac:spMkLst>
        </pc:spChg>
        <pc:spChg chg="add mod">
          <ac:chgData name=" " userId="2af6e392-65a8-4c5d-b386-6dbd77f9a568" providerId="ADAL" clId="{98617919-49E7-4E71-8738-03D75112BBC2}" dt="2020-06-30T10:35:53.121" v="4479" actId="571"/>
          <ac:spMkLst>
            <pc:docMk/>
            <pc:sldMk cId="1057969943" sldId="261"/>
            <ac:spMk id="10" creationId="{5E534CAC-AF6B-4764-BA64-4551B08AC2C5}"/>
          </ac:spMkLst>
        </pc:spChg>
        <pc:spChg chg="add mod">
          <ac:chgData name=" " userId="2af6e392-65a8-4c5d-b386-6dbd77f9a568" providerId="ADAL" clId="{98617919-49E7-4E71-8738-03D75112BBC2}" dt="2020-06-30T10:36:02.469" v="4490" actId="1076"/>
          <ac:spMkLst>
            <pc:docMk/>
            <pc:sldMk cId="1057969943" sldId="261"/>
            <ac:spMk id="11" creationId="{7C20C9DF-63B0-4647-BA7D-8B563B11F8C6}"/>
          </ac:spMkLst>
        </pc:spChg>
        <pc:spChg chg="add mod">
          <ac:chgData name=" " userId="2af6e392-65a8-4c5d-b386-6dbd77f9a568" providerId="ADAL" clId="{98617919-49E7-4E71-8738-03D75112BBC2}" dt="2020-06-30T10:37:00.057" v="4508" actId="14100"/>
          <ac:spMkLst>
            <pc:docMk/>
            <pc:sldMk cId="1057969943" sldId="261"/>
            <ac:spMk id="12" creationId="{0607A99D-4A67-4541-8453-7E592CB9F6B9}"/>
          </ac:spMkLst>
        </pc:spChg>
        <pc:spChg chg="add mod">
          <ac:chgData name=" " userId="2af6e392-65a8-4c5d-b386-6dbd77f9a568" providerId="ADAL" clId="{98617919-49E7-4E71-8738-03D75112BBC2}" dt="2020-06-30T10:36:54.210" v="4506" actId="207"/>
          <ac:spMkLst>
            <pc:docMk/>
            <pc:sldMk cId="1057969943" sldId="261"/>
            <ac:spMk id="13" creationId="{93740F08-5E50-4929-94D0-C0D848A00B42}"/>
          </ac:spMkLst>
        </pc:spChg>
        <pc:spChg chg="add mod">
          <ac:chgData name=" " userId="2af6e392-65a8-4c5d-b386-6dbd77f9a568" providerId="ADAL" clId="{98617919-49E7-4E71-8738-03D75112BBC2}" dt="2020-06-30T10:36:55.850" v="4507" actId="571"/>
          <ac:spMkLst>
            <pc:docMk/>
            <pc:sldMk cId="1057969943" sldId="261"/>
            <ac:spMk id="15" creationId="{1AAD73FA-264A-48C3-98CE-76A7E7A7870D}"/>
          </ac:spMkLst>
        </pc:spChg>
        <pc:picChg chg="add mod">
          <ac:chgData name=" " userId="2af6e392-65a8-4c5d-b386-6dbd77f9a568" providerId="ADAL" clId="{98617919-49E7-4E71-8738-03D75112BBC2}" dt="2020-06-30T10:35:11.570" v="4452" actId="1076"/>
          <ac:picMkLst>
            <pc:docMk/>
            <pc:sldMk cId="1057969943" sldId="261"/>
            <ac:picMk id="2" creationId="{6C457242-3524-44B3-A6BF-9F8A21B85643}"/>
          </ac:picMkLst>
        </pc:picChg>
        <pc:picChg chg="add mod">
          <ac:chgData name=" " userId="2af6e392-65a8-4c5d-b386-6dbd77f9a568" providerId="ADAL" clId="{98617919-49E7-4E71-8738-03D75112BBC2}" dt="2020-06-30T10:35:29.269" v="4455" actId="1076"/>
          <ac:picMkLst>
            <pc:docMk/>
            <pc:sldMk cId="1057969943" sldId="261"/>
            <ac:picMk id="3" creationId="{626E3519-2EA4-4EA0-9BF1-6151C73276E4}"/>
          </ac:picMkLst>
        </pc:picChg>
        <pc:picChg chg="add mod modCrop">
          <ac:chgData name=" " userId="2af6e392-65a8-4c5d-b386-6dbd77f9a568" providerId="ADAL" clId="{98617919-49E7-4E71-8738-03D75112BBC2}" dt="2020-06-30T10:35:09.043" v="4451" actId="1076"/>
          <ac:picMkLst>
            <pc:docMk/>
            <pc:sldMk cId="1057969943" sldId="261"/>
            <ac:picMk id="6" creationId="{1D32B37C-7810-445A-AF66-8123E56617A5}"/>
          </ac:picMkLst>
        </pc:picChg>
        <pc:picChg chg="add mod">
          <ac:chgData name=" " userId="2af6e392-65a8-4c5d-b386-6dbd77f9a568" providerId="ADAL" clId="{98617919-49E7-4E71-8738-03D75112BBC2}" dt="2020-06-30T10:35:32.565" v="4456" actId="1076"/>
          <ac:picMkLst>
            <pc:docMk/>
            <pc:sldMk cId="1057969943" sldId="261"/>
            <ac:picMk id="7" creationId="{1D9AEB74-44A9-4726-AE89-41351C645F14}"/>
          </ac:picMkLst>
        </pc:picChg>
      </pc:sldChg>
      <pc:sldChg chg="addSp delSp modSp">
        <pc:chgData name=" " userId="2af6e392-65a8-4c5d-b386-6dbd77f9a568" providerId="ADAL" clId="{98617919-49E7-4E71-8738-03D75112BBC2}" dt="2020-06-29T11:41:19.546" v="91" actId="1035"/>
        <pc:sldMkLst>
          <pc:docMk/>
          <pc:sldMk cId="1512492273" sldId="262"/>
        </pc:sldMkLst>
        <pc:spChg chg="add del mod">
          <ac:chgData name=" " userId="2af6e392-65a8-4c5d-b386-6dbd77f9a568" providerId="ADAL" clId="{98617919-49E7-4E71-8738-03D75112BBC2}" dt="2020-06-29T11:38:38.875" v="6"/>
          <ac:spMkLst>
            <pc:docMk/>
            <pc:sldMk cId="1512492273" sldId="262"/>
            <ac:spMk id="3" creationId="{CF6FBDD6-7732-44B8-949E-B991400A8E8F}"/>
          </ac:spMkLst>
        </pc:spChg>
        <pc:spChg chg="add mod">
          <ac:chgData name=" " userId="2af6e392-65a8-4c5d-b386-6dbd77f9a568" providerId="ADAL" clId="{98617919-49E7-4E71-8738-03D75112BBC2}" dt="2020-06-29T11:39:56.029" v="75" actId="1076"/>
          <ac:spMkLst>
            <pc:docMk/>
            <pc:sldMk cId="1512492273" sldId="262"/>
            <ac:spMk id="6" creationId="{425401A0-3676-45A6-97EA-BDB60BCBF132}"/>
          </ac:spMkLst>
        </pc:spChg>
        <pc:spChg chg="add del mod">
          <ac:chgData name=" " userId="2af6e392-65a8-4c5d-b386-6dbd77f9a568" providerId="ADAL" clId="{98617919-49E7-4E71-8738-03D75112BBC2}" dt="2020-06-29T11:40:35.706" v="77" actId="11529"/>
          <ac:spMkLst>
            <pc:docMk/>
            <pc:sldMk cId="1512492273" sldId="262"/>
            <ac:spMk id="7" creationId="{F8D01528-5B94-442B-8A9C-C448AB84EB9C}"/>
          </ac:spMkLst>
        </pc:spChg>
        <pc:spChg chg="add mod">
          <ac:chgData name=" " userId="2af6e392-65a8-4c5d-b386-6dbd77f9a568" providerId="ADAL" clId="{98617919-49E7-4E71-8738-03D75112BBC2}" dt="2020-06-29T11:41:08.029" v="88" actId="1038"/>
          <ac:spMkLst>
            <pc:docMk/>
            <pc:sldMk cId="1512492273" sldId="262"/>
            <ac:spMk id="8" creationId="{54768FD4-8BEC-4187-8C8C-525AF949B6F9}"/>
          </ac:spMkLst>
        </pc:spChg>
        <pc:spChg chg="add mod">
          <ac:chgData name=" " userId="2af6e392-65a8-4c5d-b386-6dbd77f9a568" providerId="ADAL" clId="{98617919-49E7-4E71-8738-03D75112BBC2}" dt="2020-06-29T11:41:19.546" v="91" actId="1035"/>
          <ac:spMkLst>
            <pc:docMk/>
            <pc:sldMk cId="1512492273" sldId="262"/>
            <ac:spMk id="10" creationId="{497CA521-53DF-40BE-B4CE-A1F5C1BC564D}"/>
          </ac:spMkLst>
        </pc:spChg>
        <pc:picChg chg="add mod">
          <ac:chgData name=" " userId="2af6e392-65a8-4c5d-b386-6dbd77f9a568" providerId="ADAL" clId="{98617919-49E7-4E71-8738-03D75112BBC2}" dt="2020-06-29T11:38:31.557" v="3" actId="1076"/>
          <ac:picMkLst>
            <pc:docMk/>
            <pc:sldMk cId="1512492273" sldId="262"/>
            <ac:picMk id="2" creationId="{95D106A9-4646-4E49-ADB9-B326F183BA1C}"/>
          </ac:picMkLst>
        </pc:picChg>
      </pc:sldChg>
      <pc:sldChg chg="addSp delSp modSp add">
        <pc:chgData name=" " userId="2af6e392-65a8-4c5d-b386-6dbd77f9a568" providerId="ADAL" clId="{98617919-49E7-4E71-8738-03D75112BBC2}" dt="2020-06-30T13:21:45.411" v="8096" actId="1076"/>
        <pc:sldMkLst>
          <pc:docMk/>
          <pc:sldMk cId="94254943" sldId="263"/>
        </pc:sldMkLst>
        <pc:spChg chg="del">
          <ac:chgData name=" " userId="2af6e392-65a8-4c5d-b386-6dbd77f9a568" providerId="ADAL" clId="{98617919-49E7-4E71-8738-03D75112BBC2}" dt="2020-06-29T11:42:27.604" v="94" actId="478"/>
          <ac:spMkLst>
            <pc:docMk/>
            <pc:sldMk cId="94254943" sldId="263"/>
            <ac:spMk id="6" creationId="{425401A0-3676-45A6-97EA-BDB60BCBF132}"/>
          </ac:spMkLst>
        </pc:spChg>
        <pc:spChg chg="del">
          <ac:chgData name=" " userId="2af6e392-65a8-4c5d-b386-6dbd77f9a568" providerId="ADAL" clId="{98617919-49E7-4E71-8738-03D75112BBC2}" dt="2020-06-29T11:42:28.808" v="95" actId="478"/>
          <ac:spMkLst>
            <pc:docMk/>
            <pc:sldMk cId="94254943" sldId="263"/>
            <ac:spMk id="8" creationId="{54768FD4-8BEC-4187-8C8C-525AF949B6F9}"/>
          </ac:spMkLst>
        </pc:spChg>
        <pc:spChg chg="add mod">
          <ac:chgData name=" " userId="2af6e392-65a8-4c5d-b386-6dbd77f9a568" providerId="ADAL" clId="{98617919-49E7-4E71-8738-03D75112BBC2}" dt="2020-06-30T13:21:45.411" v="8096" actId="1076"/>
          <ac:spMkLst>
            <pc:docMk/>
            <pc:sldMk cId="94254943" sldId="263"/>
            <ac:spMk id="9" creationId="{59EED216-4BAE-41D5-9D3A-A05BD2DFC010}"/>
          </ac:spMkLst>
        </pc:spChg>
        <pc:spChg chg="del">
          <ac:chgData name=" " userId="2af6e392-65a8-4c5d-b386-6dbd77f9a568" providerId="ADAL" clId="{98617919-49E7-4E71-8738-03D75112BBC2}" dt="2020-06-29T11:42:28.808" v="95" actId="478"/>
          <ac:spMkLst>
            <pc:docMk/>
            <pc:sldMk cId="94254943" sldId="263"/>
            <ac:spMk id="10" creationId="{497CA521-53DF-40BE-B4CE-A1F5C1BC564D}"/>
          </ac:spMkLst>
        </pc:spChg>
        <pc:picChg chg="del">
          <ac:chgData name=" " userId="2af6e392-65a8-4c5d-b386-6dbd77f9a568" providerId="ADAL" clId="{98617919-49E7-4E71-8738-03D75112BBC2}" dt="2020-06-29T11:42:26.880" v="93" actId="478"/>
          <ac:picMkLst>
            <pc:docMk/>
            <pc:sldMk cId="94254943" sldId="263"/>
            <ac:picMk id="2" creationId="{95D106A9-4646-4E49-ADB9-B326F183BA1C}"/>
          </ac:picMkLst>
        </pc:picChg>
        <pc:picChg chg="add mod">
          <ac:chgData name=" " userId="2af6e392-65a8-4c5d-b386-6dbd77f9a568" providerId="ADAL" clId="{98617919-49E7-4E71-8738-03D75112BBC2}" dt="2020-06-30T13:21:45.411" v="8096" actId="1076"/>
          <ac:picMkLst>
            <pc:docMk/>
            <pc:sldMk cId="94254943" sldId="263"/>
            <ac:picMk id="7" creationId="{7AF5C746-DB69-4600-A257-2AA42C3E19B7}"/>
          </ac:picMkLst>
        </pc:picChg>
      </pc:sldChg>
      <pc:sldChg chg="delSp add del">
        <pc:chgData name=" " userId="2af6e392-65a8-4c5d-b386-6dbd77f9a568" providerId="ADAL" clId="{98617919-49E7-4E71-8738-03D75112BBC2}" dt="2020-06-29T11:45:57.453" v="177" actId="2696"/>
        <pc:sldMkLst>
          <pc:docMk/>
          <pc:sldMk cId="481509347" sldId="264"/>
        </pc:sldMkLst>
        <pc:spChg chg="del">
          <ac:chgData name=" " userId="2af6e392-65a8-4c5d-b386-6dbd77f9a568" providerId="ADAL" clId="{98617919-49E7-4E71-8738-03D75112BBC2}" dt="2020-06-29T11:45:04.759" v="174" actId="478"/>
          <ac:spMkLst>
            <pc:docMk/>
            <pc:sldMk cId="481509347" sldId="264"/>
            <ac:spMk id="9" creationId="{59EED216-4BAE-41D5-9D3A-A05BD2DFC010}"/>
          </ac:spMkLst>
        </pc:spChg>
        <pc:picChg chg="del">
          <ac:chgData name=" " userId="2af6e392-65a8-4c5d-b386-6dbd77f9a568" providerId="ADAL" clId="{98617919-49E7-4E71-8738-03D75112BBC2}" dt="2020-06-29T11:45:04.759" v="174" actId="478"/>
          <ac:picMkLst>
            <pc:docMk/>
            <pc:sldMk cId="481509347" sldId="264"/>
            <ac:picMk id="7" creationId="{7AF5C746-DB69-4600-A257-2AA42C3E19B7}"/>
          </ac:picMkLst>
        </pc:picChg>
      </pc:sldChg>
      <pc:sldChg chg="addSp delSp modSp add">
        <pc:chgData name=" " userId="2af6e392-65a8-4c5d-b386-6dbd77f9a568" providerId="ADAL" clId="{98617919-49E7-4E71-8738-03D75112BBC2}" dt="2020-06-30T13:21:35.230" v="8092" actId="1076"/>
        <pc:sldMkLst>
          <pc:docMk/>
          <pc:sldMk cId="3224730667" sldId="264"/>
        </pc:sldMkLst>
        <pc:spChg chg="del mod">
          <ac:chgData name=" " userId="2af6e392-65a8-4c5d-b386-6dbd77f9a568" providerId="ADAL" clId="{98617919-49E7-4E71-8738-03D75112BBC2}" dt="2020-06-29T12:00:10.058" v="914" actId="478"/>
          <ac:spMkLst>
            <pc:docMk/>
            <pc:sldMk cId="3224730667" sldId="264"/>
            <ac:spMk id="2" creationId="{3B346DB2-0172-4AD5-BCF7-AD8D64085818}"/>
          </ac:spMkLst>
        </pc:spChg>
        <pc:spChg chg="add del mod">
          <ac:chgData name=" " userId="2af6e392-65a8-4c5d-b386-6dbd77f9a568" providerId="ADAL" clId="{98617919-49E7-4E71-8738-03D75112BBC2}" dt="2020-06-29T12:00:47.236" v="943" actId="478"/>
          <ac:spMkLst>
            <pc:docMk/>
            <pc:sldMk cId="3224730667" sldId="264"/>
            <ac:spMk id="3" creationId="{EC485190-0C6C-4FC9-B6EC-E9117AD644D3}"/>
          </ac:spMkLst>
        </pc:spChg>
        <pc:spChg chg="add mod">
          <ac:chgData name=" " userId="2af6e392-65a8-4c5d-b386-6dbd77f9a568" providerId="ADAL" clId="{98617919-49E7-4E71-8738-03D75112BBC2}" dt="2020-06-30T13:21:32.509" v="8091" actId="20577"/>
          <ac:spMkLst>
            <pc:docMk/>
            <pc:sldMk cId="3224730667" sldId="264"/>
            <ac:spMk id="6" creationId="{69CEC9EF-8B3D-45F9-B308-4850BC9AC908}"/>
          </ac:spMkLst>
        </pc:spChg>
        <pc:spChg chg="add mod">
          <ac:chgData name=" " userId="2af6e392-65a8-4c5d-b386-6dbd77f9a568" providerId="ADAL" clId="{98617919-49E7-4E71-8738-03D75112BBC2}" dt="2020-06-29T12:00:15.201" v="916" actId="1076"/>
          <ac:spMkLst>
            <pc:docMk/>
            <pc:sldMk cId="3224730667" sldId="264"/>
            <ac:spMk id="7" creationId="{B838986A-8930-4A3F-8724-EB3DB54000C8}"/>
          </ac:spMkLst>
        </pc:spChg>
        <pc:spChg chg="del">
          <ac:chgData name=" " userId="2af6e392-65a8-4c5d-b386-6dbd77f9a568" providerId="ADAL" clId="{98617919-49E7-4E71-8738-03D75112BBC2}" dt="2020-06-29T11:58:36.705" v="856" actId="478"/>
          <ac:spMkLst>
            <pc:docMk/>
            <pc:sldMk cId="3224730667" sldId="264"/>
            <ac:spMk id="8" creationId="{F5C524B4-4B93-4D8A-85E2-5E7DB64E08CE}"/>
          </ac:spMkLst>
        </pc:spChg>
        <pc:spChg chg="add del mod">
          <ac:chgData name=" " userId="2af6e392-65a8-4c5d-b386-6dbd77f9a568" providerId="ADAL" clId="{98617919-49E7-4E71-8738-03D75112BBC2}" dt="2020-06-29T12:01:44.661" v="1013" actId="478"/>
          <ac:spMkLst>
            <pc:docMk/>
            <pc:sldMk cId="3224730667" sldId="264"/>
            <ac:spMk id="9" creationId="{43467A05-6E37-47BE-BF1B-8CD06E34F952}"/>
          </ac:spMkLst>
        </pc:spChg>
        <pc:picChg chg="add del mod modCrop">
          <ac:chgData name=" " userId="2af6e392-65a8-4c5d-b386-6dbd77f9a568" providerId="ADAL" clId="{98617919-49E7-4E71-8738-03D75112BBC2}" dt="2020-06-30T13:14:01.248" v="7935" actId="478"/>
          <ac:picMkLst>
            <pc:docMk/>
            <pc:sldMk cId="3224730667" sldId="264"/>
            <ac:picMk id="10" creationId="{C0860A44-E03D-400D-AC99-B2CD9FE12070}"/>
          </ac:picMkLst>
        </pc:picChg>
        <pc:picChg chg="add mod ord">
          <ac:chgData name=" " userId="2af6e392-65a8-4c5d-b386-6dbd77f9a568" providerId="ADAL" clId="{98617919-49E7-4E71-8738-03D75112BBC2}" dt="2020-06-30T13:21:35.230" v="8092" actId="1076"/>
          <ac:picMkLst>
            <pc:docMk/>
            <pc:sldMk cId="3224730667" sldId="264"/>
            <ac:picMk id="11" creationId="{9BBE37C2-7C6F-45CB-B911-50BFCBE1CC97}"/>
          </ac:picMkLst>
        </pc:picChg>
      </pc:sldChg>
      <pc:sldChg chg="addSp delSp modSp add">
        <pc:chgData name=" " userId="2af6e392-65a8-4c5d-b386-6dbd77f9a568" providerId="ADAL" clId="{98617919-49E7-4E71-8738-03D75112BBC2}" dt="2020-06-30T13:18:31.643" v="8087" actId="20577"/>
        <pc:sldMkLst>
          <pc:docMk/>
          <pc:sldMk cId="581084945" sldId="265"/>
        </pc:sldMkLst>
        <pc:spChg chg="add del mod">
          <ac:chgData name=" " userId="2af6e392-65a8-4c5d-b386-6dbd77f9a568" providerId="ADAL" clId="{98617919-49E7-4E71-8738-03D75112BBC2}" dt="2020-06-29T12:16:07.135" v="1843" actId="478"/>
          <ac:spMkLst>
            <pc:docMk/>
            <pc:sldMk cId="581084945" sldId="265"/>
            <ac:spMk id="3" creationId="{17A0E9CC-FA41-46E8-AA79-519FEA9A4415}"/>
          </ac:spMkLst>
        </pc:spChg>
        <pc:spChg chg="mod">
          <ac:chgData name=" " userId="2af6e392-65a8-4c5d-b386-6dbd77f9a568" providerId="ADAL" clId="{98617919-49E7-4E71-8738-03D75112BBC2}" dt="2020-06-30T01:19:40.262" v="2353" actId="20577"/>
          <ac:spMkLst>
            <pc:docMk/>
            <pc:sldMk cId="581084945" sldId="265"/>
            <ac:spMk id="6" creationId="{69CEC9EF-8B3D-45F9-B308-4850BC9AC908}"/>
          </ac:spMkLst>
        </pc:spChg>
        <pc:spChg chg="add del mod">
          <ac:chgData name=" " userId="2af6e392-65a8-4c5d-b386-6dbd77f9a568" providerId="ADAL" clId="{98617919-49E7-4E71-8738-03D75112BBC2}" dt="2020-06-29T12:19:05.002" v="1921"/>
          <ac:spMkLst>
            <pc:docMk/>
            <pc:sldMk cId="581084945" sldId="265"/>
            <ac:spMk id="9" creationId="{A8762F60-7F6E-4FDB-8FCA-F077AB12CFE3}"/>
          </ac:spMkLst>
        </pc:spChg>
        <pc:spChg chg="add mod">
          <ac:chgData name=" " userId="2af6e392-65a8-4c5d-b386-6dbd77f9a568" providerId="ADAL" clId="{98617919-49E7-4E71-8738-03D75112BBC2}" dt="2020-06-30T13:18:31.643" v="8087" actId="20577"/>
          <ac:spMkLst>
            <pc:docMk/>
            <pc:sldMk cId="581084945" sldId="265"/>
            <ac:spMk id="11" creationId="{B07FE72F-6AF4-4BEE-BEA0-F9924530E643}"/>
          </ac:spMkLst>
        </pc:spChg>
        <pc:picChg chg="add del mod">
          <ac:chgData name=" " userId="2af6e392-65a8-4c5d-b386-6dbd77f9a568" providerId="ADAL" clId="{98617919-49E7-4E71-8738-03D75112BBC2}" dt="2020-06-29T12:16:06.360" v="1842" actId="478"/>
          <ac:picMkLst>
            <pc:docMk/>
            <pc:sldMk cId="581084945" sldId="265"/>
            <ac:picMk id="2" creationId="{7020304F-FAEB-4E71-ACAC-213A5E345ADC}"/>
          </ac:picMkLst>
        </pc:picChg>
        <pc:picChg chg="add del mod">
          <ac:chgData name=" " userId="2af6e392-65a8-4c5d-b386-6dbd77f9a568" providerId="ADAL" clId="{98617919-49E7-4E71-8738-03D75112BBC2}" dt="2020-06-30T13:17:10.471" v="8022" actId="478"/>
          <ac:picMkLst>
            <pc:docMk/>
            <pc:sldMk cId="581084945" sldId="265"/>
            <ac:picMk id="8" creationId="{92062FEE-8EFF-4541-9F22-11D81E40AD34}"/>
          </ac:picMkLst>
        </pc:picChg>
        <pc:picChg chg="del">
          <ac:chgData name=" " userId="2af6e392-65a8-4c5d-b386-6dbd77f9a568" providerId="ADAL" clId="{98617919-49E7-4E71-8738-03D75112BBC2}" dt="2020-06-29T12:09:10.402" v="1465" actId="478"/>
          <ac:picMkLst>
            <pc:docMk/>
            <pc:sldMk cId="581084945" sldId="265"/>
            <ac:picMk id="10" creationId="{C0860A44-E03D-400D-AC99-B2CD9FE12070}"/>
          </ac:picMkLst>
        </pc:picChg>
        <pc:picChg chg="add mod">
          <ac:chgData name=" " userId="2af6e392-65a8-4c5d-b386-6dbd77f9a568" providerId="ADAL" clId="{98617919-49E7-4E71-8738-03D75112BBC2}" dt="2020-06-30T13:17:39.494" v="8027" actId="1076"/>
          <ac:picMkLst>
            <pc:docMk/>
            <pc:sldMk cId="581084945" sldId="265"/>
            <ac:picMk id="12" creationId="{9F668732-53A9-439C-BA10-77708E9B22F2}"/>
          </ac:picMkLst>
        </pc:picChg>
      </pc:sldChg>
      <pc:sldChg chg="addSp delSp modSp add">
        <pc:chgData name=" " userId="2af6e392-65a8-4c5d-b386-6dbd77f9a568" providerId="ADAL" clId="{98617919-49E7-4E71-8738-03D75112BBC2}" dt="2020-06-30T13:11:51.989" v="7927" actId="1076"/>
        <pc:sldMkLst>
          <pc:docMk/>
          <pc:sldMk cId="4210328691" sldId="266"/>
        </pc:sldMkLst>
        <pc:spChg chg="mod">
          <ac:chgData name=" " userId="2af6e392-65a8-4c5d-b386-6dbd77f9a568" providerId="ADAL" clId="{98617919-49E7-4E71-8738-03D75112BBC2}" dt="2020-06-30T01:16:53.263" v="2325" actId="20577"/>
          <ac:spMkLst>
            <pc:docMk/>
            <pc:sldMk cId="4210328691" sldId="266"/>
            <ac:spMk id="6" creationId="{69CEC9EF-8B3D-45F9-B308-4850BC9AC908}"/>
          </ac:spMkLst>
        </pc:spChg>
        <pc:spChg chg="add mod">
          <ac:chgData name=" " userId="2af6e392-65a8-4c5d-b386-6dbd77f9a568" providerId="ADAL" clId="{98617919-49E7-4E71-8738-03D75112BBC2}" dt="2020-06-30T01:18:01.770" v="2341" actId="207"/>
          <ac:spMkLst>
            <pc:docMk/>
            <pc:sldMk cId="4210328691" sldId="266"/>
            <ac:spMk id="10" creationId="{EB32A0FD-13D5-4C8B-B572-DF19375B3092}"/>
          </ac:spMkLst>
        </pc:spChg>
        <pc:spChg chg="del">
          <ac:chgData name=" " userId="2af6e392-65a8-4c5d-b386-6dbd77f9a568" providerId="ADAL" clId="{98617919-49E7-4E71-8738-03D75112BBC2}" dt="2020-06-30T01:18:42.534" v="2342" actId="478"/>
          <ac:spMkLst>
            <pc:docMk/>
            <pc:sldMk cId="4210328691" sldId="266"/>
            <ac:spMk id="11" creationId="{B07FE72F-6AF4-4BEE-BEA0-F9924530E643}"/>
          </ac:spMkLst>
        </pc:spChg>
        <pc:spChg chg="add mod">
          <ac:chgData name=" " userId="2af6e392-65a8-4c5d-b386-6dbd77f9a568" providerId="ADAL" clId="{98617919-49E7-4E71-8738-03D75112BBC2}" dt="2020-06-30T13:11:50.658" v="7926" actId="1076"/>
          <ac:spMkLst>
            <pc:docMk/>
            <pc:sldMk cId="4210328691" sldId="266"/>
            <ac:spMk id="13" creationId="{141F45CD-2185-4C47-85B4-05DCF9AADB33}"/>
          </ac:spMkLst>
        </pc:spChg>
        <pc:picChg chg="add mod">
          <ac:chgData name=" " userId="2af6e392-65a8-4c5d-b386-6dbd77f9a568" providerId="ADAL" clId="{98617919-49E7-4E71-8738-03D75112BBC2}" dt="2020-06-30T01:17:18.727" v="2328" actId="1076"/>
          <ac:picMkLst>
            <pc:docMk/>
            <pc:sldMk cId="4210328691" sldId="266"/>
            <ac:picMk id="2" creationId="{819C8C55-5B15-4272-993F-8047CB793341}"/>
          </ac:picMkLst>
        </pc:picChg>
        <pc:picChg chg="add del mod">
          <ac:chgData name=" " userId="2af6e392-65a8-4c5d-b386-6dbd77f9a568" providerId="ADAL" clId="{98617919-49E7-4E71-8738-03D75112BBC2}" dt="2020-06-30T13:11:41.693" v="7921" actId="478"/>
          <ac:picMkLst>
            <pc:docMk/>
            <pc:sldMk cId="4210328691" sldId="266"/>
            <ac:picMk id="3" creationId="{94717D7E-EF91-4665-A1D4-3081F98ABF14}"/>
          </ac:picMkLst>
        </pc:picChg>
        <pc:picChg chg="del">
          <ac:chgData name=" " userId="2af6e392-65a8-4c5d-b386-6dbd77f9a568" providerId="ADAL" clId="{98617919-49E7-4E71-8738-03D75112BBC2}" dt="2020-06-30T01:17:15.528" v="2326" actId="478"/>
          <ac:picMkLst>
            <pc:docMk/>
            <pc:sldMk cId="4210328691" sldId="266"/>
            <ac:picMk id="8" creationId="{92062FEE-8EFF-4541-9F22-11D81E40AD34}"/>
          </ac:picMkLst>
        </pc:picChg>
        <pc:picChg chg="add mod">
          <ac:chgData name=" " userId="2af6e392-65a8-4c5d-b386-6dbd77f9a568" providerId="ADAL" clId="{98617919-49E7-4E71-8738-03D75112BBC2}" dt="2020-06-30T01:17:41.889" v="2332" actId="1076"/>
          <ac:picMkLst>
            <pc:docMk/>
            <pc:sldMk cId="4210328691" sldId="266"/>
            <ac:picMk id="9" creationId="{3C85FB20-6B8B-4200-A63A-CD1B345D989F}"/>
          </ac:picMkLst>
        </pc:picChg>
        <pc:picChg chg="add mod">
          <ac:chgData name=" " userId="2af6e392-65a8-4c5d-b386-6dbd77f9a568" providerId="ADAL" clId="{98617919-49E7-4E71-8738-03D75112BBC2}" dt="2020-06-30T13:11:51.989" v="7927" actId="1076"/>
          <ac:picMkLst>
            <pc:docMk/>
            <pc:sldMk cId="4210328691" sldId="266"/>
            <ac:picMk id="12" creationId="{398BE3E7-1AA3-4B77-9F36-5B21295DBE0C}"/>
          </ac:picMkLst>
        </pc:picChg>
      </pc:sldChg>
      <pc:sldChg chg="addSp delSp modSp add">
        <pc:chgData name=" " userId="2af6e392-65a8-4c5d-b386-6dbd77f9a568" providerId="ADAL" clId="{98617919-49E7-4E71-8738-03D75112BBC2}" dt="2020-06-30T01:22:34.437" v="2531" actId="1035"/>
        <pc:sldMkLst>
          <pc:docMk/>
          <pc:sldMk cId="1006840036" sldId="267"/>
        </pc:sldMkLst>
        <pc:spChg chg="mod">
          <ac:chgData name=" " userId="2af6e392-65a8-4c5d-b386-6dbd77f9a568" providerId="ADAL" clId="{98617919-49E7-4E71-8738-03D75112BBC2}" dt="2020-06-30T01:21:54.439" v="2516" actId="20577"/>
          <ac:spMkLst>
            <pc:docMk/>
            <pc:sldMk cId="1006840036" sldId="267"/>
            <ac:spMk id="6" creationId="{69CEC9EF-8B3D-45F9-B308-4850BC9AC908}"/>
          </ac:spMkLst>
        </pc:spChg>
        <pc:spChg chg="del">
          <ac:chgData name=" " userId="2af6e392-65a8-4c5d-b386-6dbd77f9a568" providerId="ADAL" clId="{98617919-49E7-4E71-8738-03D75112BBC2}" dt="2020-06-30T01:22:12.785" v="2517" actId="478"/>
          <ac:spMkLst>
            <pc:docMk/>
            <pc:sldMk cId="1006840036" sldId="267"/>
            <ac:spMk id="10" creationId="{EB32A0FD-13D5-4C8B-B572-DF19375B3092}"/>
          </ac:spMkLst>
        </pc:spChg>
        <pc:spChg chg="del">
          <ac:chgData name=" " userId="2af6e392-65a8-4c5d-b386-6dbd77f9a568" providerId="ADAL" clId="{98617919-49E7-4E71-8738-03D75112BBC2}" dt="2020-06-30T01:22:12.785" v="2517" actId="478"/>
          <ac:spMkLst>
            <pc:docMk/>
            <pc:sldMk cId="1006840036" sldId="267"/>
            <ac:spMk id="13" creationId="{141F45CD-2185-4C47-85B4-05DCF9AADB33}"/>
          </ac:spMkLst>
        </pc:spChg>
        <pc:picChg chg="del">
          <ac:chgData name=" " userId="2af6e392-65a8-4c5d-b386-6dbd77f9a568" providerId="ADAL" clId="{98617919-49E7-4E71-8738-03D75112BBC2}" dt="2020-06-30T01:22:12.785" v="2517" actId="478"/>
          <ac:picMkLst>
            <pc:docMk/>
            <pc:sldMk cId="1006840036" sldId="267"/>
            <ac:picMk id="2" creationId="{819C8C55-5B15-4272-993F-8047CB793341}"/>
          </ac:picMkLst>
        </pc:picChg>
        <pc:picChg chg="del">
          <ac:chgData name=" " userId="2af6e392-65a8-4c5d-b386-6dbd77f9a568" providerId="ADAL" clId="{98617919-49E7-4E71-8738-03D75112BBC2}" dt="2020-06-30T01:22:12.785" v="2517" actId="478"/>
          <ac:picMkLst>
            <pc:docMk/>
            <pc:sldMk cId="1006840036" sldId="267"/>
            <ac:picMk id="3" creationId="{94717D7E-EF91-4665-A1D4-3081F98ABF14}"/>
          </ac:picMkLst>
        </pc:picChg>
        <pc:picChg chg="add mod">
          <ac:chgData name=" " userId="2af6e392-65a8-4c5d-b386-6dbd77f9a568" providerId="ADAL" clId="{98617919-49E7-4E71-8738-03D75112BBC2}" dt="2020-06-30T01:22:34.437" v="2531" actId="1035"/>
          <ac:picMkLst>
            <pc:docMk/>
            <pc:sldMk cId="1006840036" sldId="267"/>
            <ac:picMk id="8" creationId="{9D61045A-9F40-465C-B6C6-D066B948D8BA}"/>
          </ac:picMkLst>
        </pc:picChg>
        <pc:picChg chg="del">
          <ac:chgData name=" " userId="2af6e392-65a8-4c5d-b386-6dbd77f9a568" providerId="ADAL" clId="{98617919-49E7-4E71-8738-03D75112BBC2}" dt="2020-06-30T01:22:12.785" v="2517" actId="478"/>
          <ac:picMkLst>
            <pc:docMk/>
            <pc:sldMk cId="1006840036" sldId="267"/>
            <ac:picMk id="9" creationId="{3C85FB20-6B8B-4200-A63A-CD1B345D989F}"/>
          </ac:picMkLst>
        </pc:picChg>
      </pc:sldChg>
      <pc:sldChg chg="addSp delSp modSp add">
        <pc:chgData name=" " userId="2af6e392-65a8-4c5d-b386-6dbd77f9a568" providerId="ADAL" clId="{98617919-49E7-4E71-8738-03D75112BBC2}" dt="2020-06-30T10:26:01.285" v="4435" actId="20577"/>
        <pc:sldMkLst>
          <pc:docMk/>
          <pc:sldMk cId="1471228779" sldId="268"/>
        </pc:sldMkLst>
        <pc:spChg chg="mod">
          <ac:chgData name=" " userId="2af6e392-65a8-4c5d-b386-6dbd77f9a568" providerId="ADAL" clId="{98617919-49E7-4E71-8738-03D75112BBC2}" dt="2020-06-30T10:26:01.285" v="4435" actId="20577"/>
          <ac:spMkLst>
            <pc:docMk/>
            <pc:sldMk cId="1471228779" sldId="268"/>
            <ac:spMk id="2" creationId="{EEF97710-E263-49CE-82C8-446959B73F35}"/>
          </ac:spMkLst>
        </pc:spChg>
        <pc:spChg chg="add del mod">
          <ac:chgData name=" " userId="2af6e392-65a8-4c5d-b386-6dbd77f9a568" providerId="ADAL" clId="{98617919-49E7-4E71-8738-03D75112BBC2}" dt="2020-06-30T01:37:51.841" v="3242" actId="478"/>
          <ac:spMkLst>
            <pc:docMk/>
            <pc:sldMk cId="1471228779" sldId="268"/>
            <ac:spMk id="7" creationId="{867F1035-FB6F-4A3C-808C-3E8FB93D7B63}"/>
          </ac:spMkLst>
        </pc:spChg>
        <pc:spChg chg="add del mod">
          <ac:chgData name=" " userId="2af6e392-65a8-4c5d-b386-6dbd77f9a568" providerId="ADAL" clId="{98617919-49E7-4E71-8738-03D75112BBC2}" dt="2020-06-30T10:17:38.905" v="3968" actId="478"/>
          <ac:spMkLst>
            <pc:docMk/>
            <pc:sldMk cId="1471228779" sldId="268"/>
            <ac:spMk id="10" creationId="{71293265-F16E-448B-AB84-E5945F7630FB}"/>
          </ac:spMkLst>
        </pc:spChg>
        <pc:spChg chg="add del mod">
          <ac:chgData name=" " userId="2af6e392-65a8-4c5d-b386-6dbd77f9a568" providerId="ADAL" clId="{98617919-49E7-4E71-8738-03D75112BBC2}" dt="2020-06-30T10:17:37.722" v="3967" actId="478"/>
          <ac:spMkLst>
            <pc:docMk/>
            <pc:sldMk cId="1471228779" sldId="268"/>
            <ac:spMk id="12" creationId="{8452DA5B-EB2D-4DFB-BEFB-612FC391D88A}"/>
          </ac:spMkLst>
        </pc:spChg>
        <pc:picChg chg="del">
          <ac:chgData name=" " userId="2af6e392-65a8-4c5d-b386-6dbd77f9a568" providerId="ADAL" clId="{98617919-49E7-4E71-8738-03D75112BBC2}" dt="2020-06-30T01:28:28.900" v="2790" actId="478"/>
          <ac:picMkLst>
            <pc:docMk/>
            <pc:sldMk cId="1471228779" sldId="268"/>
            <ac:picMk id="6" creationId="{46D94F3F-3931-472D-BEFE-44E3BD7BBA2E}"/>
          </ac:picMkLst>
        </pc:picChg>
        <pc:picChg chg="add del mod">
          <ac:chgData name=" " userId="2af6e392-65a8-4c5d-b386-6dbd77f9a568" providerId="ADAL" clId="{98617919-49E7-4E71-8738-03D75112BBC2}" dt="2020-06-30T10:17:35.497" v="3964" actId="478"/>
          <ac:picMkLst>
            <pc:docMk/>
            <pc:sldMk cId="1471228779" sldId="268"/>
            <ac:picMk id="8" creationId="{5E8B019C-0AC6-42FE-BA7C-2D2337D5D1A1}"/>
          </ac:picMkLst>
        </pc:picChg>
        <pc:picChg chg="add del mod">
          <ac:chgData name=" " userId="2af6e392-65a8-4c5d-b386-6dbd77f9a568" providerId="ADAL" clId="{98617919-49E7-4E71-8738-03D75112BBC2}" dt="2020-06-30T10:17:35.856" v="3965" actId="478"/>
          <ac:picMkLst>
            <pc:docMk/>
            <pc:sldMk cId="1471228779" sldId="268"/>
            <ac:picMk id="9" creationId="{FFB3D022-A603-4C7D-8F1B-94F67D726299}"/>
          </ac:picMkLst>
        </pc:picChg>
      </pc:sldChg>
      <pc:sldChg chg="addSp delSp modSp add">
        <pc:chgData name=" " userId="2af6e392-65a8-4c5d-b386-6dbd77f9a568" providerId="ADAL" clId="{98617919-49E7-4E71-8738-03D75112BBC2}" dt="2020-06-30T13:19:14.247" v="8088" actId="20577"/>
        <pc:sldMkLst>
          <pc:docMk/>
          <pc:sldMk cId="129315980" sldId="269"/>
        </pc:sldMkLst>
        <pc:spChg chg="mod">
          <ac:chgData name=" " userId="2af6e392-65a8-4c5d-b386-6dbd77f9a568" providerId="ADAL" clId="{98617919-49E7-4E71-8738-03D75112BBC2}" dt="2020-06-30T13:19:14.247" v="8088" actId="20577"/>
          <ac:spMkLst>
            <pc:docMk/>
            <pc:sldMk cId="129315980" sldId="269"/>
            <ac:spMk id="4" creationId="{4DA55F6A-AA5B-43F3-80CD-83E656E0069B}"/>
          </ac:spMkLst>
        </pc:spChg>
        <pc:spChg chg="del">
          <ac:chgData name=" " userId="2af6e392-65a8-4c5d-b386-6dbd77f9a568" providerId="ADAL" clId="{98617919-49E7-4E71-8738-03D75112BBC2}" dt="2020-06-30T10:44:33.102" v="4510" actId="478"/>
          <ac:spMkLst>
            <pc:docMk/>
            <pc:sldMk cId="129315980" sldId="269"/>
            <ac:spMk id="8" creationId="{82B8D220-851F-461B-9537-50F19176FF54}"/>
          </ac:spMkLst>
        </pc:spChg>
        <pc:spChg chg="add mod">
          <ac:chgData name=" " userId="2af6e392-65a8-4c5d-b386-6dbd77f9a568" providerId="ADAL" clId="{98617919-49E7-4E71-8738-03D75112BBC2}" dt="2020-06-30T10:53:16.224" v="5028" actId="20577"/>
          <ac:spMkLst>
            <pc:docMk/>
            <pc:sldMk cId="129315980" sldId="269"/>
            <ac:spMk id="9" creationId="{D39FC83B-8EC3-4332-A2B1-DB81E94C8054}"/>
          </ac:spMkLst>
        </pc:spChg>
        <pc:spChg chg="del">
          <ac:chgData name=" " userId="2af6e392-65a8-4c5d-b386-6dbd77f9a568" providerId="ADAL" clId="{98617919-49E7-4E71-8738-03D75112BBC2}" dt="2020-06-30T10:44:33.102" v="4510" actId="478"/>
          <ac:spMkLst>
            <pc:docMk/>
            <pc:sldMk cId="129315980" sldId="269"/>
            <ac:spMk id="11" creationId="{7C20C9DF-63B0-4647-BA7D-8B563B11F8C6}"/>
          </ac:spMkLst>
        </pc:spChg>
        <pc:spChg chg="del">
          <ac:chgData name=" " userId="2af6e392-65a8-4c5d-b386-6dbd77f9a568" providerId="ADAL" clId="{98617919-49E7-4E71-8738-03D75112BBC2}" dt="2020-06-30T10:44:33.102" v="4510" actId="478"/>
          <ac:spMkLst>
            <pc:docMk/>
            <pc:sldMk cId="129315980" sldId="269"/>
            <ac:spMk id="13" creationId="{93740F08-5E50-4929-94D0-C0D848A00B42}"/>
          </ac:spMkLst>
        </pc:spChg>
        <pc:spChg chg="del">
          <ac:chgData name=" " userId="2af6e392-65a8-4c5d-b386-6dbd77f9a568" providerId="ADAL" clId="{98617919-49E7-4E71-8738-03D75112BBC2}" dt="2020-06-30T10:44:33.102" v="4510" actId="478"/>
          <ac:spMkLst>
            <pc:docMk/>
            <pc:sldMk cId="129315980" sldId="269"/>
            <ac:spMk id="15" creationId="{1AAD73FA-264A-48C3-98CE-76A7E7A7870D}"/>
          </ac:spMkLst>
        </pc:spChg>
        <pc:picChg chg="del">
          <ac:chgData name=" " userId="2af6e392-65a8-4c5d-b386-6dbd77f9a568" providerId="ADAL" clId="{98617919-49E7-4E71-8738-03D75112BBC2}" dt="2020-06-30T10:44:33.102" v="4510" actId="478"/>
          <ac:picMkLst>
            <pc:docMk/>
            <pc:sldMk cId="129315980" sldId="269"/>
            <ac:picMk id="3" creationId="{626E3519-2EA4-4EA0-9BF1-6151C73276E4}"/>
          </ac:picMkLst>
        </pc:picChg>
        <pc:picChg chg="del">
          <ac:chgData name=" " userId="2af6e392-65a8-4c5d-b386-6dbd77f9a568" providerId="ADAL" clId="{98617919-49E7-4E71-8738-03D75112BBC2}" dt="2020-06-30T10:44:33.102" v="4510" actId="478"/>
          <ac:picMkLst>
            <pc:docMk/>
            <pc:sldMk cId="129315980" sldId="269"/>
            <ac:picMk id="7" creationId="{1D9AEB74-44A9-4726-AE89-41351C645F14}"/>
          </ac:picMkLst>
        </pc:picChg>
        <pc:picChg chg="add mod">
          <ac:chgData name=" " userId="2af6e392-65a8-4c5d-b386-6dbd77f9a568" providerId="ADAL" clId="{98617919-49E7-4E71-8738-03D75112BBC2}" dt="2020-06-30T10:51:27.737" v="4882" actId="1076"/>
          <ac:picMkLst>
            <pc:docMk/>
            <pc:sldMk cId="129315980" sldId="269"/>
            <ac:picMk id="10" creationId="{D015C6F4-7AF1-4623-8ED6-EA7D12AC72E2}"/>
          </ac:picMkLst>
        </pc:picChg>
      </pc:sldChg>
      <pc:sldChg chg="addSp modSp add">
        <pc:chgData name=" " userId="2af6e392-65a8-4c5d-b386-6dbd77f9a568" providerId="ADAL" clId="{98617919-49E7-4E71-8738-03D75112BBC2}" dt="2020-06-30T12:16:24.934" v="7782" actId="20577"/>
        <pc:sldMkLst>
          <pc:docMk/>
          <pc:sldMk cId="4198927002" sldId="270"/>
        </pc:sldMkLst>
        <pc:spChg chg="add mod">
          <ac:chgData name=" " userId="2af6e392-65a8-4c5d-b386-6dbd77f9a568" providerId="ADAL" clId="{98617919-49E7-4E71-8738-03D75112BBC2}" dt="2020-06-30T11:31:38.572" v="5963" actId="207"/>
          <ac:spMkLst>
            <pc:docMk/>
            <pc:sldMk cId="4198927002" sldId="270"/>
            <ac:spMk id="2" creationId="{21A41EBF-A156-4D96-972A-1FF0E986ECA1}"/>
          </ac:spMkLst>
        </pc:spChg>
        <pc:spChg chg="mod">
          <ac:chgData name=" " userId="2af6e392-65a8-4c5d-b386-6dbd77f9a568" providerId="ADAL" clId="{98617919-49E7-4E71-8738-03D75112BBC2}" dt="2020-06-30T12:16:24.934" v="7782" actId="20577"/>
          <ac:spMkLst>
            <pc:docMk/>
            <pc:sldMk cId="4198927002" sldId="270"/>
            <ac:spMk id="8" creationId="{E2044303-852F-4615-9D6A-124F2046D609}"/>
          </ac:spMkLst>
        </pc:spChg>
      </pc:sldChg>
      <pc:sldChg chg="addSp delSp modSp add">
        <pc:chgData name=" " userId="2af6e392-65a8-4c5d-b386-6dbd77f9a568" providerId="ADAL" clId="{98617919-49E7-4E71-8738-03D75112BBC2}" dt="2020-06-30T13:31:42.074" v="8595" actId="20577"/>
        <pc:sldMkLst>
          <pc:docMk/>
          <pc:sldMk cId="1043451278" sldId="271"/>
        </pc:sldMkLst>
        <pc:spChg chg="del">
          <ac:chgData name=" " userId="2af6e392-65a8-4c5d-b386-6dbd77f9a568" providerId="ADAL" clId="{98617919-49E7-4E71-8738-03D75112BBC2}" dt="2020-06-30T11:32:24.941" v="6037" actId="478"/>
          <ac:spMkLst>
            <pc:docMk/>
            <pc:sldMk cId="1043451278" sldId="271"/>
            <ac:spMk id="2" creationId="{21A41EBF-A156-4D96-972A-1FF0E986ECA1}"/>
          </ac:spMkLst>
        </pc:spChg>
        <pc:spChg chg="del">
          <ac:chgData name=" " userId="2af6e392-65a8-4c5d-b386-6dbd77f9a568" providerId="ADAL" clId="{98617919-49E7-4E71-8738-03D75112BBC2}" dt="2020-06-30T11:32:24.941" v="6037" actId="478"/>
          <ac:spMkLst>
            <pc:docMk/>
            <pc:sldMk cId="1043451278" sldId="271"/>
            <ac:spMk id="3" creationId="{45ECE4CF-FCDF-40C8-8654-78ABA0AEC07D}"/>
          </ac:spMkLst>
        </pc:spChg>
        <pc:spChg chg="del">
          <ac:chgData name=" " userId="2af6e392-65a8-4c5d-b386-6dbd77f9a568" providerId="ADAL" clId="{98617919-49E7-4E71-8738-03D75112BBC2}" dt="2020-06-30T11:32:16.405" v="6034" actId="478"/>
          <ac:spMkLst>
            <pc:docMk/>
            <pc:sldMk cId="1043451278" sldId="271"/>
            <ac:spMk id="6" creationId="{63D893F9-A03F-467E-8F9A-DD5F540902B4}"/>
          </ac:spMkLst>
        </pc:spChg>
        <pc:spChg chg="del">
          <ac:chgData name=" " userId="2af6e392-65a8-4c5d-b386-6dbd77f9a568" providerId="ADAL" clId="{98617919-49E7-4E71-8738-03D75112BBC2}" dt="2020-06-30T11:32:24.941" v="6037" actId="478"/>
          <ac:spMkLst>
            <pc:docMk/>
            <pc:sldMk cId="1043451278" sldId="271"/>
            <ac:spMk id="8" creationId="{E2044303-852F-4615-9D6A-124F2046D609}"/>
          </ac:spMkLst>
        </pc:spChg>
        <pc:spChg chg="del">
          <ac:chgData name=" " userId="2af6e392-65a8-4c5d-b386-6dbd77f9a568" providerId="ADAL" clId="{98617919-49E7-4E71-8738-03D75112BBC2}" dt="2020-06-30T11:32:24.941" v="6037" actId="478"/>
          <ac:spMkLst>
            <pc:docMk/>
            <pc:sldMk cId="1043451278" sldId="271"/>
            <ac:spMk id="9" creationId="{CC94CE14-CFA0-4F98-A034-A86F5C032D3B}"/>
          </ac:spMkLst>
        </pc:spChg>
        <pc:spChg chg="add">
          <ac:chgData name=" " userId="2af6e392-65a8-4c5d-b386-6dbd77f9a568" providerId="ADAL" clId="{98617919-49E7-4E71-8738-03D75112BBC2}" dt="2020-06-30T11:32:16.707" v="6035"/>
          <ac:spMkLst>
            <pc:docMk/>
            <pc:sldMk cId="1043451278" sldId="271"/>
            <ac:spMk id="11" creationId="{FAFA905C-C890-4799-B123-D81F959FA859}"/>
          </ac:spMkLst>
        </pc:spChg>
        <pc:spChg chg="add mod">
          <ac:chgData name=" " userId="2af6e392-65a8-4c5d-b386-6dbd77f9a568" providerId="ADAL" clId="{98617919-49E7-4E71-8738-03D75112BBC2}" dt="2020-06-30T13:31:42.074" v="8595" actId="20577"/>
          <ac:spMkLst>
            <pc:docMk/>
            <pc:sldMk cId="1043451278" sldId="271"/>
            <ac:spMk id="12" creationId="{96B4F651-B6F1-459F-BC08-89DEB3A5DA67}"/>
          </ac:spMkLst>
        </pc:spChg>
        <pc:picChg chg="del">
          <ac:chgData name=" " userId="2af6e392-65a8-4c5d-b386-6dbd77f9a568" providerId="ADAL" clId="{98617919-49E7-4E71-8738-03D75112BBC2}" dt="2020-06-30T11:32:22.427" v="6036" actId="478"/>
          <ac:picMkLst>
            <pc:docMk/>
            <pc:sldMk cId="1043451278" sldId="271"/>
            <ac:picMk id="7" creationId="{90F5FA37-9E1F-4F94-BA60-C9B2B4909E63}"/>
          </ac:picMkLst>
        </pc:picChg>
        <pc:picChg chg="add mod">
          <ac:chgData name=" " userId="2af6e392-65a8-4c5d-b386-6dbd77f9a568" providerId="ADAL" clId="{98617919-49E7-4E71-8738-03D75112BBC2}" dt="2020-06-30T11:34:14.896" v="6184" actId="1076"/>
          <ac:picMkLst>
            <pc:docMk/>
            <pc:sldMk cId="1043451278" sldId="271"/>
            <ac:picMk id="10" creationId="{71B7E88C-C1CC-4988-8168-DABFFA9D2073}"/>
          </ac:picMkLst>
        </pc:picChg>
        <pc:picChg chg="add mod">
          <ac:chgData name=" " userId="2af6e392-65a8-4c5d-b386-6dbd77f9a568" providerId="ADAL" clId="{98617919-49E7-4E71-8738-03D75112BBC2}" dt="2020-06-30T11:35:45.826" v="6300" actId="1076"/>
          <ac:picMkLst>
            <pc:docMk/>
            <pc:sldMk cId="1043451278" sldId="271"/>
            <ac:picMk id="13" creationId="{FBFA813C-112B-48E6-93F4-9A61A8682C6A}"/>
          </ac:picMkLst>
        </pc:picChg>
        <pc:picChg chg="add mod">
          <ac:chgData name=" " userId="2af6e392-65a8-4c5d-b386-6dbd77f9a568" providerId="ADAL" clId="{98617919-49E7-4E71-8738-03D75112BBC2}" dt="2020-06-30T11:35:43.009" v="6299" actId="1076"/>
          <ac:picMkLst>
            <pc:docMk/>
            <pc:sldMk cId="1043451278" sldId="271"/>
            <ac:picMk id="14" creationId="{46914BF5-FCE2-49DD-9DE1-7F91F2CA9CEF}"/>
          </ac:picMkLst>
        </pc:picChg>
      </pc:sldChg>
      <pc:sldChg chg="addSp delSp modSp add">
        <pc:chgData name=" " userId="2af6e392-65a8-4c5d-b386-6dbd77f9a568" providerId="ADAL" clId="{98617919-49E7-4E71-8738-03D75112BBC2}" dt="2020-06-30T11:55:23.453" v="7554" actId="20577"/>
        <pc:sldMkLst>
          <pc:docMk/>
          <pc:sldMk cId="3185670444" sldId="272"/>
        </pc:sldMkLst>
        <pc:spChg chg="add del mod">
          <ac:chgData name=" " userId="2af6e392-65a8-4c5d-b386-6dbd77f9a568" providerId="ADAL" clId="{98617919-49E7-4E71-8738-03D75112BBC2}" dt="2020-06-30T11:41:02.871" v="6470" actId="478"/>
          <ac:spMkLst>
            <pc:docMk/>
            <pc:sldMk cId="3185670444" sldId="272"/>
            <ac:spMk id="3" creationId="{E189BA1F-9E52-424D-83E7-6999AFAEAAE6}"/>
          </ac:spMkLst>
        </pc:spChg>
        <pc:spChg chg="add mod">
          <ac:chgData name=" " userId="2af6e392-65a8-4c5d-b386-6dbd77f9a568" providerId="ADAL" clId="{98617919-49E7-4E71-8738-03D75112BBC2}" dt="2020-06-30T11:55:23.453" v="7554" actId="20577"/>
          <ac:spMkLst>
            <pc:docMk/>
            <pc:sldMk cId="3185670444" sldId="272"/>
            <ac:spMk id="6" creationId="{C92379FC-CEA7-4FD2-98CA-8D7504258911}"/>
          </ac:spMkLst>
        </pc:spChg>
        <pc:spChg chg="mod">
          <ac:chgData name=" " userId="2af6e392-65a8-4c5d-b386-6dbd77f9a568" providerId="ADAL" clId="{98617919-49E7-4E71-8738-03D75112BBC2}" dt="2020-06-30T11:39:48.258" v="6404" actId="20577"/>
          <ac:spMkLst>
            <pc:docMk/>
            <pc:sldMk cId="3185670444" sldId="272"/>
            <ac:spMk id="12" creationId="{96B4F651-B6F1-459F-BC08-89DEB3A5DA67}"/>
          </ac:spMkLst>
        </pc:spChg>
        <pc:picChg chg="add mod">
          <ac:chgData name=" " userId="2af6e392-65a8-4c5d-b386-6dbd77f9a568" providerId="ADAL" clId="{98617919-49E7-4E71-8738-03D75112BBC2}" dt="2020-06-30T11:40:04.094" v="6407" actId="1076"/>
          <ac:picMkLst>
            <pc:docMk/>
            <pc:sldMk cId="3185670444" sldId="272"/>
            <ac:picMk id="2" creationId="{00C5E676-8238-47C2-878A-A5FC27B86FBF}"/>
          </ac:picMkLst>
        </pc:picChg>
        <pc:picChg chg="del">
          <ac:chgData name=" " userId="2af6e392-65a8-4c5d-b386-6dbd77f9a568" providerId="ADAL" clId="{98617919-49E7-4E71-8738-03D75112BBC2}" dt="2020-06-30T11:38:10.988" v="6302" actId="478"/>
          <ac:picMkLst>
            <pc:docMk/>
            <pc:sldMk cId="3185670444" sldId="272"/>
            <ac:picMk id="10" creationId="{71B7E88C-C1CC-4988-8168-DABFFA9D2073}"/>
          </ac:picMkLst>
        </pc:picChg>
        <pc:picChg chg="del">
          <ac:chgData name=" " userId="2af6e392-65a8-4c5d-b386-6dbd77f9a568" providerId="ADAL" clId="{98617919-49E7-4E71-8738-03D75112BBC2}" dt="2020-06-30T11:39:53.108" v="6406" actId="478"/>
          <ac:picMkLst>
            <pc:docMk/>
            <pc:sldMk cId="3185670444" sldId="272"/>
            <ac:picMk id="13" creationId="{FBFA813C-112B-48E6-93F4-9A61A8682C6A}"/>
          </ac:picMkLst>
        </pc:picChg>
        <pc:picChg chg="del">
          <ac:chgData name=" " userId="2af6e392-65a8-4c5d-b386-6dbd77f9a568" providerId="ADAL" clId="{98617919-49E7-4E71-8738-03D75112BBC2}" dt="2020-06-30T11:39:53.108" v="6406" actId="478"/>
          <ac:picMkLst>
            <pc:docMk/>
            <pc:sldMk cId="3185670444" sldId="272"/>
            <ac:picMk id="14" creationId="{46914BF5-FCE2-49DD-9DE1-7F91F2CA9CEF}"/>
          </ac:picMkLst>
        </pc:picChg>
      </pc:sldChg>
      <pc:sldChg chg="addSp delSp modSp add">
        <pc:chgData name=" " userId="2af6e392-65a8-4c5d-b386-6dbd77f9a568" providerId="ADAL" clId="{98617919-49E7-4E71-8738-03D75112BBC2}" dt="2020-06-30T12:00:37.164" v="7680" actId="1076"/>
        <pc:sldMkLst>
          <pc:docMk/>
          <pc:sldMk cId="3941557429" sldId="273"/>
        </pc:sldMkLst>
        <pc:spChg chg="add del mod">
          <ac:chgData name=" " userId="2af6e392-65a8-4c5d-b386-6dbd77f9a568" providerId="ADAL" clId="{98617919-49E7-4E71-8738-03D75112BBC2}" dt="2020-06-30T11:58:58.567" v="7645" actId="478"/>
          <ac:spMkLst>
            <pc:docMk/>
            <pc:sldMk cId="3941557429" sldId="273"/>
            <ac:spMk id="3" creationId="{FA6F86AE-AB11-497A-A8E6-2A36B2F126A4}"/>
          </ac:spMkLst>
        </pc:spChg>
        <pc:spChg chg="del mod">
          <ac:chgData name=" " userId="2af6e392-65a8-4c5d-b386-6dbd77f9a568" providerId="ADAL" clId="{98617919-49E7-4E71-8738-03D75112BBC2}" dt="2020-06-30T11:56:36.857" v="7606" actId="478"/>
          <ac:spMkLst>
            <pc:docMk/>
            <pc:sldMk cId="3941557429" sldId="273"/>
            <ac:spMk id="6" creationId="{C92379FC-CEA7-4FD2-98CA-8D7504258911}"/>
          </ac:spMkLst>
        </pc:spChg>
        <pc:spChg chg="add mod">
          <ac:chgData name=" " userId="2af6e392-65a8-4c5d-b386-6dbd77f9a568" providerId="ADAL" clId="{98617919-49E7-4E71-8738-03D75112BBC2}" dt="2020-06-30T11:59:24.226" v="7665" actId="1076"/>
          <ac:spMkLst>
            <pc:docMk/>
            <pc:sldMk cId="3941557429" sldId="273"/>
            <ac:spMk id="8" creationId="{B6D8299A-A930-4C9C-A982-4F8E32DDB6C4}"/>
          </ac:spMkLst>
        </pc:spChg>
        <pc:spChg chg="mod">
          <ac:chgData name=" " userId="2af6e392-65a8-4c5d-b386-6dbd77f9a568" providerId="ADAL" clId="{98617919-49E7-4E71-8738-03D75112BBC2}" dt="2020-06-30T11:56:20.711" v="7603" actId="20577"/>
          <ac:spMkLst>
            <pc:docMk/>
            <pc:sldMk cId="3941557429" sldId="273"/>
            <ac:spMk id="12" creationId="{96B4F651-B6F1-459F-BC08-89DEB3A5DA67}"/>
          </ac:spMkLst>
        </pc:spChg>
        <pc:spChg chg="add mod">
          <ac:chgData name=" " userId="2af6e392-65a8-4c5d-b386-6dbd77f9a568" providerId="ADAL" clId="{98617919-49E7-4E71-8738-03D75112BBC2}" dt="2020-06-30T11:59:43.643" v="7676" actId="1035"/>
          <ac:spMkLst>
            <pc:docMk/>
            <pc:sldMk cId="3941557429" sldId="273"/>
            <ac:spMk id="13" creationId="{80727CF7-7AF8-487F-AFFC-797FEB8484B1}"/>
          </ac:spMkLst>
        </pc:spChg>
        <pc:picChg chg="del">
          <ac:chgData name=" " userId="2af6e392-65a8-4c5d-b386-6dbd77f9a568" providerId="ADAL" clId="{98617919-49E7-4E71-8738-03D75112BBC2}" dt="2020-06-30T11:56:33.824" v="7604" actId="478"/>
          <ac:picMkLst>
            <pc:docMk/>
            <pc:sldMk cId="3941557429" sldId="273"/>
            <ac:picMk id="2" creationId="{00C5E676-8238-47C2-878A-A5FC27B86FBF}"/>
          </ac:picMkLst>
        </pc:picChg>
        <pc:picChg chg="add mod">
          <ac:chgData name=" " userId="2af6e392-65a8-4c5d-b386-6dbd77f9a568" providerId="ADAL" clId="{98617919-49E7-4E71-8738-03D75112BBC2}" dt="2020-06-30T11:59:02.612" v="7647" actId="1076"/>
          <ac:picMkLst>
            <pc:docMk/>
            <pc:sldMk cId="3941557429" sldId="273"/>
            <ac:picMk id="7" creationId="{BBC39AD2-DA1F-4C5B-B2BC-49395BDB37A6}"/>
          </ac:picMkLst>
        </pc:picChg>
        <pc:picChg chg="add mod">
          <ac:chgData name=" " userId="2af6e392-65a8-4c5d-b386-6dbd77f9a568" providerId="ADAL" clId="{98617919-49E7-4E71-8738-03D75112BBC2}" dt="2020-06-30T12:00:37.164" v="7680" actId="1076"/>
          <ac:picMkLst>
            <pc:docMk/>
            <pc:sldMk cId="3941557429" sldId="273"/>
            <ac:picMk id="9" creationId="{E08D1F73-15B0-4350-9DE6-B6A8FD5BEE77}"/>
          </ac:picMkLst>
        </pc:picChg>
      </pc:sldChg>
      <pc:sldChg chg="addSp delSp modSp add">
        <pc:chgData name=" " userId="2af6e392-65a8-4c5d-b386-6dbd77f9a568" providerId="ADAL" clId="{98617919-49E7-4E71-8738-03D75112BBC2}" dt="2020-06-30T12:03:52.741" v="7707" actId="1076"/>
        <pc:sldMkLst>
          <pc:docMk/>
          <pc:sldMk cId="2472223007" sldId="274"/>
        </pc:sldMkLst>
        <pc:spChg chg="del">
          <ac:chgData name=" " userId="2af6e392-65a8-4c5d-b386-6dbd77f9a568" providerId="ADAL" clId="{98617919-49E7-4E71-8738-03D75112BBC2}" dt="2020-06-30T12:00:46.399" v="7683" actId="478"/>
          <ac:spMkLst>
            <pc:docMk/>
            <pc:sldMk cId="2472223007" sldId="274"/>
            <ac:spMk id="8" creationId="{B6D8299A-A930-4C9C-A982-4F8E32DDB6C4}"/>
          </ac:spMkLst>
        </pc:spChg>
        <pc:spChg chg="del">
          <ac:chgData name=" " userId="2af6e392-65a8-4c5d-b386-6dbd77f9a568" providerId="ADAL" clId="{98617919-49E7-4E71-8738-03D75112BBC2}" dt="2020-06-30T12:00:46.399" v="7683" actId="478"/>
          <ac:spMkLst>
            <pc:docMk/>
            <pc:sldMk cId="2472223007" sldId="274"/>
            <ac:spMk id="13" creationId="{80727CF7-7AF8-487F-AFFC-797FEB8484B1}"/>
          </ac:spMkLst>
        </pc:spChg>
        <pc:picChg chg="del">
          <ac:chgData name=" " userId="2af6e392-65a8-4c5d-b386-6dbd77f9a568" providerId="ADAL" clId="{98617919-49E7-4E71-8738-03D75112BBC2}" dt="2020-06-30T12:00:45.070" v="7682" actId="478"/>
          <ac:picMkLst>
            <pc:docMk/>
            <pc:sldMk cId="2472223007" sldId="274"/>
            <ac:picMk id="7" creationId="{BBC39AD2-DA1F-4C5B-B2BC-49395BDB37A6}"/>
          </ac:picMkLst>
        </pc:picChg>
        <pc:picChg chg="del">
          <ac:chgData name=" " userId="2af6e392-65a8-4c5d-b386-6dbd77f9a568" providerId="ADAL" clId="{98617919-49E7-4E71-8738-03D75112BBC2}" dt="2020-06-30T12:02:52.389" v="7698" actId="478"/>
          <ac:picMkLst>
            <pc:docMk/>
            <pc:sldMk cId="2472223007" sldId="274"/>
            <ac:picMk id="9" creationId="{E08D1F73-15B0-4350-9DE6-B6A8FD5BEE77}"/>
          </ac:picMkLst>
        </pc:picChg>
        <pc:picChg chg="add mod">
          <ac:chgData name=" " userId="2af6e392-65a8-4c5d-b386-6dbd77f9a568" providerId="ADAL" clId="{98617919-49E7-4E71-8738-03D75112BBC2}" dt="2020-06-30T12:03:52.741" v="7707" actId="1076"/>
          <ac:picMkLst>
            <pc:docMk/>
            <pc:sldMk cId="2472223007" sldId="274"/>
            <ac:picMk id="1026" creationId="{CA1F7EBB-77CD-44E0-832F-D819BE9BA1B6}"/>
          </ac:picMkLst>
        </pc:picChg>
        <pc:picChg chg="add mod">
          <ac:chgData name=" " userId="2af6e392-65a8-4c5d-b386-6dbd77f9a568" providerId="ADAL" clId="{98617919-49E7-4E71-8738-03D75112BBC2}" dt="2020-06-30T12:03:52.741" v="7707" actId="1076"/>
          <ac:picMkLst>
            <pc:docMk/>
            <pc:sldMk cId="2472223007" sldId="274"/>
            <ac:picMk id="1028" creationId="{97F2FCF4-2252-4A53-A56E-B3BF5C86068A}"/>
          </ac:picMkLst>
        </pc:picChg>
        <pc:picChg chg="add mod">
          <ac:chgData name=" " userId="2af6e392-65a8-4c5d-b386-6dbd77f9a568" providerId="ADAL" clId="{98617919-49E7-4E71-8738-03D75112BBC2}" dt="2020-06-30T12:03:52.741" v="7707" actId="1076"/>
          <ac:picMkLst>
            <pc:docMk/>
            <pc:sldMk cId="2472223007" sldId="274"/>
            <ac:picMk id="1030" creationId="{849AFB71-3852-49E8-8270-231CF2DE125A}"/>
          </ac:picMkLst>
        </pc:picChg>
        <pc:picChg chg="add mod">
          <ac:chgData name=" " userId="2af6e392-65a8-4c5d-b386-6dbd77f9a568" providerId="ADAL" clId="{98617919-49E7-4E71-8738-03D75112BBC2}" dt="2020-06-30T12:03:52.741" v="7707" actId="1076"/>
          <ac:picMkLst>
            <pc:docMk/>
            <pc:sldMk cId="2472223007" sldId="274"/>
            <ac:picMk id="1032" creationId="{59786C36-4E2B-4692-AD07-38FBED78F8BA}"/>
          </ac:picMkLst>
        </pc:picChg>
        <pc:picChg chg="add mod">
          <ac:chgData name=" " userId="2af6e392-65a8-4c5d-b386-6dbd77f9a568" providerId="ADAL" clId="{98617919-49E7-4E71-8738-03D75112BBC2}" dt="2020-06-30T12:03:52.741" v="7707" actId="1076"/>
          <ac:picMkLst>
            <pc:docMk/>
            <pc:sldMk cId="2472223007" sldId="274"/>
            <ac:picMk id="1034" creationId="{AAE0F754-A8CA-4C26-9864-845AD2964B4A}"/>
          </ac:picMkLst>
        </pc:picChg>
      </pc:sldChg>
      <pc:sldChg chg="addSp delSp modSp add">
        <pc:chgData name=" " userId="2af6e392-65a8-4c5d-b386-6dbd77f9a568" providerId="ADAL" clId="{98617919-49E7-4E71-8738-03D75112BBC2}" dt="2020-06-30T12:06:22.249" v="7755" actId="1076"/>
        <pc:sldMkLst>
          <pc:docMk/>
          <pc:sldMk cId="4046211378" sldId="275"/>
        </pc:sldMkLst>
        <pc:spChg chg="add mod">
          <ac:chgData name=" " userId="2af6e392-65a8-4c5d-b386-6dbd77f9a568" providerId="ADAL" clId="{98617919-49E7-4E71-8738-03D75112BBC2}" dt="2020-06-30T12:06:22.249" v="7755" actId="1076"/>
          <ac:spMkLst>
            <pc:docMk/>
            <pc:sldMk cId="4046211378" sldId="275"/>
            <ac:spMk id="2" creationId="{8AAB5125-43A1-483E-A04F-671DBA3CECB5}"/>
          </ac:spMkLst>
        </pc:spChg>
        <pc:spChg chg="del">
          <ac:chgData name=" " userId="2af6e392-65a8-4c5d-b386-6dbd77f9a568" providerId="ADAL" clId="{98617919-49E7-4E71-8738-03D75112BBC2}" dt="2020-06-30T12:05:28.383" v="7712" actId="478"/>
          <ac:spMkLst>
            <pc:docMk/>
            <pc:sldMk cId="4046211378" sldId="275"/>
            <ac:spMk id="4" creationId="{4DA55F6A-AA5B-43F3-80CD-83E656E0069B}"/>
          </ac:spMkLst>
        </pc:spChg>
        <pc:spChg chg="del">
          <ac:chgData name=" " userId="2af6e392-65a8-4c5d-b386-6dbd77f9a568" providerId="ADAL" clId="{98617919-49E7-4E71-8738-03D75112BBC2}" dt="2020-06-30T12:05:31.623" v="7713" actId="478"/>
          <ac:spMkLst>
            <pc:docMk/>
            <pc:sldMk cId="4046211378" sldId="275"/>
            <ac:spMk id="5" creationId="{F52091DF-F4A0-4837-A68C-EA013BAF4E25}"/>
          </ac:spMkLst>
        </pc:spChg>
        <pc:spChg chg="del">
          <ac:chgData name=" " userId="2af6e392-65a8-4c5d-b386-6dbd77f9a568" providerId="ADAL" clId="{98617919-49E7-4E71-8738-03D75112BBC2}" dt="2020-06-30T12:05:26.687" v="7710" actId="478"/>
          <ac:spMkLst>
            <pc:docMk/>
            <pc:sldMk cId="4046211378" sldId="275"/>
            <ac:spMk id="11" creationId="{FAFA905C-C890-4799-B123-D81F959FA859}"/>
          </ac:spMkLst>
        </pc:spChg>
        <pc:spChg chg="del">
          <ac:chgData name=" " userId="2af6e392-65a8-4c5d-b386-6dbd77f9a568" providerId="ADAL" clId="{98617919-49E7-4E71-8738-03D75112BBC2}" dt="2020-06-30T12:05:27.474" v="7711" actId="478"/>
          <ac:spMkLst>
            <pc:docMk/>
            <pc:sldMk cId="4046211378" sldId="275"/>
            <ac:spMk id="12" creationId="{96B4F651-B6F1-459F-BC08-89DEB3A5DA67}"/>
          </ac:spMkLst>
        </pc:spChg>
        <pc:picChg chg="del">
          <ac:chgData name=" " userId="2af6e392-65a8-4c5d-b386-6dbd77f9a568" providerId="ADAL" clId="{98617919-49E7-4E71-8738-03D75112BBC2}" dt="2020-06-30T12:05:25.656" v="7709" actId="478"/>
          <ac:picMkLst>
            <pc:docMk/>
            <pc:sldMk cId="4046211378" sldId="275"/>
            <ac:picMk id="1026" creationId="{CA1F7EBB-77CD-44E0-832F-D819BE9BA1B6}"/>
          </ac:picMkLst>
        </pc:picChg>
        <pc:picChg chg="del">
          <ac:chgData name=" " userId="2af6e392-65a8-4c5d-b386-6dbd77f9a568" providerId="ADAL" clId="{98617919-49E7-4E71-8738-03D75112BBC2}" dt="2020-06-30T12:05:25.656" v="7709" actId="478"/>
          <ac:picMkLst>
            <pc:docMk/>
            <pc:sldMk cId="4046211378" sldId="275"/>
            <ac:picMk id="1028" creationId="{97F2FCF4-2252-4A53-A56E-B3BF5C86068A}"/>
          </ac:picMkLst>
        </pc:picChg>
        <pc:picChg chg="del">
          <ac:chgData name=" " userId="2af6e392-65a8-4c5d-b386-6dbd77f9a568" providerId="ADAL" clId="{98617919-49E7-4E71-8738-03D75112BBC2}" dt="2020-06-30T12:05:25.656" v="7709" actId="478"/>
          <ac:picMkLst>
            <pc:docMk/>
            <pc:sldMk cId="4046211378" sldId="275"/>
            <ac:picMk id="1030" creationId="{849AFB71-3852-49E8-8270-231CF2DE125A}"/>
          </ac:picMkLst>
        </pc:picChg>
        <pc:picChg chg="del">
          <ac:chgData name=" " userId="2af6e392-65a8-4c5d-b386-6dbd77f9a568" providerId="ADAL" clId="{98617919-49E7-4E71-8738-03D75112BBC2}" dt="2020-06-30T12:05:25.656" v="7709" actId="478"/>
          <ac:picMkLst>
            <pc:docMk/>
            <pc:sldMk cId="4046211378" sldId="275"/>
            <ac:picMk id="1032" creationId="{59786C36-4E2B-4692-AD07-38FBED78F8BA}"/>
          </ac:picMkLst>
        </pc:picChg>
        <pc:picChg chg="del">
          <ac:chgData name=" " userId="2af6e392-65a8-4c5d-b386-6dbd77f9a568" providerId="ADAL" clId="{98617919-49E7-4E71-8738-03D75112BBC2}" dt="2020-06-30T12:05:25.656" v="7709" actId="478"/>
          <ac:picMkLst>
            <pc:docMk/>
            <pc:sldMk cId="4046211378" sldId="275"/>
            <ac:picMk id="1034" creationId="{AAE0F754-A8CA-4C26-9864-845AD2964B4A}"/>
          </ac:picMkLst>
        </pc:picChg>
      </pc:sldChg>
      <pc:sldChg chg="addSp delSp modSp add">
        <pc:chgData name=" " userId="2af6e392-65a8-4c5d-b386-6dbd77f9a568" providerId="ADAL" clId="{98617919-49E7-4E71-8738-03D75112BBC2}" dt="2020-06-30T13:07:07.408" v="7920" actId="1076"/>
        <pc:sldMkLst>
          <pc:docMk/>
          <pc:sldMk cId="1535565617" sldId="276"/>
        </pc:sldMkLst>
        <pc:spChg chg="mod">
          <ac:chgData name=" " userId="2af6e392-65a8-4c5d-b386-6dbd77f9a568" providerId="ADAL" clId="{98617919-49E7-4E71-8738-03D75112BBC2}" dt="2020-06-30T12:47:12.980" v="7858" actId="20577"/>
          <ac:spMkLst>
            <pc:docMk/>
            <pc:sldMk cId="1535565617" sldId="276"/>
            <ac:spMk id="11" creationId="{FAFA905C-C890-4799-B123-D81F959FA859}"/>
          </ac:spMkLst>
        </pc:spChg>
        <pc:spChg chg="del">
          <ac:chgData name=" " userId="2af6e392-65a8-4c5d-b386-6dbd77f9a568" providerId="ADAL" clId="{98617919-49E7-4E71-8738-03D75112BBC2}" dt="2020-06-30T12:47:15.862" v="7859" actId="478"/>
          <ac:spMkLst>
            <pc:docMk/>
            <pc:sldMk cId="1535565617" sldId="276"/>
            <ac:spMk id="12" creationId="{96B4F651-B6F1-459F-BC08-89DEB3A5DA67}"/>
          </ac:spMkLst>
        </pc:spChg>
        <pc:picChg chg="add mod">
          <ac:chgData name=" " userId="2af6e392-65a8-4c5d-b386-6dbd77f9a568" providerId="ADAL" clId="{98617919-49E7-4E71-8738-03D75112BBC2}" dt="2020-06-30T13:06:54.802" v="7916" actId="1076"/>
          <ac:picMkLst>
            <pc:docMk/>
            <pc:sldMk cId="1535565617" sldId="276"/>
            <ac:picMk id="2" creationId="{95036648-BDDD-4DBD-A24D-120B329D7659}"/>
          </ac:picMkLst>
        </pc:picChg>
        <pc:picChg chg="add mod">
          <ac:chgData name=" " userId="2af6e392-65a8-4c5d-b386-6dbd77f9a568" providerId="ADAL" clId="{98617919-49E7-4E71-8738-03D75112BBC2}" dt="2020-06-30T13:07:07.408" v="7920" actId="1076"/>
          <ac:picMkLst>
            <pc:docMk/>
            <pc:sldMk cId="1535565617" sldId="276"/>
            <ac:picMk id="3" creationId="{1CE61659-9BA6-4A7C-8169-D59767C11E0F}"/>
          </ac:picMkLst>
        </pc:picChg>
        <pc:picChg chg="del">
          <ac:chgData name=" " userId="2af6e392-65a8-4c5d-b386-6dbd77f9a568" providerId="ADAL" clId="{98617919-49E7-4E71-8738-03D75112BBC2}" dt="2020-06-30T12:47:17.311" v="7860" actId="478"/>
          <ac:picMkLst>
            <pc:docMk/>
            <pc:sldMk cId="1535565617" sldId="276"/>
            <ac:picMk id="1026" creationId="{CA1F7EBB-77CD-44E0-832F-D819BE9BA1B6}"/>
          </ac:picMkLst>
        </pc:picChg>
        <pc:picChg chg="del">
          <ac:chgData name=" " userId="2af6e392-65a8-4c5d-b386-6dbd77f9a568" providerId="ADAL" clId="{98617919-49E7-4E71-8738-03D75112BBC2}" dt="2020-06-30T12:47:17.311" v="7860" actId="478"/>
          <ac:picMkLst>
            <pc:docMk/>
            <pc:sldMk cId="1535565617" sldId="276"/>
            <ac:picMk id="1028" creationId="{97F2FCF4-2252-4A53-A56E-B3BF5C86068A}"/>
          </ac:picMkLst>
        </pc:picChg>
        <pc:picChg chg="del">
          <ac:chgData name=" " userId="2af6e392-65a8-4c5d-b386-6dbd77f9a568" providerId="ADAL" clId="{98617919-49E7-4E71-8738-03D75112BBC2}" dt="2020-06-30T12:47:17.311" v="7860" actId="478"/>
          <ac:picMkLst>
            <pc:docMk/>
            <pc:sldMk cId="1535565617" sldId="276"/>
            <ac:picMk id="1030" creationId="{849AFB71-3852-49E8-8270-231CF2DE125A}"/>
          </ac:picMkLst>
        </pc:picChg>
        <pc:picChg chg="del">
          <ac:chgData name=" " userId="2af6e392-65a8-4c5d-b386-6dbd77f9a568" providerId="ADAL" clId="{98617919-49E7-4E71-8738-03D75112BBC2}" dt="2020-06-30T12:47:17.311" v="7860" actId="478"/>
          <ac:picMkLst>
            <pc:docMk/>
            <pc:sldMk cId="1535565617" sldId="276"/>
            <ac:picMk id="1032" creationId="{59786C36-4E2B-4692-AD07-38FBED78F8BA}"/>
          </ac:picMkLst>
        </pc:picChg>
        <pc:picChg chg="del">
          <ac:chgData name=" " userId="2af6e392-65a8-4c5d-b386-6dbd77f9a568" providerId="ADAL" clId="{98617919-49E7-4E71-8738-03D75112BBC2}" dt="2020-06-30T12:47:17.311" v="7860" actId="478"/>
          <ac:picMkLst>
            <pc:docMk/>
            <pc:sldMk cId="1535565617" sldId="276"/>
            <ac:picMk id="1034" creationId="{AAE0F754-A8CA-4C26-9864-845AD2964B4A}"/>
          </ac:picMkLst>
        </pc:picChg>
      </pc:sldChg>
      <pc:sldChg chg="addSp delSp modSp add">
        <pc:chgData name=" " userId="2af6e392-65a8-4c5d-b386-6dbd77f9a568" providerId="ADAL" clId="{98617919-49E7-4E71-8738-03D75112BBC2}" dt="2020-06-30T13:30:23.161" v="8593" actId="1076"/>
        <pc:sldMkLst>
          <pc:docMk/>
          <pc:sldMk cId="1384002895" sldId="277"/>
        </pc:sldMkLst>
        <pc:spChg chg="add mod">
          <ac:chgData name=" " userId="2af6e392-65a8-4c5d-b386-6dbd77f9a568" providerId="ADAL" clId="{98617919-49E7-4E71-8738-03D75112BBC2}" dt="2020-06-30T13:30:23.161" v="8593" actId="1076"/>
          <ac:spMkLst>
            <pc:docMk/>
            <pc:sldMk cId="1384002895" sldId="277"/>
            <ac:spMk id="2" creationId="{E1F68B71-E886-4B2D-871C-F2D6D2A17739}"/>
          </ac:spMkLst>
        </pc:spChg>
        <pc:spChg chg="mod">
          <ac:chgData name=" " userId="2af6e392-65a8-4c5d-b386-6dbd77f9a568" providerId="ADAL" clId="{98617919-49E7-4E71-8738-03D75112BBC2}" dt="2020-06-30T13:22:44.953" v="8157" actId="1076"/>
          <ac:spMkLst>
            <pc:docMk/>
            <pc:sldMk cId="1384002895" sldId="277"/>
            <ac:spMk id="9" creationId="{59EED216-4BAE-41D5-9D3A-A05BD2DFC010}"/>
          </ac:spMkLst>
        </pc:spChg>
        <pc:picChg chg="del">
          <ac:chgData name=" " userId="2af6e392-65a8-4c5d-b386-6dbd77f9a568" providerId="ADAL" clId="{98617919-49E7-4E71-8738-03D75112BBC2}" dt="2020-06-30T13:21:49.060" v="8098" actId="478"/>
          <ac:picMkLst>
            <pc:docMk/>
            <pc:sldMk cId="1384002895" sldId="277"/>
            <ac:picMk id="7" creationId="{7AF5C746-DB69-4600-A257-2AA42C3E19B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5744F-1502-417E-BE12-57924CA7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F581F-0D54-4FFA-9FB2-2B8F5029D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3F171-AE95-427C-9FA1-C6F46C5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60C59-D5EE-404E-84A8-D3DEC32B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60476-39DD-409F-AAEB-5BA54EF1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FC30F-A39A-48DA-84A9-FCD28FDC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AD93B-9185-41F8-A4AA-D19812E19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3EBDA-1F15-415F-8B0D-4203CEE9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FF36A-BB08-430E-A976-3B6F29F2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791C6-B316-4C38-8010-6D9C7CC0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28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20330A-053B-479E-BFA6-F31BB6EF2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6E583A-CB1E-4AB9-8F8F-18734E843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2D8CE-C1A7-4CE8-BEB8-1F4CB977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B68FF-0330-453C-9C04-C732316F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DA099-38DF-4881-92FD-34BC65CF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8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BD3A0-7B3B-403E-9426-95D465E3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2181B-2E9A-4133-968D-36904AE4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B6C5B-ECA6-47BB-A01F-0839F957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25E46C-64D6-49BE-B9E9-DFA0783E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09B990-DF4C-4D93-86A3-3219B739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7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2BB7-834D-4CEF-BAC9-416EB9F8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034973-6F04-492E-9834-67480280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5CBB0-498D-4E79-89AA-D9959647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382DD-CD4A-4226-8FBB-67E0E1AE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A21C1-241C-489C-B045-FED649CB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88EAA-5A51-419E-932A-53AA5E117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03C6-00E1-46A7-9649-61BCBF971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1AA4B-DCC3-4D83-9CC8-6E8C97834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8A448-7D0E-4B46-91CD-9D0CB3A0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EEC86-A962-4768-B40E-95E9EF06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D02205-E5BE-4280-B750-15C38CE76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F4A8D5-FBDA-4C88-A559-29B611F6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A7B5E-769E-4417-B2DC-57A98C0A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323103-915D-48DA-BF2A-3DF3EBF00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E2D598-F2EE-4D21-BF61-D2FEA5F24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3C2E57-DBC3-4AC0-AAD5-4C147B3C1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6CF15-8515-40AF-B9B8-E6E19DE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641DF-6F26-4F27-ADB7-2DA2FBB5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E68FA4-D112-4E22-B32D-F78FF9D20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9A41A-CFCA-4B3A-9367-3EC55675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892598-D735-4573-A0F9-261AC292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6FA215-818E-4FB9-A9B1-C3DC6D33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0E5187-2BEF-427C-AEA1-FCEEE299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D7AEFB-AA31-4320-A8FE-714B59B0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172204-9EF0-46A2-894C-420A41D8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AEB8C-B561-4476-A736-FC34CAC7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5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CC3E0-1905-4251-8133-95B0B1C8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04671-CCAE-4B0B-BD5F-421D96982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F9CC62-A7E1-492B-B62B-9812DF0B9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25F8C-7566-40E0-8743-73FAA475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3C0EC-EC4E-485F-9829-28EF5D5D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02396-2691-4D00-8D22-3720209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C918B-2A55-4617-91DE-47E272C1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6CC826-5BD6-4D98-B654-A3910474D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5223CF-476D-49D3-A34A-68E198DF1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AA9306-A5F5-4935-85BE-EC3FA68E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E3E46-FBA6-401E-97F9-D5863B2A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F1681-8248-47AB-86E6-700DC447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7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A403DB-FD29-482C-A59D-A852A7D9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F35985-6B2B-4C24-935D-7E2AC88B9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96B4BF-772E-48C4-9D19-A4FD518C3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22E0B-471E-47F4-B8A5-BB17A5618E48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B938F-9EFE-424C-B007-275EA8F42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D1EDD-AC81-455F-A2CE-65940756E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F247-1F22-4566-8E73-2B00846CA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42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1735606-08E2-47D6-A160-7599E8F60E4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4B49F0-8DB7-446D-A972-E67C17CC0192}"/>
              </a:ext>
            </a:extLst>
          </p:cNvPr>
          <p:cNvSpPr txBox="1"/>
          <p:nvPr/>
        </p:nvSpPr>
        <p:spPr>
          <a:xfrm>
            <a:off x="223934" y="130629"/>
            <a:ext cx="10021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 Mining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10299-2AFB-464C-ADE9-BA1273413631}"/>
              </a:ext>
            </a:extLst>
          </p:cNvPr>
          <p:cNvSpPr txBox="1"/>
          <p:nvPr/>
        </p:nvSpPr>
        <p:spPr>
          <a:xfrm>
            <a:off x="6258187" y="5054732"/>
            <a:ext cx="576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2020. 07. 02. THU. 09:00~ in </a:t>
            </a:r>
            <a:r>
              <a:rPr lang="en-US" sz="20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KISTI</a:t>
            </a:r>
            <a:endParaRPr lang="en-US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Mining, Prof. Min ho, Lee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02021016 UST-</a:t>
            </a:r>
            <a:r>
              <a:rPr lang="en-US" sz="20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ETRI</a:t>
            </a:r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ICT, Joon </a:t>
            </a:r>
            <a:r>
              <a:rPr lang="en-US" sz="20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Gyu</a:t>
            </a:r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Maeng</a:t>
            </a:r>
            <a:endParaRPr lang="en-US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endParaRPr lang="en-US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A4751-9331-4DB7-A72D-6496C8855A12}"/>
              </a:ext>
            </a:extLst>
          </p:cNvPr>
          <p:cNvSpPr txBox="1"/>
          <p:nvPr/>
        </p:nvSpPr>
        <p:spPr>
          <a:xfrm>
            <a:off x="323970" y="2500090"/>
            <a:ext cx="741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TERM Project 2 : Applying Association Rules and Comparing them</a:t>
            </a:r>
          </a:p>
          <a:p>
            <a:endParaRPr lang="en-US" sz="175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A46DC-9D79-4030-8125-846FAEB1BA66}"/>
              </a:ext>
            </a:extLst>
          </p:cNvPr>
          <p:cNvSpPr txBox="1"/>
          <p:nvPr/>
        </p:nvSpPr>
        <p:spPr>
          <a:xfrm>
            <a:off x="223935" y="1273527"/>
            <a:ext cx="72739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4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10805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52220" y="142964"/>
            <a:ext cx="1035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Analysis &amp; Preparing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8986A-8930-4A3F-8724-EB3DB54000C8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EC9EF-8B3D-45F9-B308-4850BC9AC908}"/>
              </a:ext>
            </a:extLst>
          </p:cNvPr>
          <p:cNvSpPr/>
          <p:nvPr/>
        </p:nvSpPr>
        <p:spPr>
          <a:xfrm>
            <a:off x="152220" y="1658815"/>
            <a:ext cx="8124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Finally, get the sparse matrix of ‘genres’ column for applying to </a:t>
            </a:r>
            <a:r>
              <a:rPr lang="en-US" dirty="0" err="1">
                <a:sym typeface="Wingdings" panose="05000000000000000000" pitchFamily="2" charset="2"/>
              </a:rPr>
              <a:t>apriori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fp</a:t>
            </a:r>
            <a:r>
              <a:rPr lang="en-US" dirty="0">
                <a:sym typeface="Wingdings" panose="05000000000000000000" pitchFamily="2" charset="2"/>
              </a:rPr>
              <a:t>-growth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61045A-9F40-465C-B6C6-D066B948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61" y="2167873"/>
            <a:ext cx="8573916" cy="44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4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44423" y="155415"/>
            <a:ext cx="1147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Explanation FP-Growth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97710-E263-49CE-82C8-446959B73F35}"/>
              </a:ext>
            </a:extLst>
          </p:cNvPr>
          <p:cNvSpPr txBox="1"/>
          <p:nvPr/>
        </p:nvSpPr>
        <p:spPr>
          <a:xfrm>
            <a:off x="419450" y="1140903"/>
            <a:ext cx="88456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library that I used is in ‘</a:t>
            </a:r>
            <a:r>
              <a:rPr lang="en-US" dirty="0" err="1"/>
              <a:t>mlxtend</a:t>
            </a:r>
            <a:r>
              <a:rPr lang="en-US" dirty="0"/>
              <a:t>’.</a:t>
            </a:r>
          </a:p>
          <a:p>
            <a:r>
              <a:rPr lang="en-US" dirty="0"/>
              <a:t>This is open source library for machine learning.</a:t>
            </a:r>
          </a:p>
          <a:p>
            <a:r>
              <a:rPr lang="en-US" dirty="0" err="1"/>
              <a:t>Apriori</a:t>
            </a:r>
            <a:r>
              <a:rPr lang="en-US" dirty="0"/>
              <a:t> algorithm and FP-growth algorithm are implemented in this package and easy to use.</a:t>
            </a:r>
          </a:p>
          <a:p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E09B58-F479-4693-9A33-D43B1CAAC28F}"/>
              </a:ext>
            </a:extLst>
          </p:cNvPr>
          <p:cNvSpPr/>
          <p:nvPr/>
        </p:nvSpPr>
        <p:spPr>
          <a:xfrm>
            <a:off x="0" y="6581001"/>
            <a:ext cx="3192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 code : 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rasbt</a:t>
            </a:r>
            <a:r>
              <a:rPr lang="en-US" sz="1200" dirty="0"/>
              <a:t>/</a:t>
            </a:r>
            <a:r>
              <a:rPr lang="en-US" sz="1200" dirty="0" err="1"/>
              <a:t>mlxtend</a:t>
            </a:r>
            <a:endParaRPr 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D94F3F-3931-472D-BEFE-44E3BD7B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831" y="2412314"/>
            <a:ext cx="7848338" cy="297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4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44423" y="155415"/>
            <a:ext cx="1147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Explanation FP-Growth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97710-E263-49CE-82C8-446959B73F35}"/>
              </a:ext>
            </a:extLst>
          </p:cNvPr>
          <p:cNvSpPr txBox="1"/>
          <p:nvPr/>
        </p:nvSpPr>
        <p:spPr>
          <a:xfrm>
            <a:off x="419450" y="1140903"/>
            <a:ext cx="1128257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Apriori</a:t>
            </a:r>
            <a:r>
              <a:rPr lang="en-US" dirty="0"/>
              <a:t> algorithm and FP-growth algorithm are implemented in this package and easy to use.</a:t>
            </a:r>
          </a:p>
          <a:p>
            <a:r>
              <a:rPr lang="en-US" dirty="0"/>
              <a:t>Implementation of these algorithms are based on the</a:t>
            </a:r>
            <a:r>
              <a:rPr lang="ko-KR" altLang="en-US" dirty="0"/>
              <a:t> </a:t>
            </a:r>
            <a:r>
              <a:rPr lang="en-US" altLang="ko-KR" dirty="0"/>
              <a:t>papers [1] Han et al, [2] Agrawal et al.</a:t>
            </a:r>
          </a:p>
          <a:p>
            <a:endParaRPr lang="en-US" dirty="0"/>
          </a:p>
          <a:p>
            <a:r>
              <a:rPr lang="en-US" dirty="0"/>
              <a:t>In [1], the FP-Growth algorithm’s efficiency is achieved with three techniques:</a:t>
            </a:r>
          </a:p>
          <a:p>
            <a:pPr marL="342900" indent="-342900">
              <a:buAutoNum type="arabicParenR"/>
            </a:pPr>
            <a:r>
              <a:rPr lang="en-US" dirty="0"/>
              <a:t>A large dataset is compressed into a condensed, smaller data structure, to avoid costly, repeated dataset scans.</a:t>
            </a:r>
          </a:p>
          <a:p>
            <a:pPr marL="342900" indent="-342900">
              <a:buAutoNum type="arabicParenR"/>
            </a:pPr>
            <a:r>
              <a:rPr lang="en-US" dirty="0"/>
              <a:t>Avoid the costly generation of a large number of candidate sets.</a:t>
            </a:r>
          </a:p>
          <a:p>
            <a:pPr marL="342900" indent="-342900">
              <a:buAutoNum type="arabicParenR"/>
            </a:pPr>
            <a:r>
              <a:rPr lang="en-US" dirty="0"/>
              <a:t>Decompose the mining task into a set of smaller tasks for dramatically reducing the search space.</a:t>
            </a:r>
          </a:p>
          <a:p>
            <a:endParaRPr lang="en-US" dirty="0"/>
          </a:p>
          <a:p>
            <a:r>
              <a:rPr lang="en-US" dirty="0"/>
              <a:t>The implementation of this FP-growth algorithm is the same as the one in our class.</a:t>
            </a:r>
          </a:p>
          <a:p>
            <a:endParaRPr lang="en-US" dirty="0"/>
          </a:p>
          <a:p>
            <a:r>
              <a:rPr lang="en-US" dirty="0"/>
              <a:t>- The developer of ‘</a:t>
            </a:r>
            <a:r>
              <a:rPr lang="en-US" dirty="0" err="1"/>
              <a:t>mlxtend</a:t>
            </a:r>
            <a:r>
              <a:rPr lang="en-US" dirty="0"/>
              <a:t>’ package said that FP-Growth algorithm is about 5 times faster than </a:t>
            </a:r>
            <a:r>
              <a:rPr lang="en-US" dirty="0" err="1"/>
              <a:t>apriori</a:t>
            </a:r>
            <a:r>
              <a:rPr lang="en-US" dirty="0"/>
              <a:t> on toy dataset.</a:t>
            </a:r>
          </a:p>
          <a:p>
            <a:r>
              <a:rPr lang="en-US" dirty="0"/>
              <a:t>  And, robust especially in dense datasets</a:t>
            </a:r>
          </a:p>
          <a:p>
            <a:endParaRPr lang="en-US" dirty="0"/>
          </a:p>
          <a:p>
            <a:r>
              <a:rPr lang="en-US" dirty="0"/>
              <a:t>- When support is very low, FP-Tree becomes bushy, the overhead of links makes the size of FP-Tree large.</a:t>
            </a:r>
          </a:p>
          <a:p>
            <a:r>
              <a:rPr lang="en-US" dirty="0"/>
              <a:t>  it can be resulted in poor performance. To avoid that, we should construct projected databases.</a:t>
            </a:r>
          </a:p>
          <a:p>
            <a:r>
              <a:rPr lang="en-US" dirty="0"/>
              <a:t>  then, we could handle very large and/or sparse database.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E09B58-F479-4693-9A33-D43B1CAAC28F}"/>
              </a:ext>
            </a:extLst>
          </p:cNvPr>
          <p:cNvSpPr/>
          <p:nvPr/>
        </p:nvSpPr>
        <p:spPr>
          <a:xfrm>
            <a:off x="0" y="6581001"/>
            <a:ext cx="3192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Source code : https://</a:t>
            </a:r>
            <a:r>
              <a:rPr lang="en-US" sz="1200" dirty="0" err="1"/>
              <a:t>github.com</a:t>
            </a:r>
            <a:r>
              <a:rPr lang="en-US" sz="1200" dirty="0"/>
              <a:t>/</a:t>
            </a:r>
            <a:r>
              <a:rPr lang="en-US" sz="1200" dirty="0" err="1"/>
              <a:t>rasbt</a:t>
            </a:r>
            <a:r>
              <a:rPr lang="en-US" sz="1200" dirty="0"/>
              <a:t>/</a:t>
            </a:r>
            <a:r>
              <a:rPr lang="en-US" sz="1200" dirty="0" err="1"/>
              <a:t>mlxtend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122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9714" y="155415"/>
            <a:ext cx="1104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Comparison </a:t>
            </a:r>
            <a:r>
              <a:rPr lang="en-US" sz="36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Apriori</a:t>
            </a:r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&amp; FP Growth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457242-3524-44B3-A6BF-9F8A21B8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84" y="1407821"/>
            <a:ext cx="4886325" cy="9048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6E3519-2EA4-4EA0-9BF1-6151C7327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4" y="3107553"/>
            <a:ext cx="4974972" cy="1892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32B37C-7810-445A-AF66-8123E56617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91"/>
          <a:stretch/>
        </p:blipFill>
        <p:spPr>
          <a:xfrm>
            <a:off x="6146047" y="1364958"/>
            <a:ext cx="5103590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9AEB74-44A9-4726-AE89-41351C645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665" y="3107553"/>
            <a:ext cx="4974972" cy="1873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8D220-851F-461B-9537-50F19176FF54}"/>
              </a:ext>
            </a:extLst>
          </p:cNvPr>
          <p:cNvSpPr txBox="1"/>
          <p:nvPr/>
        </p:nvSpPr>
        <p:spPr>
          <a:xfrm>
            <a:off x="2345278" y="5142451"/>
            <a:ext cx="118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FP-Growth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0C9DF-63B0-4647-BA7D-8B563B11F8C6}"/>
              </a:ext>
            </a:extLst>
          </p:cNvPr>
          <p:cNvSpPr txBox="1"/>
          <p:nvPr/>
        </p:nvSpPr>
        <p:spPr>
          <a:xfrm>
            <a:off x="8659540" y="5142451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0607A99D-4A67-4541-8453-7E592CB9F6B9}"/>
              </a:ext>
            </a:extLst>
          </p:cNvPr>
          <p:cNvSpPr/>
          <p:nvPr/>
        </p:nvSpPr>
        <p:spPr>
          <a:xfrm flipH="1">
            <a:off x="5523858" y="1407821"/>
            <a:ext cx="514116" cy="619037"/>
          </a:xfrm>
          <a:prstGeom prst="chevron">
            <a:avLst>
              <a:gd name="adj" fmla="val 61839"/>
            </a:avLst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빼기 기호 12">
            <a:extLst>
              <a:ext uri="{FF2B5EF4-FFF2-40B4-BE49-F238E27FC236}">
                <a16:creationId xmlns:a16="http://schemas.microsoft.com/office/drawing/2014/main" id="{93740F08-5E50-4929-94D0-C0D848A00B42}"/>
              </a:ext>
            </a:extLst>
          </p:cNvPr>
          <p:cNvSpPr/>
          <p:nvPr/>
        </p:nvSpPr>
        <p:spPr>
          <a:xfrm>
            <a:off x="5493978" y="3429000"/>
            <a:ext cx="713064" cy="713064"/>
          </a:xfrm>
          <a:prstGeom prst="mathMinus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id="{1AAD73FA-264A-48C3-98CE-76A7E7A7870D}"/>
              </a:ext>
            </a:extLst>
          </p:cNvPr>
          <p:cNvSpPr/>
          <p:nvPr/>
        </p:nvSpPr>
        <p:spPr>
          <a:xfrm>
            <a:off x="5493978" y="3687616"/>
            <a:ext cx="713064" cy="713064"/>
          </a:xfrm>
          <a:prstGeom prst="mathMinus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6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9714" y="155415"/>
            <a:ext cx="11049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Comparison </a:t>
            </a:r>
            <a:r>
              <a:rPr lang="en-US" sz="36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Apriori</a:t>
            </a:r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&amp; FP Growth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457242-3524-44B3-A6BF-9F8A21B85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84" y="1407821"/>
            <a:ext cx="4886325" cy="904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D32B37C-7810-445A-AF66-8123E5661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91"/>
          <a:stretch/>
        </p:blipFill>
        <p:spPr>
          <a:xfrm>
            <a:off x="6146047" y="1364958"/>
            <a:ext cx="5103590" cy="990600"/>
          </a:xfrm>
          <a:prstGeom prst="rect">
            <a:avLst/>
          </a:prstGeom>
        </p:spPr>
      </p:pic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0607A99D-4A67-4541-8453-7E592CB9F6B9}"/>
              </a:ext>
            </a:extLst>
          </p:cNvPr>
          <p:cNvSpPr/>
          <p:nvPr/>
        </p:nvSpPr>
        <p:spPr>
          <a:xfrm flipH="1">
            <a:off x="5523858" y="1407821"/>
            <a:ext cx="514116" cy="619037"/>
          </a:xfrm>
          <a:prstGeom prst="chevron">
            <a:avLst>
              <a:gd name="adj" fmla="val 61839"/>
            </a:avLst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FC83B-8EC3-4332-A2B1-DB81E94C8054}"/>
              </a:ext>
            </a:extLst>
          </p:cNvPr>
          <p:cNvSpPr txBox="1"/>
          <p:nvPr/>
        </p:nvSpPr>
        <p:spPr>
          <a:xfrm>
            <a:off x="451384" y="2726423"/>
            <a:ext cx="10835915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</a:t>
            </a:r>
            <a:r>
              <a:rPr lang="en-US" dirty="0" err="1"/>
              <a:t>Apriori</a:t>
            </a:r>
            <a:r>
              <a:rPr lang="en-US" dirty="0"/>
              <a:t> algorithm is faster than FP-Growth?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FP-Growth is usually faster than </a:t>
            </a:r>
            <a:r>
              <a:rPr lang="en-US" dirty="0" err="1">
                <a:sym typeface="Wingdings" panose="05000000000000000000" pitchFamily="2" charset="2"/>
              </a:rPr>
              <a:t>apriori</a:t>
            </a:r>
            <a:r>
              <a:rPr lang="en-US" dirty="0">
                <a:sym typeface="Wingdings" panose="05000000000000000000" pitchFamily="2" charset="2"/>
              </a:rPr>
              <a:t>. But there is no guarantee that either is always better than the other.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if there didn’t had enough data conditioned to </a:t>
            </a:r>
            <a:r>
              <a:rPr lang="en-US" dirty="0" err="1">
                <a:sym typeface="Wingdings" panose="05000000000000000000" pitchFamily="2" charset="2"/>
              </a:rPr>
              <a:t>min_support</a:t>
            </a:r>
            <a:r>
              <a:rPr lang="en-US" dirty="0">
                <a:sym typeface="Wingdings" panose="05000000000000000000" pitchFamily="2" charset="2"/>
              </a:rPr>
              <a:t>, it is possible that </a:t>
            </a:r>
            <a:r>
              <a:rPr lang="en-US" dirty="0" err="1">
                <a:sym typeface="Wingdings" panose="05000000000000000000" pitchFamily="2" charset="2"/>
              </a:rPr>
              <a:t>apriori</a:t>
            </a:r>
            <a:r>
              <a:rPr lang="en-US" dirty="0">
                <a:sym typeface="Wingdings" panose="05000000000000000000" pitchFamily="2" charset="2"/>
              </a:rPr>
              <a:t> be faster than FP-growth</a:t>
            </a:r>
          </a:p>
          <a:p>
            <a:r>
              <a:rPr lang="en-US" sz="1400" dirty="0">
                <a:sym typeface="Wingdings" panose="05000000000000000000" pitchFamily="2" charset="2"/>
              </a:rPr>
              <a:t>(ref : </a:t>
            </a:r>
            <a:r>
              <a:rPr lang="en-US" sz="1400" dirty="0"/>
              <a:t>https://</a:t>
            </a:r>
            <a:r>
              <a:rPr lang="en-US" sz="1400" dirty="0" err="1"/>
              <a:t>stackoverflow.com</a:t>
            </a:r>
            <a:r>
              <a:rPr lang="en-US" sz="1400" dirty="0"/>
              <a:t>/questions/56651242/why-does-apriori-run-faster-than-fp-growth-in-this-implementation)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If the value of </a:t>
            </a:r>
            <a:r>
              <a:rPr lang="en-US" dirty="0" err="1"/>
              <a:t>min_support</a:t>
            </a:r>
            <a:r>
              <a:rPr lang="en-US" dirty="0"/>
              <a:t> is lower than previous pattern discovery…</a:t>
            </a:r>
          </a:p>
          <a:p>
            <a:endParaRPr lang="en-US" sz="1400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15C6F4-7AF1-4623-8ED6-EA7D12AC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83" y="4805711"/>
            <a:ext cx="52482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5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264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893F9-A03F-467E-8F9A-DD5F540902B4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Association rules analysis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F5FA37-9E1F-4F94-BA60-C9B2B490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20" y="1536713"/>
            <a:ext cx="7693291" cy="292622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5ECE4CF-FCDF-40C8-8654-78ABA0AEC07D}"/>
              </a:ext>
            </a:extLst>
          </p:cNvPr>
          <p:cNvSpPr/>
          <p:nvPr/>
        </p:nvSpPr>
        <p:spPr>
          <a:xfrm>
            <a:off x="2709644" y="3487723"/>
            <a:ext cx="6501467" cy="446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44303-852F-4615-9D6A-124F2046D609}"/>
              </a:ext>
            </a:extLst>
          </p:cNvPr>
          <p:cNvSpPr txBox="1"/>
          <p:nvPr/>
        </p:nvSpPr>
        <p:spPr>
          <a:xfrm>
            <a:off x="1182848" y="4423894"/>
            <a:ext cx="11071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According to the Blue box, the measure ‘lift’ is highest on the table.</a:t>
            </a:r>
          </a:p>
          <a:p>
            <a:r>
              <a:rPr lang="en-US" dirty="0">
                <a:sym typeface="Wingdings" panose="05000000000000000000" pitchFamily="2" charset="2"/>
              </a:rPr>
              <a:t>       it means that most of children movies are animation genres and also in the reverse. Depending on each other..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AutoNum type="arabicParenR" startAt="2"/>
            </a:pPr>
            <a:r>
              <a:rPr lang="en-US" dirty="0">
                <a:sym typeface="Wingdings" panose="05000000000000000000" pitchFamily="2" charset="2"/>
              </a:rPr>
              <a:t>According to the Red box, the measure ‘conviction’ is highest on the table except for children &amp; animation</a:t>
            </a:r>
          </a:p>
          <a:p>
            <a:r>
              <a:rPr lang="en-US" dirty="0">
                <a:sym typeface="Wingdings" panose="05000000000000000000" pitchFamily="2" charset="2"/>
              </a:rPr>
              <a:t>      and ‘confidence’ is highest.</a:t>
            </a:r>
          </a:p>
          <a:p>
            <a:r>
              <a:rPr lang="en-US" dirty="0">
                <a:sym typeface="Wingdings" panose="05000000000000000000" pitchFamily="2" charset="2"/>
              </a:rPr>
              <a:t>       a high conviction value means that consequent is highly depending on the antecedent.</a:t>
            </a:r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3)  According to the Green box, the support is highest on the table.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94CE14-CFA0-4F98-A034-A86F5C032D3B}"/>
              </a:ext>
            </a:extLst>
          </p:cNvPr>
          <p:cNvSpPr/>
          <p:nvPr/>
        </p:nvSpPr>
        <p:spPr>
          <a:xfrm>
            <a:off x="2382473" y="2802972"/>
            <a:ext cx="6828637" cy="242232"/>
          </a:xfrm>
          <a:prstGeom prst="rect">
            <a:avLst/>
          </a:prstGeom>
          <a:noFill/>
          <a:ln>
            <a:solidFill>
              <a:srgbClr val="F642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A41EBF-A156-4D96-972A-1FF0E986ECA1}"/>
              </a:ext>
            </a:extLst>
          </p:cNvPr>
          <p:cNvSpPr/>
          <p:nvPr/>
        </p:nvSpPr>
        <p:spPr>
          <a:xfrm>
            <a:off x="2382472" y="2588004"/>
            <a:ext cx="6828636" cy="21496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264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A905C-C890-4799-B123-D81F959FA859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F651-B6F1-459F-BC08-89DEB3A5DA67}"/>
              </a:ext>
            </a:extLst>
          </p:cNvPr>
          <p:cNvSpPr txBox="1"/>
          <p:nvPr/>
        </p:nvSpPr>
        <p:spPr>
          <a:xfrm>
            <a:off x="419450" y="1446549"/>
            <a:ext cx="979838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of all, remove the ‘children’ genre movies on the table, because it must be not provocative movie.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Second, get the average ratings about each genre on the table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B7E88C-C1CC-4988-8168-DABFFA9D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296" y="1969768"/>
            <a:ext cx="6467475" cy="27007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FA813C-112B-48E6-93F4-9A61A8682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04" y="5139868"/>
            <a:ext cx="1552575" cy="1419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914BF5-FCE2-49DD-9DE1-7F91F2CA9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2406" y="5139868"/>
            <a:ext cx="26003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51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264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A905C-C890-4799-B123-D81F959FA859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F651-B6F1-459F-BC08-89DEB3A5DA67}"/>
              </a:ext>
            </a:extLst>
          </p:cNvPr>
          <p:cNvSpPr txBox="1"/>
          <p:nvPr/>
        </p:nvSpPr>
        <p:spPr>
          <a:xfrm>
            <a:off x="419450" y="1446549"/>
            <a:ext cx="7385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calculate success score. Simply, average rating * support * confidence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C5E676-8238-47C2-878A-A5FC27B8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51" y="2105025"/>
            <a:ext cx="4781550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379FC-CEA7-4FD2-98CA-8D7504258911}"/>
              </a:ext>
            </a:extLst>
          </p:cNvPr>
          <p:cNvSpPr txBox="1"/>
          <p:nvPr/>
        </p:nvSpPr>
        <p:spPr>
          <a:xfrm>
            <a:off x="1082180" y="3716323"/>
            <a:ext cx="81399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place is ‘Action’, ‘Sci-Fi’ movies </a:t>
            </a:r>
            <a:r>
              <a:rPr lang="en-US" dirty="0">
                <a:sym typeface="Wingdings" panose="05000000000000000000" pitchFamily="2" charset="2"/>
              </a:rPr>
              <a:t> highest support</a:t>
            </a:r>
          </a:p>
          <a:p>
            <a:r>
              <a:rPr lang="en-US" dirty="0">
                <a:sym typeface="Wingdings" panose="05000000000000000000" pitchFamily="2" charset="2"/>
              </a:rPr>
              <a:t>Most of Successful Action movies also have ‘Sci-Fi’ genre !!</a:t>
            </a:r>
          </a:p>
          <a:p>
            <a:r>
              <a:rPr lang="en-US" dirty="0">
                <a:sym typeface="Wingdings" panose="05000000000000000000" pitchFamily="2" charset="2"/>
              </a:rPr>
              <a:t>When making an Action movie, it is recommended to add ‘Sci-Fi’ genre.</a:t>
            </a:r>
          </a:p>
          <a:p>
            <a:endParaRPr lang="en-US" dirty="0"/>
          </a:p>
          <a:p>
            <a:r>
              <a:rPr lang="en-US" dirty="0"/>
              <a:t>The second place is ‘Adventure’, ‘Action’, ‘Sci-Fi’ movies </a:t>
            </a:r>
            <a:r>
              <a:rPr lang="en-US" dirty="0">
                <a:sym typeface="Wingdings" panose="05000000000000000000" pitchFamily="2" charset="2"/>
              </a:rPr>
              <a:t> highest confidence</a:t>
            </a:r>
          </a:p>
          <a:p>
            <a:r>
              <a:rPr lang="en-US" dirty="0">
                <a:sym typeface="Wingdings" panose="05000000000000000000" pitchFamily="2" charset="2"/>
              </a:rPr>
              <a:t>Most of Successful Adventure movies also have ‘Action’, ‘Sci-Fi’ genres !!</a:t>
            </a:r>
          </a:p>
          <a:p>
            <a:r>
              <a:rPr lang="en-US" dirty="0">
                <a:sym typeface="Wingdings" panose="05000000000000000000" pitchFamily="2" charset="2"/>
              </a:rPr>
              <a:t>When making an Adventure movie, it is recommended to add ‘Action’, ‘Sci-Fi’ genres.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These rules have higher probability for success than other genres.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67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264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A905C-C890-4799-B123-D81F959FA859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F651-B6F1-459F-BC08-89DEB3A5DA67}"/>
              </a:ext>
            </a:extLst>
          </p:cNvPr>
          <p:cNvSpPr txBox="1"/>
          <p:nvPr/>
        </p:nvSpPr>
        <p:spPr>
          <a:xfrm>
            <a:off x="419450" y="1446549"/>
            <a:ext cx="33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example of these genres?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C39AD2-DA1F-4C5B-B2BC-49395BDB3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1877489"/>
            <a:ext cx="6889629" cy="2652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8299A-A930-4C9C-A982-4F8E32DDB6C4}"/>
              </a:ext>
            </a:extLst>
          </p:cNvPr>
          <p:cNvSpPr txBox="1"/>
          <p:nvPr/>
        </p:nvSpPr>
        <p:spPr>
          <a:xfrm>
            <a:off x="3179427" y="3903982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607 movies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27CF7-7AF8-487F-AFFC-797FEB8484B1}"/>
              </a:ext>
            </a:extLst>
          </p:cNvPr>
          <p:cNvSpPr txBox="1"/>
          <p:nvPr/>
        </p:nvSpPr>
        <p:spPr>
          <a:xfrm>
            <a:off x="4278385" y="4125089"/>
            <a:ext cx="16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239 movies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8D1F73-15B0-4350-9DE6-B6A8FD5BE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927" y="2004955"/>
            <a:ext cx="3340606" cy="23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57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264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A905C-C890-4799-B123-D81F959FA859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B4F651-B6F1-459F-BC08-89DEB3A5DA67}"/>
              </a:ext>
            </a:extLst>
          </p:cNvPr>
          <p:cNvSpPr txBox="1"/>
          <p:nvPr/>
        </p:nvSpPr>
        <p:spPr>
          <a:xfrm>
            <a:off x="419450" y="1446549"/>
            <a:ext cx="334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example of these genres?</a:t>
            </a:r>
          </a:p>
        </p:txBody>
      </p:sp>
      <p:pic>
        <p:nvPicPr>
          <p:cNvPr id="1026" name="Picture 2" descr="Amazon.com: Movie Poster Marvel: The Avengers Endgame 24x36 inches ...">
            <a:extLst>
              <a:ext uri="{FF2B5EF4-FFF2-40B4-BE49-F238E27FC236}">
                <a16:creationId xmlns:a16="http://schemas.microsoft.com/office/drawing/2014/main" id="{CA1F7EBB-77CD-44E0-832F-D819BE9BA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78" y="2716360"/>
            <a:ext cx="1766888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WMG X-Men: Days of Future Past (2014) 24&quot; x 36 ...">
            <a:extLst>
              <a:ext uri="{FF2B5EF4-FFF2-40B4-BE49-F238E27FC236}">
                <a16:creationId xmlns:a16="http://schemas.microsoft.com/office/drawing/2014/main" id="{97F2FCF4-2252-4A53-A56E-B3BF5C86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220" y="2716360"/>
            <a:ext cx="1766888" cy="26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vatar Poster 10 | GoldPoster">
            <a:extLst>
              <a:ext uri="{FF2B5EF4-FFF2-40B4-BE49-F238E27FC236}">
                <a16:creationId xmlns:a16="http://schemas.microsoft.com/office/drawing/2014/main" id="{849AFB71-3852-49E8-8270-231CF2DE1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362" y="2716360"/>
            <a:ext cx="1766888" cy="262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ar Wars Poster | Star Wars Gifts 2019 | Star wars poster, Star ...">
            <a:extLst>
              <a:ext uri="{FF2B5EF4-FFF2-40B4-BE49-F238E27FC236}">
                <a16:creationId xmlns:a16="http://schemas.microsoft.com/office/drawing/2014/main" id="{59786C36-4E2B-4692-AD07-38FBED78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03" y="2716360"/>
            <a:ext cx="2093371" cy="26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.com: Poster Jurassic Park 24x36 inch Sam Neill Jeff ...">
            <a:extLst>
              <a:ext uri="{FF2B5EF4-FFF2-40B4-BE49-F238E27FC236}">
                <a16:creationId xmlns:a16="http://schemas.microsoft.com/office/drawing/2014/main" id="{AAE0F754-A8CA-4C26-9864-845AD2964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27" y="2716360"/>
            <a:ext cx="1744476" cy="26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223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눈물 방울 1">
            <a:extLst>
              <a:ext uri="{FF2B5EF4-FFF2-40B4-BE49-F238E27FC236}">
                <a16:creationId xmlns:a16="http://schemas.microsoft.com/office/drawing/2014/main" id="{556DEA5C-6955-47A0-BB03-2E492D5E4F8A}"/>
              </a:ext>
            </a:extLst>
          </p:cNvPr>
          <p:cNvSpPr/>
          <p:nvPr/>
        </p:nvSpPr>
        <p:spPr>
          <a:xfrm rot="2700000">
            <a:off x="358681" y="2563060"/>
            <a:ext cx="1731866" cy="1731866"/>
          </a:xfrm>
          <a:prstGeom prst="teardrop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97C73-7778-4F0F-8918-9991AC2B92E2}"/>
              </a:ext>
            </a:extLst>
          </p:cNvPr>
          <p:cNvSpPr txBox="1"/>
          <p:nvPr/>
        </p:nvSpPr>
        <p:spPr>
          <a:xfrm>
            <a:off x="603611" y="3075050"/>
            <a:ext cx="1383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Problem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Definition</a:t>
            </a:r>
          </a:p>
        </p:txBody>
      </p:sp>
      <p:sp>
        <p:nvSpPr>
          <p:cNvPr id="12" name="눈물 방울 11">
            <a:extLst>
              <a:ext uri="{FF2B5EF4-FFF2-40B4-BE49-F238E27FC236}">
                <a16:creationId xmlns:a16="http://schemas.microsoft.com/office/drawing/2014/main" id="{4DABDA6C-DFF0-4832-8C18-DA62ECFE4E86}"/>
              </a:ext>
            </a:extLst>
          </p:cNvPr>
          <p:cNvSpPr/>
          <p:nvPr/>
        </p:nvSpPr>
        <p:spPr>
          <a:xfrm rot="2700000">
            <a:off x="2685750" y="2563062"/>
            <a:ext cx="1731866" cy="1731866"/>
          </a:xfrm>
          <a:prstGeom prst="teardrop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E0A62-8C8D-4D5F-A5BC-0C39EE3486D8}"/>
              </a:ext>
            </a:extLst>
          </p:cNvPr>
          <p:cNvSpPr txBox="1"/>
          <p:nvPr/>
        </p:nvSpPr>
        <p:spPr>
          <a:xfrm>
            <a:off x="2685768" y="2921165"/>
            <a:ext cx="18277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Analysis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preparing</a:t>
            </a:r>
          </a:p>
        </p:txBody>
      </p:sp>
      <p:sp>
        <p:nvSpPr>
          <p:cNvPr id="14" name="눈물 방울 13">
            <a:extLst>
              <a:ext uri="{FF2B5EF4-FFF2-40B4-BE49-F238E27FC236}">
                <a16:creationId xmlns:a16="http://schemas.microsoft.com/office/drawing/2014/main" id="{A4F9C3D4-FFBB-46D3-BCBB-27D6228933DA}"/>
              </a:ext>
            </a:extLst>
          </p:cNvPr>
          <p:cNvSpPr/>
          <p:nvPr/>
        </p:nvSpPr>
        <p:spPr>
          <a:xfrm rot="2700000">
            <a:off x="5012819" y="2563061"/>
            <a:ext cx="1731866" cy="1731866"/>
          </a:xfrm>
          <a:prstGeom prst="teardrop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148A1E-ACC3-40B2-8BCD-7CF1C83807A9}"/>
              </a:ext>
            </a:extLst>
          </p:cNvPr>
          <p:cNvSpPr txBox="1"/>
          <p:nvPr/>
        </p:nvSpPr>
        <p:spPr>
          <a:xfrm>
            <a:off x="5125311" y="2921165"/>
            <a:ext cx="1619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Explanation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FP-Growth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Algorithm</a:t>
            </a:r>
          </a:p>
        </p:txBody>
      </p:sp>
      <p:sp>
        <p:nvSpPr>
          <p:cNvPr id="16" name="눈물 방울 15">
            <a:extLst>
              <a:ext uri="{FF2B5EF4-FFF2-40B4-BE49-F238E27FC236}">
                <a16:creationId xmlns:a16="http://schemas.microsoft.com/office/drawing/2014/main" id="{0E8CD06D-E9A6-4641-BD03-F32BD833687C}"/>
              </a:ext>
            </a:extLst>
          </p:cNvPr>
          <p:cNvSpPr/>
          <p:nvPr/>
        </p:nvSpPr>
        <p:spPr>
          <a:xfrm rot="2700000">
            <a:off x="7339886" y="2563062"/>
            <a:ext cx="1731866" cy="1731866"/>
          </a:xfrm>
          <a:prstGeom prst="teardrop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CEE8FC-A6F0-413E-A556-2FA795C7618B}"/>
              </a:ext>
            </a:extLst>
          </p:cNvPr>
          <p:cNvSpPr txBox="1"/>
          <p:nvPr/>
        </p:nvSpPr>
        <p:spPr>
          <a:xfrm>
            <a:off x="7394988" y="2921165"/>
            <a:ext cx="16523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Comparison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Apriori</a:t>
            </a:r>
            <a:endParaRPr lang="en-US" sz="2000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FP Growth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19" name="눈물 방울 18">
            <a:extLst>
              <a:ext uri="{FF2B5EF4-FFF2-40B4-BE49-F238E27FC236}">
                <a16:creationId xmlns:a16="http://schemas.microsoft.com/office/drawing/2014/main" id="{856C9975-8019-4E6E-B819-46D375A7DA3C}"/>
              </a:ext>
            </a:extLst>
          </p:cNvPr>
          <p:cNvSpPr/>
          <p:nvPr/>
        </p:nvSpPr>
        <p:spPr>
          <a:xfrm rot="2700000">
            <a:off x="9666955" y="2563061"/>
            <a:ext cx="1731866" cy="1731866"/>
          </a:xfrm>
          <a:prstGeom prst="teardrop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5666D2-6D34-41C2-BDFA-4E50BF2FE4CB}"/>
              </a:ext>
            </a:extLst>
          </p:cNvPr>
          <p:cNvSpPr txBox="1"/>
          <p:nvPr/>
        </p:nvSpPr>
        <p:spPr>
          <a:xfrm>
            <a:off x="9770178" y="3228938"/>
            <a:ext cx="152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0"/>
            <a:ext cx="225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6423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092919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264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FA905C-C890-4799-B123-D81F959FA859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Bonus : pattern discovery on whole dataset(</a:t>
            </a:r>
            <a:r>
              <a:rPr lang="en-US" sz="2800" dirty="0" err="1"/>
              <a:t>rows:24,973,468</a:t>
            </a:r>
            <a:r>
              <a:rPr lang="en-US" sz="2800" dirty="0"/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036648-BDDD-4DBD-A24D-120B329D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73" y="1532219"/>
            <a:ext cx="6551977" cy="40667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E61659-9BA6-4A7C-8169-D59767C1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972" y="1568652"/>
            <a:ext cx="5011330" cy="16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6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B5125-43A1-483E-A04F-671DBA3CECB5}"/>
              </a:ext>
            </a:extLst>
          </p:cNvPr>
          <p:cNvSpPr txBox="1"/>
          <p:nvPr/>
        </p:nvSpPr>
        <p:spPr>
          <a:xfrm>
            <a:off x="3751277" y="2105561"/>
            <a:ext cx="46894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F6423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0462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304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Problem Def.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D106A9-4646-4E49-ADB9-B326F183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191" y="1057364"/>
            <a:ext cx="7838595" cy="45931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5401A0-3676-45A6-97EA-BDB60BCBF132}"/>
              </a:ext>
            </a:extLst>
          </p:cNvPr>
          <p:cNvSpPr txBox="1"/>
          <p:nvPr/>
        </p:nvSpPr>
        <p:spPr>
          <a:xfrm>
            <a:off x="4598090" y="5838521"/>
            <a:ext cx="29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World Wide Box office TOP 10</a:t>
            </a:r>
          </a:p>
        </p:txBody>
      </p:sp>
      <p:sp>
        <p:nvSpPr>
          <p:cNvPr id="8" name="별: 꼭짓점 5개 7">
            <a:extLst>
              <a:ext uri="{FF2B5EF4-FFF2-40B4-BE49-F238E27FC236}">
                <a16:creationId xmlns:a16="http://schemas.microsoft.com/office/drawing/2014/main" id="{54768FD4-8BEC-4187-8C8C-525AF949B6F9}"/>
              </a:ext>
            </a:extLst>
          </p:cNvPr>
          <p:cNvSpPr/>
          <p:nvPr/>
        </p:nvSpPr>
        <p:spPr>
          <a:xfrm>
            <a:off x="2927758" y="2994870"/>
            <a:ext cx="184558" cy="184558"/>
          </a:xfrm>
          <a:prstGeom prst="star5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497CA521-53DF-40BE-B4CE-A1F5C1BC564D}"/>
              </a:ext>
            </a:extLst>
          </p:cNvPr>
          <p:cNvSpPr/>
          <p:nvPr/>
        </p:nvSpPr>
        <p:spPr>
          <a:xfrm>
            <a:off x="3078760" y="5449142"/>
            <a:ext cx="184558" cy="184558"/>
          </a:xfrm>
          <a:prstGeom prst="star5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304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Problem Def.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F5C746-DB69-4600-A257-2AA42C3E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14" y="2022446"/>
            <a:ext cx="2164360" cy="2164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EED216-4BAE-41D5-9D3A-A05BD2DFC010}"/>
              </a:ext>
            </a:extLst>
          </p:cNvPr>
          <p:cNvSpPr txBox="1"/>
          <p:nvPr/>
        </p:nvSpPr>
        <p:spPr>
          <a:xfrm>
            <a:off x="1535184" y="4746782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</p:spTree>
    <p:extLst>
      <p:ext uri="{BB962C8B-B14F-4D97-AF65-F5344CB8AC3E}">
        <p14:creationId xmlns:p14="http://schemas.microsoft.com/office/powerpoint/2010/main" val="9425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96689" y="142964"/>
            <a:ext cx="304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Problem Def.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ED216-4BAE-41D5-9D3A-A05BD2DFC010}"/>
              </a:ext>
            </a:extLst>
          </p:cNvPr>
          <p:cNvSpPr txBox="1"/>
          <p:nvPr/>
        </p:nvSpPr>
        <p:spPr>
          <a:xfrm>
            <a:off x="687896" y="1139516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Assumptions for this task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68B71-E886-4B2D-871C-F2D6D2A17739}"/>
              </a:ext>
            </a:extLst>
          </p:cNvPr>
          <p:cNvSpPr txBox="1"/>
          <p:nvPr/>
        </p:nvSpPr>
        <p:spPr>
          <a:xfrm>
            <a:off x="660833" y="2690336"/>
            <a:ext cx="108272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According to the world wide box office, provocative movies are more successful than non-provocative movies.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 ratings are good measure of box office success.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Users are not film critic so that they rated the movies subjectively.</a:t>
            </a:r>
          </a:p>
        </p:txBody>
      </p:sp>
    </p:spTree>
    <p:extLst>
      <p:ext uri="{BB962C8B-B14F-4D97-AF65-F5344CB8AC3E}">
        <p14:creationId xmlns:p14="http://schemas.microsoft.com/office/powerpoint/2010/main" val="138400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52220" y="142964"/>
            <a:ext cx="1035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Analysis &amp; Preparing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46DB2-0172-4AD5-BCF7-AD8D64085818}"/>
              </a:ext>
            </a:extLst>
          </p:cNvPr>
          <p:cNvSpPr txBox="1"/>
          <p:nvPr/>
        </p:nvSpPr>
        <p:spPr>
          <a:xfrm>
            <a:off x="152220" y="1057364"/>
            <a:ext cx="748275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MovieLens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Rating data sets from the </a:t>
            </a:r>
            <a:r>
              <a:rPr lang="en-US" dirty="0" err="1"/>
              <a:t>MovieLens</a:t>
            </a:r>
            <a:r>
              <a:rPr lang="en-US" dirty="0"/>
              <a:t> website.</a:t>
            </a:r>
          </a:p>
          <a:p>
            <a:endParaRPr lang="en-US" dirty="0"/>
          </a:p>
          <a:p>
            <a:r>
              <a:rPr lang="en-US" dirty="0"/>
              <a:t>It contains 25,000,095 ratings and 1,093,360 tags across 62,423 movies.</a:t>
            </a:r>
          </a:p>
          <a:p>
            <a:r>
              <a:rPr lang="en-US" dirty="0"/>
              <a:t>These data were created by 162,541 users between 1995. 1. 9. ~ 2019. 11. 21.</a:t>
            </a:r>
          </a:p>
          <a:p>
            <a:r>
              <a:rPr lang="en-US" dirty="0"/>
              <a:t>All selected users had rated at least 20 movies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C524B4-4B93-4D8A-85E2-5E7DB64E08CE}"/>
              </a:ext>
            </a:extLst>
          </p:cNvPr>
          <p:cNvSpPr txBox="1"/>
          <p:nvPr/>
        </p:nvSpPr>
        <p:spPr>
          <a:xfrm>
            <a:off x="152220" y="3556932"/>
            <a:ext cx="9043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  <a:p>
            <a:pPr marL="342900" indent="-342900">
              <a:buAutoNum type="arabicParenR"/>
            </a:pPr>
            <a:r>
              <a:rPr lang="en-US" dirty="0" err="1"/>
              <a:t>UserId</a:t>
            </a:r>
            <a:r>
              <a:rPr lang="en-US" dirty="0"/>
              <a:t> : User Id of rating users</a:t>
            </a:r>
          </a:p>
          <a:p>
            <a:pPr marL="342900" indent="-342900">
              <a:buAutoNum type="arabicParenR"/>
            </a:pPr>
            <a:r>
              <a:rPr lang="en-US" dirty="0" err="1"/>
              <a:t>MovieId</a:t>
            </a:r>
            <a:r>
              <a:rPr lang="en-US" dirty="0"/>
              <a:t> : movie Id</a:t>
            </a:r>
          </a:p>
          <a:p>
            <a:pPr marL="342900" indent="-342900">
              <a:buAutoNum type="arabicParenR"/>
            </a:pPr>
            <a:r>
              <a:rPr lang="en-US" dirty="0"/>
              <a:t>Rating : Users rate movies between 0.5 ~ 5.0</a:t>
            </a:r>
          </a:p>
          <a:p>
            <a:pPr marL="342900" indent="-342900">
              <a:buAutoNum type="arabicParenR"/>
            </a:pPr>
            <a:r>
              <a:rPr lang="en-US" dirty="0"/>
              <a:t>Tag : </a:t>
            </a:r>
            <a:r>
              <a:rPr lang="en-US" altLang="ko-KR" dirty="0"/>
              <a:t>Tags</a:t>
            </a:r>
            <a:r>
              <a:rPr lang="ko-KR" altLang="en-US" dirty="0"/>
              <a:t> </a:t>
            </a:r>
            <a:r>
              <a:rPr lang="en-US" altLang="ko-KR" dirty="0"/>
              <a:t>left by User</a:t>
            </a:r>
          </a:p>
          <a:p>
            <a:pPr marL="342900" indent="-342900">
              <a:buAutoNum type="arabicParenR"/>
            </a:pPr>
            <a:r>
              <a:rPr lang="en-US" dirty="0"/>
              <a:t>Genome-scores : relevance between tags(1,128) and movie</a:t>
            </a:r>
          </a:p>
        </p:txBody>
      </p:sp>
    </p:spTree>
    <p:extLst>
      <p:ext uri="{BB962C8B-B14F-4D97-AF65-F5344CB8AC3E}">
        <p14:creationId xmlns:p14="http://schemas.microsoft.com/office/powerpoint/2010/main" val="57901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BBE37C2-7C6F-45CB-B911-50BFCBE1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384" y="3141989"/>
            <a:ext cx="5168798" cy="35605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52220" y="142964"/>
            <a:ext cx="1035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Analysis &amp; Preparing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8986A-8930-4A3F-8724-EB3DB54000C8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EC9EF-8B3D-45F9-B308-4850BC9AC908}"/>
              </a:ext>
            </a:extLst>
          </p:cNvPr>
          <p:cNvSpPr/>
          <p:nvPr/>
        </p:nvSpPr>
        <p:spPr>
          <a:xfrm>
            <a:off x="152220" y="1658815"/>
            <a:ext cx="1162055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According to the World Wide Box office TOP 10, provocative movies</a:t>
            </a:r>
            <a:r>
              <a:rPr lang="ko-KR" altLang="en-US" dirty="0"/>
              <a:t> </a:t>
            </a:r>
            <a:r>
              <a:rPr lang="en-US" altLang="ko-KR" dirty="0"/>
              <a:t>achieves great success.</a:t>
            </a:r>
          </a:p>
          <a:p>
            <a:r>
              <a:rPr lang="en-US" dirty="0"/>
              <a:t>So, ratings are separated by provocative genres and non-provocative genres</a:t>
            </a:r>
          </a:p>
          <a:p>
            <a:endParaRPr lang="en-US" dirty="0"/>
          </a:p>
          <a:p>
            <a:r>
              <a:rPr lang="en-US" dirty="0"/>
              <a:t>Provocative genres : 'Action', 'Adventure', 'Crime', 'Film-Noir', 'Horror', 'Mystery', 'Thriller', 'War', 'Western’</a:t>
            </a:r>
          </a:p>
          <a:p>
            <a:r>
              <a:rPr lang="en-US" dirty="0"/>
              <a:t>Non-provocative genres : 'Animation', 'Children', 'Comedy', 'Documentary', 'Drama', 'Fantasy', 'Musical', 'Romance', 'Sci-Fi’</a:t>
            </a:r>
          </a:p>
          <a:p>
            <a:endParaRPr lang="en-US" dirty="0"/>
          </a:p>
          <a:p>
            <a:r>
              <a:rPr lang="en-US" dirty="0"/>
              <a:t>which columns I need for solving task?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UserId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MovieId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Genres, Ratings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Merging ‘</a:t>
            </a:r>
            <a:r>
              <a:rPr lang="en-US" dirty="0" err="1">
                <a:sym typeface="Wingdings" panose="05000000000000000000" pitchFamily="2" charset="2"/>
              </a:rPr>
              <a:t>ratings.csv</a:t>
            </a:r>
            <a:r>
              <a:rPr lang="en-US" dirty="0">
                <a:sym typeface="Wingdings" panose="05000000000000000000" pitchFamily="2" charset="2"/>
              </a:rPr>
              <a:t>’ and ‘</a:t>
            </a:r>
            <a:r>
              <a:rPr lang="en-US" dirty="0" err="1">
                <a:sym typeface="Wingdings" panose="05000000000000000000" pitchFamily="2" charset="2"/>
              </a:rPr>
              <a:t>movies.csv</a:t>
            </a:r>
            <a:r>
              <a:rPr lang="en-US" dirty="0">
                <a:sym typeface="Wingdings" panose="05000000000000000000" pitchFamily="2" charset="2"/>
              </a:rPr>
              <a:t>’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Then, classify the movies provocative and non-provocative</a:t>
            </a:r>
          </a:p>
        </p:txBody>
      </p:sp>
    </p:spTree>
    <p:extLst>
      <p:ext uri="{BB962C8B-B14F-4D97-AF65-F5344CB8AC3E}">
        <p14:creationId xmlns:p14="http://schemas.microsoft.com/office/powerpoint/2010/main" val="322473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52220" y="142964"/>
            <a:ext cx="1035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Analysis &amp; Preparing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8986A-8930-4A3F-8724-EB3DB54000C8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EC9EF-8B3D-45F9-B308-4850BC9AC908}"/>
              </a:ext>
            </a:extLst>
          </p:cNvPr>
          <p:cNvSpPr/>
          <p:nvPr/>
        </p:nvSpPr>
        <p:spPr>
          <a:xfrm>
            <a:off x="152220" y="1658815"/>
            <a:ext cx="9097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If the provocative movies maniacs rate a movie rating highly, the movie might earn the success.</a:t>
            </a:r>
          </a:p>
          <a:p>
            <a:r>
              <a:rPr lang="en-US" dirty="0">
                <a:sym typeface="Wingdings" panose="05000000000000000000" pitchFamily="2" charset="2"/>
              </a:rPr>
              <a:t>First, extracting the users who like provocative movies.(maniacs)</a:t>
            </a:r>
          </a:p>
          <a:p>
            <a:r>
              <a:rPr lang="en-US" dirty="0">
                <a:sym typeface="Wingdings" panose="05000000000000000000" pitchFamily="2" charset="2"/>
              </a:rPr>
              <a:t> Check the Average of provocative movies rating  more than 4.5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FE72F-6AF4-4BEE-BEA0-F9924530E643}"/>
              </a:ext>
            </a:extLst>
          </p:cNvPr>
          <p:cNvSpPr txBox="1"/>
          <p:nvPr/>
        </p:nvSpPr>
        <p:spPr>
          <a:xfrm>
            <a:off x="152220" y="5934671"/>
            <a:ext cx="6219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419,069 rows X 5 columns were obtained from 25,000,095 rows.</a:t>
            </a:r>
          </a:p>
          <a:p>
            <a:r>
              <a:rPr lang="en-US" dirty="0"/>
              <a:t>These mean provocative movies maniac’s ratings table.</a:t>
            </a:r>
          </a:p>
          <a:p>
            <a:r>
              <a:rPr lang="en-US" dirty="0"/>
              <a:t>The number of provocative movies maniac is 5,657.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668732-53A9-439C-BA10-77708E9B2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07" y="2692197"/>
            <a:ext cx="5563943" cy="313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8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52091DF-F4A0-4837-A68C-EA013BAF4E25}"/>
              </a:ext>
            </a:extLst>
          </p:cNvPr>
          <p:cNvSpPr/>
          <p:nvPr/>
        </p:nvSpPr>
        <p:spPr>
          <a:xfrm>
            <a:off x="0" y="8930"/>
            <a:ext cx="12192000" cy="914400"/>
          </a:xfrm>
          <a:prstGeom prst="rect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913822B-31C9-4160-BCA8-7D4D20CA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882" y="6207853"/>
            <a:ext cx="1070420" cy="4947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A55F6A-AA5B-43F3-80CD-83E656E0069B}"/>
              </a:ext>
            </a:extLst>
          </p:cNvPr>
          <p:cNvSpPr txBox="1"/>
          <p:nvPr/>
        </p:nvSpPr>
        <p:spPr>
          <a:xfrm>
            <a:off x="152220" y="142964"/>
            <a:ext cx="10359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Data Analysis &amp; Preparing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8986A-8930-4A3F-8724-EB3DB54000C8}"/>
              </a:ext>
            </a:extLst>
          </p:cNvPr>
          <p:cNvSpPr txBox="1"/>
          <p:nvPr/>
        </p:nvSpPr>
        <p:spPr>
          <a:xfrm>
            <a:off x="152220" y="923329"/>
            <a:ext cx="9253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My Task : What genre of movies are successful on average?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CEC9EF-8B3D-45F9-B308-4850BC9AC908}"/>
              </a:ext>
            </a:extLst>
          </p:cNvPr>
          <p:cNvSpPr/>
          <p:nvPr/>
        </p:nvSpPr>
        <p:spPr>
          <a:xfrm>
            <a:off x="152220" y="1658815"/>
            <a:ext cx="7055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Then, the values of ‘Genres’ Column are ‘string’ type values.</a:t>
            </a:r>
          </a:p>
          <a:p>
            <a:r>
              <a:rPr lang="en-US" dirty="0">
                <a:sym typeface="Wingdings" panose="05000000000000000000" pitchFamily="2" charset="2"/>
              </a:rPr>
              <a:t>It is not suitable for conditioning so that, convert them to the list values.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9C8C55-5B15-4272-993F-8047CB793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27" y="2572096"/>
            <a:ext cx="2019300" cy="3095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85FB20-6B8B-4200-A63A-CD1B345D9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753" y="2572096"/>
            <a:ext cx="2305050" cy="3000375"/>
          </a:xfrm>
          <a:prstGeom prst="rect">
            <a:avLst/>
          </a:prstGeom>
        </p:spPr>
      </p:pic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EB32A0FD-13D5-4C8B-B572-DF19375B3092}"/>
              </a:ext>
            </a:extLst>
          </p:cNvPr>
          <p:cNvSpPr/>
          <p:nvPr/>
        </p:nvSpPr>
        <p:spPr>
          <a:xfrm rot="5400000">
            <a:off x="2754465" y="3954589"/>
            <a:ext cx="383544" cy="330641"/>
          </a:xfrm>
          <a:prstGeom prst="triangle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41F45CD-2185-4C47-85B4-05DCF9AADB33}"/>
              </a:ext>
            </a:extLst>
          </p:cNvPr>
          <p:cNvSpPr/>
          <p:nvPr/>
        </p:nvSpPr>
        <p:spPr>
          <a:xfrm rot="5400000">
            <a:off x="7668927" y="3950033"/>
            <a:ext cx="383544" cy="330641"/>
          </a:xfrm>
          <a:prstGeom prst="triangle">
            <a:avLst/>
          </a:prstGeom>
          <a:solidFill>
            <a:srgbClr val="F64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98BE3E7-1AA3-4B77-9F36-5B21295DB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90" y="3991789"/>
            <a:ext cx="4485732" cy="24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2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B65537A042B714591742F747BCE799C" ma:contentTypeVersion="9" ma:contentTypeDescription="새 문서를 만듭니다." ma:contentTypeScope="" ma:versionID="2c6ab9df5158af8ac1077c1ec18c7bcd">
  <xsd:schema xmlns:xsd="http://www.w3.org/2001/XMLSchema" xmlns:xs="http://www.w3.org/2001/XMLSchema" xmlns:p="http://schemas.microsoft.com/office/2006/metadata/properties" xmlns:ns3="c983d2ab-2615-40db-ab18-5d92e82f3d59" targetNamespace="http://schemas.microsoft.com/office/2006/metadata/properties" ma:root="true" ma:fieldsID="32e468a1e24931c3c0aa0ba605ba855b" ns3:_="">
    <xsd:import namespace="c983d2ab-2615-40db-ab18-5d92e82f3d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83d2ab-2615-40db-ab18-5d92e82f3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FB3E89-8327-49D0-AC9E-309F3A49AEEE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c983d2ab-2615-40db-ab18-5d92e82f3d59"/>
  </ds:schemaRefs>
</ds:datastoreItem>
</file>

<file path=customXml/itemProps2.xml><?xml version="1.0" encoding="utf-8"?>
<ds:datastoreItem xmlns:ds="http://schemas.openxmlformats.org/officeDocument/2006/customXml" ds:itemID="{340549D8-4DCF-4960-9E1F-7E0BAF32A3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0C90A3-1C52-491F-A88E-7B501DE943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83d2ab-2615-40db-ab18-5d92e82f3d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1212</Words>
  <Application>Microsoft Office PowerPoint</Application>
  <PresentationFormat>와이드스크린</PresentationFormat>
  <Paragraphs>155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나눔스퀘어라운드 Bold</vt:lpstr>
      <vt:lpstr>나눔스퀘어라운드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 </cp:lastModifiedBy>
  <cp:revision>25</cp:revision>
  <dcterms:created xsi:type="dcterms:W3CDTF">2020-06-29T11:02:42Z</dcterms:created>
  <dcterms:modified xsi:type="dcterms:W3CDTF">2020-06-30T13:31:42Z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0x0101008B65537A042B714591742F747BCE799C</vt:lpwstr>
  </property>
</Properties>
</file>