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121"/>
  </p:normalViewPr>
  <p:slideViewPr>
    <p:cSldViewPr snapToGrid="0" snapToObjects="1">
      <p:cViewPr>
        <p:scale>
          <a:sx n="107" d="100"/>
          <a:sy n="107" d="100"/>
        </p:scale>
        <p:origin x="12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AFA0-CA7A-D94B-A3EB-A7B4AA263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ECBB6-F712-4544-9DF6-EE95BF96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17F42-CA47-7842-AB8A-6A3F4C9E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A9EDD-5EA0-9F4C-912F-CC75AC01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4FFD6-FAF4-C04C-9277-9E6E313E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4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DC23-9D3A-4946-9A85-B60DF3FF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5A917-C5C1-E74C-98E9-F473F65D2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01165-C9D2-0947-919E-9E939D63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15A1A-A61A-D14C-B37F-03A99D0C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751F8-F174-9841-8BA4-646897A9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20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4CE3BE-ED18-0C44-8E5F-D53192877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220A2-D459-F448-A69C-928ACB5B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1509-452E-7549-BDA6-CB0DD48F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39C20-8C30-524C-9721-BD420D93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29385-98F4-C642-A914-750A2592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26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4B383-F865-F946-A643-EA3DDC7D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C9C00-D610-244E-A577-9710C039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0500E-DABC-A742-ACA2-2A897FDB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B9BAA-C3BC-2849-B98A-A2A3D9CD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55D0-9ACE-CA48-AC5D-B11AC8B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28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EB91B-4139-D343-9FDB-D980FC08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C7653-1438-9D4F-94E3-E50B1F7F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87ABB-C323-654B-8A62-B4CECC6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21859-7157-EC42-9B2D-289FEB0A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561E5-5EC9-2C44-9AAD-2BE3ADCB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1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AC30A-2091-AC4F-B1FA-60F0A7E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92A1-A7FE-7D48-8ED7-BB7D1724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8D70E-07DA-8E48-A0EE-F6D34A9E9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98D10-EE68-D447-893F-694DB724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2AE12-7607-4641-96AB-3CC95B5A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F0061-EC44-5E43-B33A-738F138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16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87839-BA8E-854F-8B5B-D80987D8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93F5F-C9E8-6F4F-9081-D6A894C22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0DBA4-2E34-5B43-B78D-3E38D42B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CF347C-7AE9-D34C-8686-AE48B9AD1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D75600-0641-CE4F-AD3E-471FE6319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D736E-6D98-D34B-A08C-F1CCB6A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0D16D-1C3E-A046-B634-E3DB1927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5DCD68-DD3E-C846-A501-2B82C5AD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74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5F548-EC00-F642-A1A0-71845E7B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0EFFC-DCAF-7941-9266-43226015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455F7A-DA66-754C-9232-E012D233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4101DA-EBEB-9947-A04E-4147BB27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BB4517-777C-F44F-932F-2505BF58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8ACCB-5281-D941-9E78-E6ED8B76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F035F-3E23-C14A-898A-60C32102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14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15C5-0205-CB45-8163-A34498B6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1272D-3B2E-F44F-9E0A-E324124B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45F4F-4FFA-7A4D-B8CC-34197109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3DE6E-115E-364C-8551-183CECF4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3552C-D31E-F748-976F-1AB8CFF4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17369-491B-B845-9245-804E6E71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0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B73CB-B69C-6747-B5FD-0919C174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C8AE8-48B5-8749-A62F-9E2CBE32C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15832-3052-7C43-821D-99D6034E2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83F57-E8DF-AF4A-8984-8120DB41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E74CC7-4482-864D-8B0D-827156DB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061F0-B5C8-3847-B779-6EF742D2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109C47-CA01-2747-9D93-24DBB93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25E1E-8C23-3E4D-8632-E80983C2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1CD51-43A3-6F46-BC68-03455210F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41D6-8E0E-BE43-ADE1-D51D4527B3CC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1AD0F-C56E-E540-AEB8-51586C54F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DFCA8-9C14-B947-A81F-38CFC17E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82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2DC9-C148-5248-80FF-61603912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规则块的定义：砖块、旋转、对称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3B9D43-60D8-F84D-AADD-D3C868EF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91" y="3803518"/>
            <a:ext cx="304800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0FE8C0-5202-C64E-B619-BDD87467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19" y="2839314"/>
            <a:ext cx="304800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508E2C-DC6D-AC49-AD47-BB6A92B4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19" y="2401416"/>
            <a:ext cx="3048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FE1B02-7952-3441-A272-6958EA5D18E7}"/>
              </a:ext>
            </a:extLst>
          </p:cNvPr>
          <p:cNvSpPr txBox="1"/>
          <p:nvPr/>
        </p:nvSpPr>
        <p:spPr>
          <a:xfrm>
            <a:off x="1056319" y="1995912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  0      1       2      3       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767746-3E34-4F49-A78F-EF4337AC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12363" y="3796957"/>
            <a:ext cx="30480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1DB95E-92F0-FD41-BC8A-8CB407D2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8543" y="3818004"/>
            <a:ext cx="304800" cy="30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2DD43B-F84F-404B-8B67-37106E22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98015" y="3821651"/>
            <a:ext cx="304800" cy="304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BFDFB55-4CD9-3344-8ECA-63E22EF3CC76}"/>
              </a:ext>
            </a:extLst>
          </p:cNvPr>
          <p:cNvSpPr txBox="1"/>
          <p:nvPr/>
        </p:nvSpPr>
        <p:spPr>
          <a:xfrm>
            <a:off x="751519" y="23652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694B11-3684-D448-874C-753C305C1478}"/>
              </a:ext>
            </a:extLst>
          </p:cNvPr>
          <p:cNvSpPr txBox="1"/>
          <p:nvPr/>
        </p:nvSpPr>
        <p:spPr>
          <a:xfrm>
            <a:off x="751519" y="28385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B107CD-BBA3-8D4F-B86C-6FCA59D46D78}"/>
              </a:ext>
            </a:extLst>
          </p:cNvPr>
          <p:cNvSpPr txBox="1"/>
          <p:nvPr/>
        </p:nvSpPr>
        <p:spPr>
          <a:xfrm>
            <a:off x="747387" y="37944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A0571E-0A0E-FF4E-9717-BF3AAF7CC63C}"/>
              </a:ext>
            </a:extLst>
          </p:cNvPr>
          <p:cNvSpPr txBox="1"/>
          <p:nvPr/>
        </p:nvSpPr>
        <p:spPr>
          <a:xfrm>
            <a:off x="747387" y="46928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515A4B-B017-C948-ACC7-03144AE4B54D}"/>
              </a:ext>
            </a:extLst>
          </p:cNvPr>
          <p:cNvGrpSpPr/>
          <p:nvPr/>
        </p:nvGrpSpPr>
        <p:grpSpPr>
          <a:xfrm>
            <a:off x="1182891" y="4698966"/>
            <a:ext cx="315897" cy="369332"/>
            <a:chOff x="-3139149" y="2894431"/>
            <a:chExt cx="315897" cy="36933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5CAD4B9-36CA-A943-9171-8B4D0D0A6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E81CCB-6303-3641-9C4E-6E7FC9B40C6F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A7D259C-8D2A-BB47-8296-5C4B659DC797}"/>
              </a:ext>
            </a:extLst>
          </p:cNvPr>
          <p:cNvGrpSpPr/>
          <p:nvPr/>
        </p:nvGrpSpPr>
        <p:grpSpPr>
          <a:xfrm rot="16200000">
            <a:off x="1703886" y="4705333"/>
            <a:ext cx="315897" cy="369332"/>
            <a:chOff x="-3139149" y="2894431"/>
            <a:chExt cx="315897" cy="36933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FCB9479-3745-0145-BC3E-213F5453D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D1ADB8D-8984-1249-963B-D2F96FBC6A44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C81C5AD-EBF6-644B-881A-6C9953F61E58}"/>
              </a:ext>
            </a:extLst>
          </p:cNvPr>
          <p:cNvGrpSpPr/>
          <p:nvPr/>
        </p:nvGrpSpPr>
        <p:grpSpPr>
          <a:xfrm rot="10800000">
            <a:off x="2252742" y="4699784"/>
            <a:ext cx="315897" cy="369332"/>
            <a:chOff x="-3139149" y="2894431"/>
            <a:chExt cx="315897" cy="36933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B8F2E22-6AE8-C84B-B665-9E5399B8A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1C0458F-2415-7C42-BD62-7E1763B524DD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5F43D6-9745-3846-AA2F-BD8050764645}"/>
              </a:ext>
            </a:extLst>
          </p:cNvPr>
          <p:cNvGrpSpPr/>
          <p:nvPr/>
        </p:nvGrpSpPr>
        <p:grpSpPr>
          <a:xfrm rot="5400000">
            <a:off x="2790591" y="4710881"/>
            <a:ext cx="315897" cy="369332"/>
            <a:chOff x="-3139149" y="2894431"/>
            <a:chExt cx="315897" cy="36933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667C270-3E0D-0C48-B0E8-8FF52967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8ECC920-A446-C541-83CE-B57197407BE2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B5486E5-92FD-4548-8B54-F7AC2BBB5F53}"/>
              </a:ext>
            </a:extLst>
          </p:cNvPr>
          <p:cNvSpPr txBox="1"/>
          <p:nvPr/>
        </p:nvSpPr>
        <p:spPr>
          <a:xfrm>
            <a:off x="750080" y="33176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54EA432-0B00-0B47-8AD6-87D872F37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120" y="3316983"/>
            <a:ext cx="304800" cy="304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F5CF4D2-30C5-624F-AF1D-25432D7A5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891" y="4290053"/>
            <a:ext cx="304800" cy="3048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3AD2238-BA27-F640-9026-4B101690D33D}"/>
              </a:ext>
            </a:extLst>
          </p:cNvPr>
          <p:cNvSpPr txBox="1"/>
          <p:nvPr/>
        </p:nvSpPr>
        <p:spPr>
          <a:xfrm>
            <a:off x="747387" y="42759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6E0349A-3BE9-BA45-96B3-7043867597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710253" y="4289333"/>
            <a:ext cx="304800" cy="3048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77C28F2-0837-F741-8EA1-91041076C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264349" y="4295853"/>
            <a:ext cx="304800" cy="3048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485C2C0-04F2-324A-9B76-F1C1E36C4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790808" y="4274122"/>
            <a:ext cx="304800" cy="3048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AD37DA8-0701-3E48-AF69-CBEC1D3C9B7B}"/>
              </a:ext>
            </a:extLst>
          </p:cNvPr>
          <p:cNvSpPr txBox="1"/>
          <p:nvPr/>
        </p:nvSpPr>
        <p:spPr>
          <a:xfrm>
            <a:off x="747387" y="51732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5CCB9DB-0970-A140-B3D8-612CE1086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891" y="5205496"/>
            <a:ext cx="304800" cy="3048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0128CB2-082E-2543-B313-477D8359D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716104" y="5205496"/>
            <a:ext cx="304800" cy="3048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317F465-FC59-0A4E-B1D8-3A757E42C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2263839" y="5199695"/>
            <a:ext cx="304800" cy="3048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608DFC5-26FE-C342-92A8-C7175756A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795753" y="5199695"/>
            <a:ext cx="304800" cy="3048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A911C43-B770-9A4B-B428-2C5BD8977373}"/>
              </a:ext>
            </a:extLst>
          </p:cNvPr>
          <p:cNvSpPr txBox="1"/>
          <p:nvPr/>
        </p:nvSpPr>
        <p:spPr>
          <a:xfrm>
            <a:off x="4082848" y="1580413"/>
            <a:ext cx="8109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&lt;tile name="cube_gray" symmetry="X" weight="1.0"/&gt;</a:t>
            </a:r>
          </a:p>
          <a:p>
            <a:r>
              <a:rPr lang="zh-CN" altLang="en-US" dirty="0"/>
              <a:t>        &lt;tile name="cube_blue" symmetry="X" weight="1.0"/&gt;</a:t>
            </a:r>
          </a:p>
          <a:p>
            <a:r>
              <a:rPr lang="zh-CN" altLang="en-US" dirty="0"/>
              <a:t>        &lt;tile name="cube_yellow" symmetry="X" weight="0.5"/&gt;</a:t>
            </a:r>
          </a:p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92AA432-8C11-444C-83D7-74FF8F0CB8C5}"/>
              </a:ext>
            </a:extLst>
          </p:cNvPr>
          <p:cNvSpPr txBox="1"/>
          <p:nvPr/>
        </p:nvSpPr>
        <p:spPr>
          <a:xfrm>
            <a:off x="5312780" y="299171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砖块对应图片的名称</a:t>
            </a: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8C24DD7-A5BE-2F4B-B2C5-44A1A328C83B}"/>
              </a:ext>
            </a:extLst>
          </p:cNvPr>
          <p:cNvCxnSpPr/>
          <p:nvPr/>
        </p:nvCxnSpPr>
        <p:spPr>
          <a:xfrm flipV="1">
            <a:off x="6585995" y="2401416"/>
            <a:ext cx="0" cy="43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C1066DC7-5FFE-7143-B2D2-922724D7A7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4152"/>
          <a:stretch/>
        </p:blipFill>
        <p:spPr>
          <a:xfrm>
            <a:off x="4307770" y="3366658"/>
            <a:ext cx="3741638" cy="1212264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36B9B244-F9A6-2A4B-888C-0359F0230A90}"/>
              </a:ext>
            </a:extLst>
          </p:cNvPr>
          <p:cNvSpPr txBox="1"/>
          <p:nvPr/>
        </p:nvSpPr>
        <p:spPr>
          <a:xfrm>
            <a:off x="4082848" y="5053496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1"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C18BDE-6B2C-CB4F-815D-DE4696267915}"/>
              </a:ext>
            </a:extLst>
          </p:cNvPr>
          <p:cNvSpPr/>
          <p:nvPr/>
        </p:nvSpPr>
        <p:spPr>
          <a:xfrm>
            <a:off x="7511970" y="5036032"/>
            <a:ext cx="277792" cy="5065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1A2BC9E-8E68-2049-BEF3-6568D38EBC21}"/>
              </a:ext>
            </a:extLst>
          </p:cNvPr>
          <p:cNvSpPr txBox="1"/>
          <p:nvPr/>
        </p:nvSpPr>
        <p:spPr>
          <a:xfrm>
            <a:off x="5929172" y="5633800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旋转序号</a:t>
            </a:r>
            <a:br>
              <a:rPr kumimoji="1" lang="en-US" altLang="zh-CN" b="1" dirty="0">
                <a:solidFill>
                  <a:srgbClr val="FF0000"/>
                </a:solidFill>
              </a:rPr>
            </a:b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</a:rPr>
              <a:t>到</a:t>
            </a:r>
            <a:r>
              <a:rPr kumimoji="1" lang="en-US" altLang="zh-CN" b="1" dirty="0">
                <a:solidFill>
                  <a:srgbClr val="FF0000"/>
                </a:solidFill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</a:rPr>
              <a:t>分别对应逆时针</a:t>
            </a: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</a:rPr>
              <a:t>度、</a:t>
            </a:r>
            <a:r>
              <a:rPr kumimoji="1" lang="en-US" altLang="zh-CN" b="1" dirty="0">
                <a:solidFill>
                  <a:srgbClr val="FF0000"/>
                </a:solidFill>
              </a:rPr>
              <a:t>90</a:t>
            </a:r>
            <a:r>
              <a:rPr kumimoji="1" lang="zh-CN" altLang="en-US" b="1" dirty="0">
                <a:solidFill>
                  <a:srgbClr val="FF0000"/>
                </a:solidFill>
              </a:rPr>
              <a:t>度、</a:t>
            </a:r>
            <a:r>
              <a:rPr kumimoji="1" lang="en-US" altLang="zh-CN" b="1" dirty="0">
                <a:solidFill>
                  <a:srgbClr val="FF0000"/>
                </a:solidFill>
              </a:rPr>
              <a:t>180</a:t>
            </a:r>
            <a:r>
              <a:rPr kumimoji="1" lang="zh-CN" altLang="en-US" b="1" dirty="0">
                <a:solidFill>
                  <a:srgbClr val="FF0000"/>
                </a:solidFill>
              </a:rPr>
              <a:t>度、</a:t>
            </a:r>
            <a:r>
              <a:rPr kumimoji="1" lang="en-US" altLang="zh-CN" b="1" dirty="0">
                <a:solidFill>
                  <a:srgbClr val="FF0000"/>
                </a:solidFill>
              </a:rPr>
              <a:t>270</a:t>
            </a:r>
            <a:r>
              <a:rPr kumimoji="1" lang="zh-CN" altLang="en-US" b="1" dirty="0">
                <a:solidFill>
                  <a:srgbClr val="FF0000"/>
                </a:solidFill>
              </a:rPr>
              <a:t>度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59997A-5437-EE49-ACBB-28BAFFAC87C9}"/>
              </a:ext>
            </a:extLst>
          </p:cNvPr>
          <p:cNvSpPr txBox="1"/>
          <p:nvPr/>
        </p:nvSpPr>
        <p:spPr>
          <a:xfrm>
            <a:off x="8051038" y="27747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砖块对应的对称性</a:t>
            </a:r>
            <a:endParaRPr kumimoji="1" lang="en-US" altLang="zh-CN" dirty="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A7ADF30D-0EDB-8048-845F-FB6177E37DE2}"/>
              </a:ext>
            </a:extLst>
          </p:cNvPr>
          <p:cNvSpPr/>
          <p:nvPr/>
        </p:nvSpPr>
        <p:spPr>
          <a:xfrm rot="16200000">
            <a:off x="8376454" y="2540600"/>
            <a:ext cx="352026" cy="17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558EAD-F860-6843-B932-30714320D942}"/>
              </a:ext>
            </a:extLst>
          </p:cNvPr>
          <p:cNvSpPr txBox="1"/>
          <p:nvPr/>
        </p:nvSpPr>
        <p:spPr>
          <a:xfrm>
            <a:off x="10399032" y="2190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权重比例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F547286-90AD-6D4F-8F12-47D26D122DF6}"/>
              </a:ext>
            </a:extLst>
          </p:cNvPr>
          <p:cNvSpPr/>
          <p:nvPr/>
        </p:nvSpPr>
        <p:spPr>
          <a:xfrm>
            <a:off x="8738886" y="2180577"/>
            <a:ext cx="1736203" cy="2711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5E39C28-DDF0-DA44-8A09-8438E3CEE559}"/>
              </a:ext>
            </a:extLst>
          </p:cNvPr>
          <p:cNvSpPr txBox="1"/>
          <p:nvPr/>
        </p:nvSpPr>
        <p:spPr>
          <a:xfrm>
            <a:off x="8506169" y="3101974"/>
            <a:ext cx="3741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对称性的字母和他们的图案对应</a:t>
            </a:r>
            <a:endParaRPr kumimoji="1" lang="en-US" altLang="zh-CN" dirty="0"/>
          </a:p>
          <a:p>
            <a:r>
              <a:rPr kumimoji="1" lang="zh-CN" altLang="en-US" dirty="0"/>
              <a:t>比如对于一个</a:t>
            </a:r>
            <a:r>
              <a:rPr kumimoji="1" lang="en-US" altLang="zh-CN" dirty="0"/>
              <a:t>L</a:t>
            </a:r>
            <a:r>
              <a:rPr kumimoji="1" lang="zh-CN" altLang="en-US" dirty="0"/>
              <a:t>对称的砖块来说，这两种组合是等价的，所以只需要写一种邻居规则来表示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57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文本框 439">
            <a:extLst>
              <a:ext uri="{FF2B5EF4-FFF2-40B4-BE49-F238E27FC236}">
                <a16:creationId xmlns:a16="http://schemas.microsoft.com/office/drawing/2014/main" id="{CE7FD56A-223D-F744-861C-3FB09115D671}"/>
              </a:ext>
            </a:extLst>
          </p:cNvPr>
          <p:cNvSpPr txBox="1"/>
          <p:nvPr/>
        </p:nvSpPr>
        <p:spPr>
          <a:xfrm>
            <a:off x="1764" y="24499"/>
            <a:ext cx="6099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/>
              <a:t>/&gt;</a:t>
            </a:r>
            <a:br>
              <a:rPr lang="en" altLang="zh-CN" dirty="0"/>
            </a:br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/>
              <a:t>/&gt;</a:t>
            </a:r>
            <a:br>
              <a:rPr lang="en" altLang="zh-CN" dirty="0"/>
            </a:br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531E7BE4-0540-6D40-BB22-893F0E3618CA}"/>
              </a:ext>
            </a:extLst>
          </p:cNvPr>
          <p:cNvSpPr txBox="1"/>
          <p:nvPr/>
        </p:nvSpPr>
        <p:spPr>
          <a:xfrm>
            <a:off x="-92504" y="1246810"/>
            <a:ext cx="6122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cube_gray”weight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=0.4</a:t>
            </a:r>
            <a:r>
              <a:rPr lang="en" altLang="zh-CN" dirty="0"/>
              <a:t>/&gt;</a:t>
            </a:r>
            <a:br>
              <a:rPr lang="en" altLang="zh-CN" dirty="0"/>
            </a:br>
            <a:endParaRPr lang="zh-CN" altLang="en-US" dirty="0"/>
          </a:p>
        </p:txBody>
      </p:sp>
      <p:pic>
        <p:nvPicPr>
          <p:cNvPr id="442" name="图片 441">
            <a:extLst>
              <a:ext uri="{FF2B5EF4-FFF2-40B4-BE49-F238E27FC236}">
                <a16:creationId xmlns:a16="http://schemas.microsoft.com/office/drawing/2014/main" id="{08569EAB-ACBB-4F4A-8952-1267BC88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14" y="949296"/>
            <a:ext cx="304800" cy="304800"/>
          </a:xfrm>
          <a:prstGeom prst="rect">
            <a:avLst/>
          </a:prstGeom>
        </p:spPr>
      </p:pic>
      <p:pic>
        <p:nvPicPr>
          <p:cNvPr id="443" name="图片 442">
            <a:extLst>
              <a:ext uri="{FF2B5EF4-FFF2-40B4-BE49-F238E27FC236}">
                <a16:creationId xmlns:a16="http://schemas.microsoft.com/office/drawing/2014/main" id="{C65E8550-D812-B74B-A670-DEB800C4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00" y="949296"/>
            <a:ext cx="304800" cy="304800"/>
          </a:xfrm>
          <a:prstGeom prst="rect">
            <a:avLst/>
          </a:prstGeom>
        </p:spPr>
      </p:pic>
      <p:pic>
        <p:nvPicPr>
          <p:cNvPr id="444" name="图片 443">
            <a:extLst>
              <a:ext uri="{FF2B5EF4-FFF2-40B4-BE49-F238E27FC236}">
                <a16:creationId xmlns:a16="http://schemas.microsoft.com/office/drawing/2014/main" id="{8F7CE0D6-21F9-4646-A1F1-A198C182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94" y="951425"/>
            <a:ext cx="304800" cy="304800"/>
          </a:xfrm>
          <a:prstGeom prst="rect">
            <a:avLst/>
          </a:prstGeom>
        </p:spPr>
      </p:pic>
      <p:pic>
        <p:nvPicPr>
          <p:cNvPr id="445" name="图片 444">
            <a:extLst>
              <a:ext uri="{FF2B5EF4-FFF2-40B4-BE49-F238E27FC236}">
                <a16:creationId xmlns:a16="http://schemas.microsoft.com/office/drawing/2014/main" id="{B925CC6A-558F-1149-B011-306A86E9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94" y="951425"/>
            <a:ext cx="304800" cy="304800"/>
          </a:xfrm>
          <a:prstGeom prst="rect">
            <a:avLst/>
          </a:prstGeom>
        </p:spPr>
      </p:pic>
      <p:pic>
        <p:nvPicPr>
          <p:cNvPr id="446" name="图片 445">
            <a:extLst>
              <a:ext uri="{FF2B5EF4-FFF2-40B4-BE49-F238E27FC236}">
                <a16:creationId xmlns:a16="http://schemas.microsoft.com/office/drawing/2014/main" id="{476F6D02-A8D7-494B-B493-2EC223E0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71" y="926593"/>
            <a:ext cx="304800" cy="304800"/>
          </a:xfrm>
          <a:prstGeom prst="rect">
            <a:avLst/>
          </a:prstGeom>
        </p:spPr>
      </p:pic>
      <p:pic>
        <p:nvPicPr>
          <p:cNvPr id="447" name="图片 446">
            <a:extLst>
              <a:ext uri="{FF2B5EF4-FFF2-40B4-BE49-F238E27FC236}">
                <a16:creationId xmlns:a16="http://schemas.microsoft.com/office/drawing/2014/main" id="{9494B494-16E3-B64D-9119-E4EFBE62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20" y="927730"/>
            <a:ext cx="304800" cy="304800"/>
          </a:xfrm>
          <a:prstGeom prst="rect">
            <a:avLst/>
          </a:prstGeom>
        </p:spPr>
      </p:pic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51B27DA1-06BA-5E41-AD8C-B56D7A26006D}"/>
              </a:ext>
            </a:extLst>
          </p:cNvPr>
          <p:cNvGrpSpPr/>
          <p:nvPr/>
        </p:nvGrpSpPr>
        <p:grpSpPr>
          <a:xfrm>
            <a:off x="1261814" y="2041459"/>
            <a:ext cx="609600" cy="304800"/>
            <a:chOff x="6666323" y="1816718"/>
            <a:chExt cx="609600" cy="304800"/>
          </a:xfrm>
        </p:grpSpPr>
        <p:pic>
          <p:nvPicPr>
            <p:cNvPr id="449" name="图片 448">
              <a:extLst>
                <a:ext uri="{FF2B5EF4-FFF2-40B4-BE49-F238E27FC236}">
                  <a16:creationId xmlns:a16="http://schemas.microsoft.com/office/drawing/2014/main" id="{B9464DF0-BEDE-B749-AE69-C4F75E974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323" y="1816718"/>
              <a:ext cx="304800" cy="304800"/>
            </a:xfrm>
            <a:prstGeom prst="rect">
              <a:avLst/>
            </a:prstGeom>
          </p:spPr>
        </p:pic>
        <p:pic>
          <p:nvPicPr>
            <p:cNvPr id="450" name="图片 449">
              <a:extLst>
                <a:ext uri="{FF2B5EF4-FFF2-40B4-BE49-F238E27FC236}">
                  <a16:creationId xmlns:a16="http://schemas.microsoft.com/office/drawing/2014/main" id="{2812B37D-341E-074B-B976-DB37CC465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123" y="1816718"/>
              <a:ext cx="304800" cy="304800"/>
            </a:xfrm>
            <a:prstGeom prst="rect">
              <a:avLst/>
            </a:prstGeom>
          </p:spPr>
        </p:pic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D009FFD2-5253-D04F-A998-363601222581}"/>
              </a:ext>
            </a:extLst>
          </p:cNvPr>
          <p:cNvGrpSpPr/>
          <p:nvPr/>
        </p:nvGrpSpPr>
        <p:grpSpPr>
          <a:xfrm rot="5400000">
            <a:off x="2176214" y="2041457"/>
            <a:ext cx="609600" cy="304800"/>
            <a:chOff x="6666323" y="1816718"/>
            <a:chExt cx="609600" cy="304800"/>
          </a:xfrm>
        </p:grpSpPr>
        <p:pic>
          <p:nvPicPr>
            <p:cNvPr id="452" name="图片 451">
              <a:extLst>
                <a:ext uri="{FF2B5EF4-FFF2-40B4-BE49-F238E27FC236}">
                  <a16:creationId xmlns:a16="http://schemas.microsoft.com/office/drawing/2014/main" id="{D20E721A-778E-4645-8DF3-E1D280A15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323" y="1816718"/>
              <a:ext cx="304800" cy="304800"/>
            </a:xfrm>
            <a:prstGeom prst="rect">
              <a:avLst/>
            </a:prstGeom>
          </p:spPr>
        </p:pic>
        <p:pic>
          <p:nvPicPr>
            <p:cNvPr id="453" name="图片 452">
              <a:extLst>
                <a:ext uri="{FF2B5EF4-FFF2-40B4-BE49-F238E27FC236}">
                  <a16:creationId xmlns:a16="http://schemas.microsoft.com/office/drawing/2014/main" id="{25E81E97-7E3B-C44F-B1A2-2F2712A89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123" y="1816718"/>
              <a:ext cx="304800" cy="304800"/>
            </a:xfrm>
            <a:prstGeom prst="rect">
              <a:avLst/>
            </a:prstGeom>
          </p:spPr>
        </p:pic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FC3DD6B1-4B53-8247-97B3-9E4BF73F0656}"/>
              </a:ext>
            </a:extLst>
          </p:cNvPr>
          <p:cNvGrpSpPr/>
          <p:nvPr/>
        </p:nvGrpSpPr>
        <p:grpSpPr>
          <a:xfrm rot="10800000">
            <a:off x="2906791" y="2041457"/>
            <a:ext cx="609600" cy="304800"/>
            <a:chOff x="6666323" y="1816718"/>
            <a:chExt cx="609600" cy="304800"/>
          </a:xfrm>
        </p:grpSpPr>
        <p:pic>
          <p:nvPicPr>
            <p:cNvPr id="455" name="图片 454">
              <a:extLst>
                <a:ext uri="{FF2B5EF4-FFF2-40B4-BE49-F238E27FC236}">
                  <a16:creationId xmlns:a16="http://schemas.microsoft.com/office/drawing/2014/main" id="{452BC8C4-9150-3347-BB59-E6743B6A2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323" y="1816718"/>
              <a:ext cx="304800" cy="304800"/>
            </a:xfrm>
            <a:prstGeom prst="rect">
              <a:avLst/>
            </a:prstGeom>
          </p:spPr>
        </p:pic>
        <p:pic>
          <p:nvPicPr>
            <p:cNvPr id="456" name="图片 455">
              <a:extLst>
                <a:ext uri="{FF2B5EF4-FFF2-40B4-BE49-F238E27FC236}">
                  <a16:creationId xmlns:a16="http://schemas.microsoft.com/office/drawing/2014/main" id="{8F73E727-58A2-F647-8755-FE9E47186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123" y="1816718"/>
              <a:ext cx="304800" cy="304800"/>
            </a:xfrm>
            <a:prstGeom prst="rect">
              <a:avLst/>
            </a:prstGeom>
          </p:spPr>
        </p:pic>
      </p:grpSp>
      <p:grpSp>
        <p:nvGrpSpPr>
          <p:cNvPr id="457" name="组合 456">
            <a:extLst>
              <a:ext uri="{FF2B5EF4-FFF2-40B4-BE49-F238E27FC236}">
                <a16:creationId xmlns:a16="http://schemas.microsoft.com/office/drawing/2014/main" id="{99EE8035-5BFA-174A-BB7B-D63E400752A5}"/>
              </a:ext>
            </a:extLst>
          </p:cNvPr>
          <p:cNvGrpSpPr/>
          <p:nvPr/>
        </p:nvGrpSpPr>
        <p:grpSpPr>
          <a:xfrm rot="16200000">
            <a:off x="3848807" y="2059822"/>
            <a:ext cx="609600" cy="304800"/>
            <a:chOff x="6666323" y="1816718"/>
            <a:chExt cx="609600" cy="304800"/>
          </a:xfrm>
        </p:grpSpPr>
        <p:pic>
          <p:nvPicPr>
            <p:cNvPr id="458" name="图片 457">
              <a:extLst>
                <a:ext uri="{FF2B5EF4-FFF2-40B4-BE49-F238E27FC236}">
                  <a16:creationId xmlns:a16="http://schemas.microsoft.com/office/drawing/2014/main" id="{255E7BA5-2DDF-0442-8949-676BF6E0F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323" y="1816718"/>
              <a:ext cx="304800" cy="304800"/>
            </a:xfrm>
            <a:prstGeom prst="rect">
              <a:avLst/>
            </a:prstGeom>
          </p:spPr>
        </p:pic>
        <p:pic>
          <p:nvPicPr>
            <p:cNvPr id="459" name="图片 458">
              <a:extLst>
                <a:ext uri="{FF2B5EF4-FFF2-40B4-BE49-F238E27FC236}">
                  <a16:creationId xmlns:a16="http://schemas.microsoft.com/office/drawing/2014/main" id="{E3D9E7D6-6084-1D43-9780-7983A1C0C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123" y="1816718"/>
              <a:ext cx="304800" cy="304800"/>
            </a:xfrm>
            <a:prstGeom prst="rect">
              <a:avLst/>
            </a:prstGeom>
          </p:spPr>
        </p:pic>
      </p:grp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6D0C145B-6439-C141-823C-D1A58F0BD26F}"/>
              </a:ext>
            </a:extLst>
          </p:cNvPr>
          <p:cNvGrpSpPr/>
          <p:nvPr/>
        </p:nvGrpSpPr>
        <p:grpSpPr>
          <a:xfrm>
            <a:off x="1290773" y="2682200"/>
            <a:ext cx="308396" cy="609600"/>
            <a:chOff x="7200055" y="2158249"/>
            <a:chExt cx="308396" cy="609600"/>
          </a:xfrm>
        </p:grpSpPr>
        <p:pic>
          <p:nvPicPr>
            <p:cNvPr id="461" name="图片 460">
              <a:extLst>
                <a:ext uri="{FF2B5EF4-FFF2-40B4-BE49-F238E27FC236}">
                  <a16:creationId xmlns:a16="http://schemas.microsoft.com/office/drawing/2014/main" id="{738B60CF-6C3C-FD4A-8FC2-D1736D8D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055" y="2463049"/>
              <a:ext cx="304800" cy="304800"/>
            </a:xfrm>
            <a:prstGeom prst="rect">
              <a:avLst/>
            </a:prstGeom>
          </p:spPr>
        </p:pic>
        <p:pic>
          <p:nvPicPr>
            <p:cNvPr id="462" name="图片 461">
              <a:extLst>
                <a:ext uri="{FF2B5EF4-FFF2-40B4-BE49-F238E27FC236}">
                  <a16:creationId xmlns:a16="http://schemas.microsoft.com/office/drawing/2014/main" id="{0F3C80B9-B7DD-4846-9CA6-67308585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651" y="2158249"/>
              <a:ext cx="304800" cy="304800"/>
            </a:xfrm>
            <a:prstGeom prst="rect">
              <a:avLst/>
            </a:prstGeom>
          </p:spPr>
        </p:pic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84B7C2BD-5082-C548-8FCB-770A00F4A30E}"/>
              </a:ext>
            </a:extLst>
          </p:cNvPr>
          <p:cNvGrpSpPr/>
          <p:nvPr/>
        </p:nvGrpSpPr>
        <p:grpSpPr>
          <a:xfrm rot="5400000">
            <a:off x="2049177" y="2682200"/>
            <a:ext cx="308396" cy="609600"/>
            <a:chOff x="7200055" y="2158249"/>
            <a:chExt cx="308396" cy="609600"/>
          </a:xfrm>
        </p:grpSpPr>
        <p:pic>
          <p:nvPicPr>
            <p:cNvPr id="464" name="图片 463">
              <a:extLst>
                <a:ext uri="{FF2B5EF4-FFF2-40B4-BE49-F238E27FC236}">
                  <a16:creationId xmlns:a16="http://schemas.microsoft.com/office/drawing/2014/main" id="{A091F221-AB0C-E146-865B-9A73982CA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055" y="2463049"/>
              <a:ext cx="304800" cy="304800"/>
            </a:xfrm>
            <a:prstGeom prst="rect">
              <a:avLst/>
            </a:prstGeom>
          </p:spPr>
        </p:pic>
        <p:pic>
          <p:nvPicPr>
            <p:cNvPr id="465" name="图片 464">
              <a:extLst>
                <a:ext uri="{FF2B5EF4-FFF2-40B4-BE49-F238E27FC236}">
                  <a16:creationId xmlns:a16="http://schemas.microsoft.com/office/drawing/2014/main" id="{4CA2F356-D991-6043-AFB9-E23A4EC1B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651" y="2158249"/>
              <a:ext cx="304800" cy="304800"/>
            </a:xfrm>
            <a:prstGeom prst="rect">
              <a:avLst/>
            </a:prstGeom>
          </p:spPr>
        </p:pic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3F1BB4E6-E11B-F442-9B18-2B35853A01AC}"/>
              </a:ext>
            </a:extLst>
          </p:cNvPr>
          <p:cNvGrpSpPr/>
          <p:nvPr/>
        </p:nvGrpSpPr>
        <p:grpSpPr>
          <a:xfrm rot="10800000">
            <a:off x="2807581" y="2690772"/>
            <a:ext cx="308396" cy="609600"/>
            <a:chOff x="7200055" y="2158249"/>
            <a:chExt cx="308396" cy="609600"/>
          </a:xfrm>
        </p:grpSpPr>
        <p:pic>
          <p:nvPicPr>
            <p:cNvPr id="467" name="图片 466">
              <a:extLst>
                <a:ext uri="{FF2B5EF4-FFF2-40B4-BE49-F238E27FC236}">
                  <a16:creationId xmlns:a16="http://schemas.microsoft.com/office/drawing/2014/main" id="{49557FCD-DD28-9744-A0AB-69589CE64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055" y="2463049"/>
              <a:ext cx="304800" cy="304800"/>
            </a:xfrm>
            <a:prstGeom prst="rect">
              <a:avLst/>
            </a:prstGeom>
          </p:spPr>
        </p:pic>
        <p:pic>
          <p:nvPicPr>
            <p:cNvPr id="468" name="图片 467">
              <a:extLst>
                <a:ext uri="{FF2B5EF4-FFF2-40B4-BE49-F238E27FC236}">
                  <a16:creationId xmlns:a16="http://schemas.microsoft.com/office/drawing/2014/main" id="{9B35ED0A-446C-634C-817C-FC3A7F694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651" y="2158249"/>
              <a:ext cx="304800" cy="304800"/>
            </a:xfrm>
            <a:prstGeom prst="rect">
              <a:avLst/>
            </a:prstGeom>
          </p:spPr>
        </p:pic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235EF221-01C6-0F49-91BD-7B9FC8CABFD1}"/>
              </a:ext>
            </a:extLst>
          </p:cNvPr>
          <p:cNvGrpSpPr/>
          <p:nvPr/>
        </p:nvGrpSpPr>
        <p:grpSpPr>
          <a:xfrm rot="16200000">
            <a:off x="3553203" y="2706363"/>
            <a:ext cx="308396" cy="609600"/>
            <a:chOff x="7200055" y="2158249"/>
            <a:chExt cx="308396" cy="609600"/>
          </a:xfrm>
        </p:grpSpPr>
        <p:pic>
          <p:nvPicPr>
            <p:cNvPr id="470" name="图片 469">
              <a:extLst>
                <a:ext uri="{FF2B5EF4-FFF2-40B4-BE49-F238E27FC236}">
                  <a16:creationId xmlns:a16="http://schemas.microsoft.com/office/drawing/2014/main" id="{5E32C9D6-F84B-B141-A687-12B1BAA9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055" y="2463049"/>
              <a:ext cx="304800" cy="304800"/>
            </a:xfrm>
            <a:prstGeom prst="rect">
              <a:avLst/>
            </a:prstGeom>
          </p:spPr>
        </p:pic>
        <p:pic>
          <p:nvPicPr>
            <p:cNvPr id="471" name="图片 470">
              <a:extLst>
                <a:ext uri="{FF2B5EF4-FFF2-40B4-BE49-F238E27FC236}">
                  <a16:creationId xmlns:a16="http://schemas.microsoft.com/office/drawing/2014/main" id="{C3033279-2534-E346-A49B-F1FA228DE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651" y="2158249"/>
              <a:ext cx="304800" cy="304800"/>
            </a:xfrm>
            <a:prstGeom prst="rect">
              <a:avLst/>
            </a:prstGeom>
          </p:spPr>
        </p:pic>
      </p:grpSp>
      <p:sp>
        <p:nvSpPr>
          <p:cNvPr id="472" name="文本框 471">
            <a:extLst>
              <a:ext uri="{FF2B5EF4-FFF2-40B4-BE49-F238E27FC236}">
                <a16:creationId xmlns:a16="http://schemas.microsoft.com/office/drawing/2014/main" id="{77E45590-31FA-F34E-8B0B-8479BEE7A618}"/>
              </a:ext>
            </a:extLst>
          </p:cNvPr>
          <p:cNvSpPr txBox="1"/>
          <p:nvPr/>
        </p:nvSpPr>
        <p:spPr>
          <a:xfrm>
            <a:off x="-54796" y="3301839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1"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41ED2F37-7733-5F47-B91C-F20806449CF1}"/>
              </a:ext>
            </a:extLst>
          </p:cNvPr>
          <p:cNvGrpSpPr/>
          <p:nvPr/>
        </p:nvGrpSpPr>
        <p:grpSpPr>
          <a:xfrm>
            <a:off x="1194845" y="4006126"/>
            <a:ext cx="609600" cy="309013"/>
            <a:chOff x="5888610" y="3916751"/>
            <a:chExt cx="609600" cy="309013"/>
          </a:xfrm>
        </p:grpSpPr>
        <p:pic>
          <p:nvPicPr>
            <p:cNvPr id="474" name="图片 473">
              <a:extLst>
                <a:ext uri="{FF2B5EF4-FFF2-40B4-BE49-F238E27FC236}">
                  <a16:creationId xmlns:a16="http://schemas.microsoft.com/office/drawing/2014/main" id="{926CA923-8922-1440-A29B-AE4C5D17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610" y="3920964"/>
              <a:ext cx="304800" cy="304800"/>
            </a:xfrm>
            <a:prstGeom prst="rect">
              <a:avLst/>
            </a:prstGeom>
          </p:spPr>
        </p:pic>
        <p:pic>
          <p:nvPicPr>
            <p:cNvPr id="475" name="图片 474">
              <a:extLst>
                <a:ext uri="{FF2B5EF4-FFF2-40B4-BE49-F238E27FC236}">
                  <a16:creationId xmlns:a16="http://schemas.microsoft.com/office/drawing/2014/main" id="{1BD36531-5387-854D-A9CA-AC575EB1C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410" y="3916751"/>
              <a:ext cx="304800" cy="304800"/>
            </a:xfrm>
            <a:prstGeom prst="rect">
              <a:avLst/>
            </a:prstGeom>
          </p:spPr>
        </p:pic>
      </p:grp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7971D31E-BAA9-8947-B6EF-5951029AABF3}"/>
              </a:ext>
            </a:extLst>
          </p:cNvPr>
          <p:cNvGrpSpPr/>
          <p:nvPr/>
        </p:nvGrpSpPr>
        <p:grpSpPr>
          <a:xfrm rot="5400000">
            <a:off x="1968377" y="3851620"/>
            <a:ext cx="609600" cy="309013"/>
            <a:chOff x="5888610" y="3916751"/>
            <a:chExt cx="609600" cy="309013"/>
          </a:xfrm>
        </p:grpSpPr>
        <p:pic>
          <p:nvPicPr>
            <p:cNvPr id="477" name="图片 476">
              <a:extLst>
                <a:ext uri="{FF2B5EF4-FFF2-40B4-BE49-F238E27FC236}">
                  <a16:creationId xmlns:a16="http://schemas.microsoft.com/office/drawing/2014/main" id="{936128D4-990D-BB4B-B546-D96D511CD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610" y="3920964"/>
              <a:ext cx="304800" cy="304800"/>
            </a:xfrm>
            <a:prstGeom prst="rect">
              <a:avLst/>
            </a:prstGeom>
          </p:spPr>
        </p:pic>
        <p:pic>
          <p:nvPicPr>
            <p:cNvPr id="478" name="图片 477">
              <a:extLst>
                <a:ext uri="{FF2B5EF4-FFF2-40B4-BE49-F238E27FC236}">
                  <a16:creationId xmlns:a16="http://schemas.microsoft.com/office/drawing/2014/main" id="{CE976962-2CA9-BD42-A9E2-D48D2DAA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410" y="3916751"/>
              <a:ext cx="304800" cy="304800"/>
            </a:xfrm>
            <a:prstGeom prst="rect">
              <a:avLst/>
            </a:prstGeom>
          </p:spPr>
        </p:pic>
      </p:grpSp>
      <p:grpSp>
        <p:nvGrpSpPr>
          <p:cNvPr id="479" name="组合 478">
            <a:extLst>
              <a:ext uri="{FF2B5EF4-FFF2-40B4-BE49-F238E27FC236}">
                <a16:creationId xmlns:a16="http://schemas.microsoft.com/office/drawing/2014/main" id="{ADD3AB9A-F256-CC40-811E-B5CCBF845A6C}"/>
              </a:ext>
            </a:extLst>
          </p:cNvPr>
          <p:cNvGrpSpPr/>
          <p:nvPr/>
        </p:nvGrpSpPr>
        <p:grpSpPr>
          <a:xfrm rot="10800000">
            <a:off x="2709869" y="4011751"/>
            <a:ext cx="609600" cy="309013"/>
            <a:chOff x="5888610" y="3916751"/>
            <a:chExt cx="609600" cy="309013"/>
          </a:xfrm>
        </p:grpSpPr>
        <p:pic>
          <p:nvPicPr>
            <p:cNvPr id="480" name="图片 479">
              <a:extLst>
                <a:ext uri="{FF2B5EF4-FFF2-40B4-BE49-F238E27FC236}">
                  <a16:creationId xmlns:a16="http://schemas.microsoft.com/office/drawing/2014/main" id="{40F05025-FDFD-7A45-B404-4B20BC34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610" y="3920964"/>
              <a:ext cx="304800" cy="304800"/>
            </a:xfrm>
            <a:prstGeom prst="rect">
              <a:avLst/>
            </a:prstGeom>
          </p:spPr>
        </p:pic>
        <p:pic>
          <p:nvPicPr>
            <p:cNvPr id="481" name="图片 480">
              <a:extLst>
                <a:ext uri="{FF2B5EF4-FFF2-40B4-BE49-F238E27FC236}">
                  <a16:creationId xmlns:a16="http://schemas.microsoft.com/office/drawing/2014/main" id="{589DB382-07C8-664C-AA47-1C005B27D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410" y="3916751"/>
              <a:ext cx="304800" cy="304800"/>
            </a:xfrm>
            <a:prstGeom prst="rect">
              <a:avLst/>
            </a:prstGeom>
          </p:spPr>
        </p:pic>
      </p:grpSp>
      <p:grpSp>
        <p:nvGrpSpPr>
          <p:cNvPr id="482" name="组合 481">
            <a:extLst>
              <a:ext uri="{FF2B5EF4-FFF2-40B4-BE49-F238E27FC236}">
                <a16:creationId xmlns:a16="http://schemas.microsoft.com/office/drawing/2014/main" id="{71DD7906-BB2A-0E46-958D-5C55470384BA}"/>
              </a:ext>
            </a:extLst>
          </p:cNvPr>
          <p:cNvGrpSpPr/>
          <p:nvPr/>
        </p:nvGrpSpPr>
        <p:grpSpPr>
          <a:xfrm rot="16200000">
            <a:off x="3483400" y="3840946"/>
            <a:ext cx="609600" cy="309013"/>
            <a:chOff x="5888610" y="3916751"/>
            <a:chExt cx="609600" cy="309013"/>
          </a:xfrm>
        </p:grpSpPr>
        <p:pic>
          <p:nvPicPr>
            <p:cNvPr id="483" name="图片 482">
              <a:extLst>
                <a:ext uri="{FF2B5EF4-FFF2-40B4-BE49-F238E27FC236}">
                  <a16:creationId xmlns:a16="http://schemas.microsoft.com/office/drawing/2014/main" id="{D19F3178-DB48-2E44-A437-2F03F4B6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610" y="3920964"/>
              <a:ext cx="304800" cy="304800"/>
            </a:xfrm>
            <a:prstGeom prst="rect">
              <a:avLst/>
            </a:prstGeom>
          </p:spPr>
        </p:pic>
        <p:pic>
          <p:nvPicPr>
            <p:cNvPr id="484" name="图片 483">
              <a:extLst>
                <a:ext uri="{FF2B5EF4-FFF2-40B4-BE49-F238E27FC236}">
                  <a16:creationId xmlns:a16="http://schemas.microsoft.com/office/drawing/2014/main" id="{36AC64C5-6CF0-9B42-A791-AEF819E3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410" y="3916751"/>
              <a:ext cx="304800" cy="304800"/>
            </a:xfrm>
            <a:prstGeom prst="rect">
              <a:avLst/>
            </a:prstGeom>
          </p:spPr>
        </p:pic>
      </p:grp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AB1AE9B8-E1B8-964E-90BB-306717ABB9C1}"/>
              </a:ext>
            </a:extLst>
          </p:cNvPr>
          <p:cNvGrpSpPr/>
          <p:nvPr/>
        </p:nvGrpSpPr>
        <p:grpSpPr>
          <a:xfrm>
            <a:off x="1190130" y="4501000"/>
            <a:ext cx="304800" cy="610733"/>
            <a:chOff x="5883895" y="4411625"/>
            <a:chExt cx="304800" cy="610733"/>
          </a:xfrm>
        </p:grpSpPr>
        <p:pic>
          <p:nvPicPr>
            <p:cNvPr id="486" name="图片 485">
              <a:extLst>
                <a:ext uri="{FF2B5EF4-FFF2-40B4-BE49-F238E27FC236}">
                  <a16:creationId xmlns:a16="http://schemas.microsoft.com/office/drawing/2014/main" id="{150B42E5-6BEE-564D-937B-8B8E5904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895" y="4717558"/>
              <a:ext cx="304800" cy="304800"/>
            </a:xfrm>
            <a:prstGeom prst="rect">
              <a:avLst/>
            </a:prstGeom>
          </p:spPr>
        </p:pic>
        <p:pic>
          <p:nvPicPr>
            <p:cNvPr id="487" name="图片 486">
              <a:extLst>
                <a:ext uri="{FF2B5EF4-FFF2-40B4-BE49-F238E27FC236}">
                  <a16:creationId xmlns:a16="http://schemas.microsoft.com/office/drawing/2014/main" id="{ADAE04CC-86D3-CF47-BC83-FFE8A95D6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3895" y="4411625"/>
              <a:ext cx="304800" cy="304800"/>
            </a:xfrm>
            <a:prstGeom prst="rect">
              <a:avLst/>
            </a:prstGeom>
          </p:spPr>
        </p:pic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7CA0C581-B723-8D42-A0A2-342CD4FA1F46}"/>
              </a:ext>
            </a:extLst>
          </p:cNvPr>
          <p:cNvGrpSpPr/>
          <p:nvPr/>
        </p:nvGrpSpPr>
        <p:grpSpPr>
          <a:xfrm rot="5400000">
            <a:off x="2136406" y="4501000"/>
            <a:ext cx="304800" cy="610733"/>
            <a:chOff x="5883895" y="4411625"/>
            <a:chExt cx="304800" cy="610733"/>
          </a:xfrm>
        </p:grpSpPr>
        <p:pic>
          <p:nvPicPr>
            <p:cNvPr id="489" name="图片 488">
              <a:extLst>
                <a:ext uri="{FF2B5EF4-FFF2-40B4-BE49-F238E27FC236}">
                  <a16:creationId xmlns:a16="http://schemas.microsoft.com/office/drawing/2014/main" id="{26D2C790-7E65-3241-A2FA-E738FCB6E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895" y="4717558"/>
              <a:ext cx="304800" cy="304800"/>
            </a:xfrm>
            <a:prstGeom prst="rect">
              <a:avLst/>
            </a:prstGeom>
          </p:spPr>
        </p:pic>
        <p:pic>
          <p:nvPicPr>
            <p:cNvPr id="490" name="图片 489">
              <a:extLst>
                <a:ext uri="{FF2B5EF4-FFF2-40B4-BE49-F238E27FC236}">
                  <a16:creationId xmlns:a16="http://schemas.microsoft.com/office/drawing/2014/main" id="{6DD2B22F-1331-2F46-AEC1-22E3E2297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3895" y="4411625"/>
              <a:ext cx="304800" cy="304800"/>
            </a:xfrm>
            <a:prstGeom prst="rect">
              <a:avLst/>
            </a:prstGeom>
          </p:spPr>
        </p:pic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CC15298E-7D34-6544-8060-16E0FE5D37B4}"/>
              </a:ext>
            </a:extLst>
          </p:cNvPr>
          <p:cNvGrpSpPr/>
          <p:nvPr/>
        </p:nvGrpSpPr>
        <p:grpSpPr>
          <a:xfrm rot="10800000">
            <a:off x="2987972" y="4530453"/>
            <a:ext cx="304800" cy="610733"/>
            <a:chOff x="5883895" y="4411625"/>
            <a:chExt cx="304800" cy="610733"/>
          </a:xfrm>
        </p:grpSpPr>
        <p:pic>
          <p:nvPicPr>
            <p:cNvPr id="492" name="图片 491">
              <a:extLst>
                <a:ext uri="{FF2B5EF4-FFF2-40B4-BE49-F238E27FC236}">
                  <a16:creationId xmlns:a16="http://schemas.microsoft.com/office/drawing/2014/main" id="{444E1A5B-84BF-3D4D-9F94-1C860058A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895" y="4717558"/>
              <a:ext cx="304800" cy="304800"/>
            </a:xfrm>
            <a:prstGeom prst="rect">
              <a:avLst/>
            </a:prstGeom>
          </p:spPr>
        </p:pic>
        <p:pic>
          <p:nvPicPr>
            <p:cNvPr id="493" name="图片 492">
              <a:extLst>
                <a:ext uri="{FF2B5EF4-FFF2-40B4-BE49-F238E27FC236}">
                  <a16:creationId xmlns:a16="http://schemas.microsoft.com/office/drawing/2014/main" id="{975B4E50-AEBF-B749-878B-ACEB2C2A4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3895" y="4411625"/>
              <a:ext cx="304800" cy="304800"/>
            </a:xfrm>
            <a:prstGeom prst="rect">
              <a:avLst/>
            </a:prstGeom>
          </p:spPr>
        </p:pic>
      </p:grpSp>
      <p:grpSp>
        <p:nvGrpSpPr>
          <p:cNvPr id="494" name="组合 493">
            <a:extLst>
              <a:ext uri="{FF2B5EF4-FFF2-40B4-BE49-F238E27FC236}">
                <a16:creationId xmlns:a16="http://schemas.microsoft.com/office/drawing/2014/main" id="{F0465DFC-DE92-4D41-83BA-9904B696B8AA}"/>
              </a:ext>
            </a:extLst>
          </p:cNvPr>
          <p:cNvGrpSpPr/>
          <p:nvPr/>
        </p:nvGrpSpPr>
        <p:grpSpPr>
          <a:xfrm rot="16200000">
            <a:off x="3839537" y="4524656"/>
            <a:ext cx="304800" cy="610733"/>
            <a:chOff x="5883895" y="4411625"/>
            <a:chExt cx="304800" cy="610733"/>
          </a:xfrm>
        </p:grpSpPr>
        <p:pic>
          <p:nvPicPr>
            <p:cNvPr id="495" name="图片 494">
              <a:extLst>
                <a:ext uri="{FF2B5EF4-FFF2-40B4-BE49-F238E27FC236}">
                  <a16:creationId xmlns:a16="http://schemas.microsoft.com/office/drawing/2014/main" id="{6485E914-E1AB-8749-87F7-35D136A0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895" y="4717558"/>
              <a:ext cx="304800" cy="304800"/>
            </a:xfrm>
            <a:prstGeom prst="rect">
              <a:avLst/>
            </a:prstGeom>
          </p:spPr>
        </p:pic>
        <p:pic>
          <p:nvPicPr>
            <p:cNvPr id="496" name="图片 495">
              <a:extLst>
                <a:ext uri="{FF2B5EF4-FFF2-40B4-BE49-F238E27FC236}">
                  <a16:creationId xmlns:a16="http://schemas.microsoft.com/office/drawing/2014/main" id="{4422F059-BEB6-CB4B-B6A5-24A3D77A1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3895" y="4411625"/>
              <a:ext cx="304800" cy="304800"/>
            </a:xfrm>
            <a:prstGeom prst="rect">
              <a:avLst/>
            </a:prstGeom>
          </p:spPr>
        </p:pic>
      </p:grpSp>
      <p:sp>
        <p:nvSpPr>
          <p:cNvPr id="497" name="文本框 496">
            <a:extLst>
              <a:ext uri="{FF2B5EF4-FFF2-40B4-BE49-F238E27FC236}">
                <a16:creationId xmlns:a16="http://schemas.microsoft.com/office/drawing/2014/main" id="{000155F6-2F07-AA45-8965-9928128F4CB9}"/>
              </a:ext>
            </a:extLst>
          </p:cNvPr>
          <p:cNvSpPr txBox="1"/>
          <p:nvPr/>
        </p:nvSpPr>
        <p:spPr>
          <a:xfrm>
            <a:off x="5766304" y="11657"/>
            <a:ext cx="6806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1"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22F3C0B7-73F6-2541-BADF-77701D3DFA9F}"/>
              </a:ext>
            </a:extLst>
          </p:cNvPr>
          <p:cNvGrpSpPr/>
          <p:nvPr/>
        </p:nvGrpSpPr>
        <p:grpSpPr>
          <a:xfrm>
            <a:off x="6606054" y="616838"/>
            <a:ext cx="609600" cy="304800"/>
            <a:chOff x="6427508" y="2615752"/>
            <a:chExt cx="609600" cy="304800"/>
          </a:xfrm>
        </p:grpSpPr>
        <p:pic>
          <p:nvPicPr>
            <p:cNvPr id="499" name="图片 498">
              <a:extLst>
                <a:ext uri="{FF2B5EF4-FFF2-40B4-BE49-F238E27FC236}">
                  <a16:creationId xmlns:a16="http://schemas.microsoft.com/office/drawing/2014/main" id="{898EA556-1447-7C4F-8528-A1B107E6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308" y="2615752"/>
              <a:ext cx="304800" cy="304800"/>
            </a:xfrm>
            <a:prstGeom prst="rect">
              <a:avLst/>
            </a:prstGeom>
          </p:spPr>
        </p:pic>
        <p:pic>
          <p:nvPicPr>
            <p:cNvPr id="500" name="图片 499">
              <a:extLst>
                <a:ext uri="{FF2B5EF4-FFF2-40B4-BE49-F238E27FC236}">
                  <a16:creationId xmlns:a16="http://schemas.microsoft.com/office/drawing/2014/main" id="{4F1DF95A-76A3-914B-AF92-31BD83623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427508" y="2615752"/>
              <a:ext cx="304800" cy="304800"/>
            </a:xfrm>
            <a:prstGeom prst="rect">
              <a:avLst/>
            </a:prstGeom>
          </p:spPr>
        </p:pic>
      </p:grp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F52E53EE-AF1C-CA43-BAF3-B4F7E44AD79D}"/>
              </a:ext>
            </a:extLst>
          </p:cNvPr>
          <p:cNvGrpSpPr/>
          <p:nvPr/>
        </p:nvGrpSpPr>
        <p:grpSpPr>
          <a:xfrm rot="5400000">
            <a:off x="7611905" y="666969"/>
            <a:ext cx="609600" cy="304800"/>
            <a:chOff x="6427508" y="2615752"/>
            <a:chExt cx="609600" cy="304800"/>
          </a:xfrm>
        </p:grpSpPr>
        <p:pic>
          <p:nvPicPr>
            <p:cNvPr id="502" name="图片 501">
              <a:extLst>
                <a:ext uri="{FF2B5EF4-FFF2-40B4-BE49-F238E27FC236}">
                  <a16:creationId xmlns:a16="http://schemas.microsoft.com/office/drawing/2014/main" id="{7A492473-4146-0E4F-8D63-201C65A2C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308" y="2615752"/>
              <a:ext cx="304800" cy="304800"/>
            </a:xfrm>
            <a:prstGeom prst="rect">
              <a:avLst/>
            </a:prstGeom>
          </p:spPr>
        </p:pic>
        <p:pic>
          <p:nvPicPr>
            <p:cNvPr id="503" name="图片 502">
              <a:extLst>
                <a:ext uri="{FF2B5EF4-FFF2-40B4-BE49-F238E27FC236}">
                  <a16:creationId xmlns:a16="http://schemas.microsoft.com/office/drawing/2014/main" id="{7CFE2DDE-865A-414B-9EA6-F8AC7F6BA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427508" y="2615752"/>
              <a:ext cx="304800" cy="304800"/>
            </a:xfrm>
            <a:prstGeom prst="rect">
              <a:avLst/>
            </a:prstGeom>
          </p:spPr>
        </p:pic>
      </p:grp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EB29533A-FF42-7647-9E3E-B791B34F2263}"/>
              </a:ext>
            </a:extLst>
          </p:cNvPr>
          <p:cNvGrpSpPr/>
          <p:nvPr/>
        </p:nvGrpSpPr>
        <p:grpSpPr>
          <a:xfrm rot="10800000">
            <a:off x="8569972" y="679694"/>
            <a:ext cx="609600" cy="304800"/>
            <a:chOff x="6427508" y="2615752"/>
            <a:chExt cx="609600" cy="304800"/>
          </a:xfrm>
        </p:grpSpPr>
        <p:pic>
          <p:nvPicPr>
            <p:cNvPr id="505" name="图片 504">
              <a:extLst>
                <a:ext uri="{FF2B5EF4-FFF2-40B4-BE49-F238E27FC236}">
                  <a16:creationId xmlns:a16="http://schemas.microsoft.com/office/drawing/2014/main" id="{66498049-F466-C54E-B2FF-BB0B1B80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308" y="2615752"/>
              <a:ext cx="304800" cy="304800"/>
            </a:xfrm>
            <a:prstGeom prst="rect">
              <a:avLst/>
            </a:prstGeom>
          </p:spPr>
        </p:pic>
        <p:pic>
          <p:nvPicPr>
            <p:cNvPr id="506" name="图片 505">
              <a:extLst>
                <a:ext uri="{FF2B5EF4-FFF2-40B4-BE49-F238E27FC236}">
                  <a16:creationId xmlns:a16="http://schemas.microsoft.com/office/drawing/2014/main" id="{806FD684-81FB-7D47-BC88-831C814AF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427508" y="2615752"/>
              <a:ext cx="304800" cy="304800"/>
            </a:xfrm>
            <a:prstGeom prst="rect">
              <a:avLst/>
            </a:prstGeom>
          </p:spPr>
        </p:pic>
      </p:grpSp>
      <p:grpSp>
        <p:nvGrpSpPr>
          <p:cNvPr id="507" name="组合 506">
            <a:extLst>
              <a:ext uri="{FF2B5EF4-FFF2-40B4-BE49-F238E27FC236}">
                <a16:creationId xmlns:a16="http://schemas.microsoft.com/office/drawing/2014/main" id="{1E683E62-BA98-B441-91AF-0D0F6ACCEDE4}"/>
              </a:ext>
            </a:extLst>
          </p:cNvPr>
          <p:cNvGrpSpPr/>
          <p:nvPr/>
        </p:nvGrpSpPr>
        <p:grpSpPr>
          <a:xfrm rot="16200000">
            <a:off x="9698044" y="679694"/>
            <a:ext cx="609600" cy="304800"/>
            <a:chOff x="6427508" y="2615752"/>
            <a:chExt cx="609600" cy="304800"/>
          </a:xfrm>
        </p:grpSpPr>
        <p:pic>
          <p:nvPicPr>
            <p:cNvPr id="508" name="图片 507">
              <a:extLst>
                <a:ext uri="{FF2B5EF4-FFF2-40B4-BE49-F238E27FC236}">
                  <a16:creationId xmlns:a16="http://schemas.microsoft.com/office/drawing/2014/main" id="{791273AD-4228-8348-85E1-65CDBB40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308" y="2615752"/>
              <a:ext cx="304800" cy="304800"/>
            </a:xfrm>
            <a:prstGeom prst="rect">
              <a:avLst/>
            </a:prstGeom>
          </p:spPr>
        </p:pic>
        <p:pic>
          <p:nvPicPr>
            <p:cNvPr id="509" name="图片 508">
              <a:extLst>
                <a:ext uri="{FF2B5EF4-FFF2-40B4-BE49-F238E27FC236}">
                  <a16:creationId xmlns:a16="http://schemas.microsoft.com/office/drawing/2014/main" id="{8478300F-28A7-994C-A4D3-5554A8BA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427508" y="2615752"/>
              <a:ext cx="304800" cy="304800"/>
            </a:xfrm>
            <a:prstGeom prst="rect">
              <a:avLst/>
            </a:prstGeom>
          </p:spPr>
        </p:pic>
      </p:grpSp>
      <p:sp>
        <p:nvSpPr>
          <p:cNvPr id="522" name="文本框 521">
            <a:extLst>
              <a:ext uri="{FF2B5EF4-FFF2-40B4-BE49-F238E27FC236}">
                <a16:creationId xmlns:a16="http://schemas.microsoft.com/office/drawing/2014/main" id="{E1D7770D-F52B-D148-8E6A-FF1FEF38E4D7}"/>
              </a:ext>
            </a:extLst>
          </p:cNvPr>
          <p:cNvSpPr txBox="1"/>
          <p:nvPr/>
        </p:nvSpPr>
        <p:spPr>
          <a:xfrm>
            <a:off x="5766304" y="1232434"/>
            <a:ext cx="7998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3"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8F1A7335-44D4-7549-A995-E2A90B8A6D33}"/>
              </a:ext>
            </a:extLst>
          </p:cNvPr>
          <p:cNvSpPr txBox="1"/>
          <p:nvPr/>
        </p:nvSpPr>
        <p:spPr>
          <a:xfrm>
            <a:off x="5706578" y="2545948"/>
            <a:ext cx="859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524" name="文本框 523">
            <a:extLst>
              <a:ext uri="{FF2B5EF4-FFF2-40B4-BE49-F238E27FC236}">
                <a16:creationId xmlns:a16="http://schemas.microsoft.com/office/drawing/2014/main" id="{962E541A-9259-FD46-AB9B-7948227175DC}"/>
              </a:ext>
            </a:extLst>
          </p:cNvPr>
          <p:cNvSpPr txBox="1"/>
          <p:nvPr/>
        </p:nvSpPr>
        <p:spPr>
          <a:xfrm>
            <a:off x="5858978" y="4759055"/>
            <a:ext cx="859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1"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525" name="组合 524">
            <a:extLst>
              <a:ext uri="{FF2B5EF4-FFF2-40B4-BE49-F238E27FC236}">
                <a16:creationId xmlns:a16="http://schemas.microsoft.com/office/drawing/2014/main" id="{36050E5B-9273-F14D-87EC-41CDCC97866B}"/>
              </a:ext>
            </a:extLst>
          </p:cNvPr>
          <p:cNvGrpSpPr/>
          <p:nvPr/>
        </p:nvGrpSpPr>
        <p:grpSpPr>
          <a:xfrm>
            <a:off x="6808072" y="3109032"/>
            <a:ext cx="611145" cy="369332"/>
            <a:chOff x="6833311" y="3999017"/>
            <a:chExt cx="611145" cy="369332"/>
          </a:xfrm>
        </p:grpSpPr>
        <p:pic>
          <p:nvPicPr>
            <p:cNvPr id="526" name="图片 525">
              <a:extLst>
                <a:ext uri="{FF2B5EF4-FFF2-40B4-BE49-F238E27FC236}">
                  <a16:creationId xmlns:a16="http://schemas.microsoft.com/office/drawing/2014/main" id="{E8864AC1-7762-3A44-81E8-8B7B4626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311" y="4018917"/>
              <a:ext cx="304800" cy="304800"/>
            </a:xfrm>
            <a:prstGeom prst="rect">
              <a:avLst/>
            </a:prstGeom>
          </p:spPr>
        </p:pic>
        <p:pic>
          <p:nvPicPr>
            <p:cNvPr id="527" name="图片 526">
              <a:extLst>
                <a:ext uri="{FF2B5EF4-FFF2-40B4-BE49-F238E27FC236}">
                  <a16:creationId xmlns:a16="http://schemas.microsoft.com/office/drawing/2014/main" id="{43A85FA6-78B2-0548-96A9-8F9263CAB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9656" y="4018917"/>
              <a:ext cx="304800" cy="304800"/>
            </a:xfrm>
            <a:prstGeom prst="rect">
              <a:avLst/>
            </a:prstGeom>
          </p:spPr>
        </p:pic>
        <p:sp>
          <p:nvSpPr>
            <p:cNvPr id="528" name="文本框 527">
              <a:extLst>
                <a:ext uri="{FF2B5EF4-FFF2-40B4-BE49-F238E27FC236}">
                  <a16:creationId xmlns:a16="http://schemas.microsoft.com/office/drawing/2014/main" id="{0DD0773F-5778-1845-88B5-DB89180EF1AF}"/>
                </a:ext>
              </a:extLst>
            </p:cNvPr>
            <p:cNvSpPr txBox="1"/>
            <p:nvPr/>
          </p:nvSpPr>
          <p:spPr>
            <a:xfrm>
              <a:off x="6854474" y="39990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1A56F092-D84F-C147-94FC-F2F533DDE51B}"/>
              </a:ext>
            </a:extLst>
          </p:cNvPr>
          <p:cNvGrpSpPr/>
          <p:nvPr/>
        </p:nvGrpSpPr>
        <p:grpSpPr>
          <a:xfrm rot="16200000">
            <a:off x="7675260" y="3083635"/>
            <a:ext cx="611145" cy="369332"/>
            <a:chOff x="6833311" y="3999017"/>
            <a:chExt cx="611145" cy="369332"/>
          </a:xfrm>
        </p:grpSpPr>
        <p:pic>
          <p:nvPicPr>
            <p:cNvPr id="530" name="图片 529">
              <a:extLst>
                <a:ext uri="{FF2B5EF4-FFF2-40B4-BE49-F238E27FC236}">
                  <a16:creationId xmlns:a16="http://schemas.microsoft.com/office/drawing/2014/main" id="{B938766E-1539-9145-B1E3-AA9C6EED1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311" y="4018917"/>
              <a:ext cx="304800" cy="304800"/>
            </a:xfrm>
            <a:prstGeom prst="rect">
              <a:avLst/>
            </a:prstGeom>
          </p:spPr>
        </p:pic>
        <p:pic>
          <p:nvPicPr>
            <p:cNvPr id="531" name="图片 530">
              <a:extLst>
                <a:ext uri="{FF2B5EF4-FFF2-40B4-BE49-F238E27FC236}">
                  <a16:creationId xmlns:a16="http://schemas.microsoft.com/office/drawing/2014/main" id="{C17AF805-69D3-1146-BD31-B7C6C55EF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9656" y="4018917"/>
              <a:ext cx="304800" cy="304800"/>
            </a:xfrm>
            <a:prstGeom prst="rect">
              <a:avLst/>
            </a:prstGeom>
          </p:spPr>
        </p:pic>
        <p:sp>
          <p:nvSpPr>
            <p:cNvPr id="532" name="文本框 531">
              <a:extLst>
                <a:ext uri="{FF2B5EF4-FFF2-40B4-BE49-F238E27FC236}">
                  <a16:creationId xmlns:a16="http://schemas.microsoft.com/office/drawing/2014/main" id="{539013A0-C9D1-5640-A399-1850F7AFD187}"/>
                </a:ext>
              </a:extLst>
            </p:cNvPr>
            <p:cNvSpPr txBox="1"/>
            <p:nvPr/>
          </p:nvSpPr>
          <p:spPr>
            <a:xfrm>
              <a:off x="6854474" y="39990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BB529BE5-564A-E244-8D9E-06EE352EC5FB}"/>
              </a:ext>
            </a:extLst>
          </p:cNvPr>
          <p:cNvGrpSpPr/>
          <p:nvPr/>
        </p:nvGrpSpPr>
        <p:grpSpPr>
          <a:xfrm rot="10800000">
            <a:off x="8497235" y="3105378"/>
            <a:ext cx="611145" cy="369332"/>
            <a:chOff x="6833311" y="3999017"/>
            <a:chExt cx="611145" cy="369332"/>
          </a:xfrm>
        </p:grpSpPr>
        <p:pic>
          <p:nvPicPr>
            <p:cNvPr id="534" name="图片 533">
              <a:extLst>
                <a:ext uri="{FF2B5EF4-FFF2-40B4-BE49-F238E27FC236}">
                  <a16:creationId xmlns:a16="http://schemas.microsoft.com/office/drawing/2014/main" id="{F89BCA76-66A9-374B-8873-1945C279F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311" y="4018917"/>
              <a:ext cx="304800" cy="304800"/>
            </a:xfrm>
            <a:prstGeom prst="rect">
              <a:avLst/>
            </a:prstGeom>
          </p:spPr>
        </p:pic>
        <p:pic>
          <p:nvPicPr>
            <p:cNvPr id="535" name="图片 534">
              <a:extLst>
                <a:ext uri="{FF2B5EF4-FFF2-40B4-BE49-F238E27FC236}">
                  <a16:creationId xmlns:a16="http://schemas.microsoft.com/office/drawing/2014/main" id="{87CD5743-5698-0B4B-B388-58B504E6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9656" y="4018917"/>
              <a:ext cx="304800" cy="304800"/>
            </a:xfrm>
            <a:prstGeom prst="rect">
              <a:avLst/>
            </a:prstGeom>
          </p:spPr>
        </p:pic>
        <p:sp>
          <p:nvSpPr>
            <p:cNvPr id="536" name="文本框 535">
              <a:extLst>
                <a:ext uri="{FF2B5EF4-FFF2-40B4-BE49-F238E27FC236}">
                  <a16:creationId xmlns:a16="http://schemas.microsoft.com/office/drawing/2014/main" id="{BF4B3D58-CB5A-CB47-AE1F-57780AA24045}"/>
                </a:ext>
              </a:extLst>
            </p:cNvPr>
            <p:cNvSpPr txBox="1"/>
            <p:nvPr/>
          </p:nvSpPr>
          <p:spPr>
            <a:xfrm>
              <a:off x="6854474" y="39990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BDECF2E8-DC3B-7745-A3F2-B52E7F8CB7AD}"/>
              </a:ext>
            </a:extLst>
          </p:cNvPr>
          <p:cNvGrpSpPr/>
          <p:nvPr/>
        </p:nvGrpSpPr>
        <p:grpSpPr>
          <a:xfrm rot="5400000">
            <a:off x="9431349" y="3067795"/>
            <a:ext cx="611145" cy="369332"/>
            <a:chOff x="6833311" y="3999017"/>
            <a:chExt cx="611145" cy="369332"/>
          </a:xfrm>
        </p:grpSpPr>
        <p:pic>
          <p:nvPicPr>
            <p:cNvPr id="538" name="图片 537">
              <a:extLst>
                <a:ext uri="{FF2B5EF4-FFF2-40B4-BE49-F238E27FC236}">
                  <a16:creationId xmlns:a16="http://schemas.microsoft.com/office/drawing/2014/main" id="{A2827601-0901-3B42-8737-BE5A52E59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311" y="4018917"/>
              <a:ext cx="304800" cy="304800"/>
            </a:xfrm>
            <a:prstGeom prst="rect">
              <a:avLst/>
            </a:prstGeom>
          </p:spPr>
        </p:pic>
        <p:pic>
          <p:nvPicPr>
            <p:cNvPr id="539" name="图片 538">
              <a:extLst>
                <a:ext uri="{FF2B5EF4-FFF2-40B4-BE49-F238E27FC236}">
                  <a16:creationId xmlns:a16="http://schemas.microsoft.com/office/drawing/2014/main" id="{D9A90BAD-7C9C-EF42-A7D8-120FC004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9656" y="4018917"/>
              <a:ext cx="304800" cy="304800"/>
            </a:xfrm>
            <a:prstGeom prst="rect">
              <a:avLst/>
            </a:prstGeom>
          </p:spPr>
        </p:pic>
        <p:sp>
          <p:nvSpPr>
            <p:cNvPr id="540" name="文本框 539">
              <a:extLst>
                <a:ext uri="{FF2B5EF4-FFF2-40B4-BE49-F238E27FC236}">
                  <a16:creationId xmlns:a16="http://schemas.microsoft.com/office/drawing/2014/main" id="{B2718784-6490-D949-8D28-96A138DFD7FE}"/>
                </a:ext>
              </a:extLst>
            </p:cNvPr>
            <p:cNvSpPr txBox="1"/>
            <p:nvPr/>
          </p:nvSpPr>
          <p:spPr>
            <a:xfrm>
              <a:off x="6854474" y="39990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53" name="组合 552">
            <a:extLst>
              <a:ext uri="{FF2B5EF4-FFF2-40B4-BE49-F238E27FC236}">
                <a16:creationId xmlns:a16="http://schemas.microsoft.com/office/drawing/2014/main" id="{B6F2B000-AFB2-2340-B251-1826509A515A}"/>
              </a:ext>
            </a:extLst>
          </p:cNvPr>
          <p:cNvGrpSpPr/>
          <p:nvPr/>
        </p:nvGrpSpPr>
        <p:grpSpPr>
          <a:xfrm>
            <a:off x="6768151" y="1975614"/>
            <a:ext cx="639620" cy="317915"/>
            <a:chOff x="6793390" y="2865599"/>
            <a:chExt cx="639620" cy="317915"/>
          </a:xfrm>
        </p:grpSpPr>
        <p:pic>
          <p:nvPicPr>
            <p:cNvPr id="554" name="图片 553">
              <a:extLst>
                <a:ext uri="{FF2B5EF4-FFF2-40B4-BE49-F238E27FC236}">
                  <a16:creationId xmlns:a16="http://schemas.microsoft.com/office/drawing/2014/main" id="{55F37C35-2049-3446-ABAF-811D17F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210" y="2865599"/>
              <a:ext cx="304800" cy="304800"/>
            </a:xfrm>
            <a:prstGeom prst="rect">
              <a:avLst/>
            </a:prstGeom>
          </p:spPr>
        </p:pic>
        <p:grpSp>
          <p:nvGrpSpPr>
            <p:cNvPr id="555" name="组合 554">
              <a:extLst>
                <a:ext uri="{FF2B5EF4-FFF2-40B4-BE49-F238E27FC236}">
                  <a16:creationId xmlns:a16="http://schemas.microsoft.com/office/drawing/2014/main" id="{854BE9F0-3CC3-234B-AB99-AC9772CCB729}"/>
                </a:ext>
              </a:extLst>
            </p:cNvPr>
            <p:cNvGrpSpPr/>
            <p:nvPr/>
          </p:nvGrpSpPr>
          <p:grpSpPr>
            <a:xfrm rot="5400000">
              <a:off x="6820107" y="2840900"/>
              <a:ext cx="315897" cy="369332"/>
              <a:chOff x="-3139149" y="2894431"/>
              <a:chExt cx="315897" cy="369332"/>
            </a:xfrm>
          </p:grpSpPr>
          <p:pic>
            <p:nvPicPr>
              <p:cNvPr id="556" name="图片 555">
                <a:extLst>
                  <a:ext uri="{FF2B5EF4-FFF2-40B4-BE49-F238E27FC236}">
                    <a16:creationId xmlns:a16="http://schemas.microsoft.com/office/drawing/2014/main" id="{10D21E7F-5B50-944B-BA5B-017B86E36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57" name="文本框 556">
                <a:extLst>
                  <a:ext uri="{FF2B5EF4-FFF2-40B4-BE49-F238E27FC236}">
                    <a16:creationId xmlns:a16="http://schemas.microsoft.com/office/drawing/2014/main" id="{80BF751D-0D1D-2E4E-A8AB-0B754E9DAD18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7F931B9F-A34A-7642-BE80-0F79DDBB7BF4}"/>
              </a:ext>
            </a:extLst>
          </p:cNvPr>
          <p:cNvGrpSpPr/>
          <p:nvPr/>
        </p:nvGrpSpPr>
        <p:grpSpPr>
          <a:xfrm rot="16200000">
            <a:off x="7648657" y="1943850"/>
            <a:ext cx="639620" cy="317915"/>
            <a:chOff x="6793390" y="2865599"/>
            <a:chExt cx="639620" cy="317915"/>
          </a:xfrm>
        </p:grpSpPr>
        <p:pic>
          <p:nvPicPr>
            <p:cNvPr id="559" name="图片 558">
              <a:extLst>
                <a:ext uri="{FF2B5EF4-FFF2-40B4-BE49-F238E27FC236}">
                  <a16:creationId xmlns:a16="http://schemas.microsoft.com/office/drawing/2014/main" id="{B24E255A-3701-D244-873B-DECABB50D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210" y="2865599"/>
              <a:ext cx="304800" cy="304800"/>
            </a:xfrm>
            <a:prstGeom prst="rect">
              <a:avLst/>
            </a:prstGeom>
          </p:spPr>
        </p:pic>
        <p:grpSp>
          <p:nvGrpSpPr>
            <p:cNvPr id="560" name="组合 559">
              <a:extLst>
                <a:ext uri="{FF2B5EF4-FFF2-40B4-BE49-F238E27FC236}">
                  <a16:creationId xmlns:a16="http://schemas.microsoft.com/office/drawing/2014/main" id="{70D31000-A815-1B43-A98E-69E1AE9761CB}"/>
                </a:ext>
              </a:extLst>
            </p:cNvPr>
            <p:cNvGrpSpPr/>
            <p:nvPr/>
          </p:nvGrpSpPr>
          <p:grpSpPr>
            <a:xfrm rot="5400000">
              <a:off x="6820107" y="2840900"/>
              <a:ext cx="315897" cy="369332"/>
              <a:chOff x="-3139149" y="2894431"/>
              <a:chExt cx="315897" cy="369332"/>
            </a:xfrm>
          </p:grpSpPr>
          <p:pic>
            <p:nvPicPr>
              <p:cNvPr id="561" name="图片 560">
                <a:extLst>
                  <a:ext uri="{FF2B5EF4-FFF2-40B4-BE49-F238E27FC236}">
                    <a16:creationId xmlns:a16="http://schemas.microsoft.com/office/drawing/2014/main" id="{E0C42C0B-F1C2-324D-97A5-8A4CDC91F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62" name="文本框 561">
                <a:extLst>
                  <a:ext uri="{FF2B5EF4-FFF2-40B4-BE49-F238E27FC236}">
                    <a16:creationId xmlns:a16="http://schemas.microsoft.com/office/drawing/2014/main" id="{1126A5EF-0039-E54B-97DB-75ADE9A2E011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63" name="组合 562">
            <a:extLst>
              <a:ext uri="{FF2B5EF4-FFF2-40B4-BE49-F238E27FC236}">
                <a16:creationId xmlns:a16="http://schemas.microsoft.com/office/drawing/2014/main" id="{AFDD49EE-8CE8-AB49-9472-78060CA90504}"/>
              </a:ext>
            </a:extLst>
          </p:cNvPr>
          <p:cNvGrpSpPr/>
          <p:nvPr/>
        </p:nvGrpSpPr>
        <p:grpSpPr>
          <a:xfrm rot="10800000">
            <a:off x="8496606" y="1933268"/>
            <a:ext cx="639620" cy="317915"/>
            <a:chOff x="6793390" y="2865599"/>
            <a:chExt cx="639620" cy="317915"/>
          </a:xfrm>
        </p:grpSpPr>
        <p:pic>
          <p:nvPicPr>
            <p:cNvPr id="564" name="图片 563">
              <a:extLst>
                <a:ext uri="{FF2B5EF4-FFF2-40B4-BE49-F238E27FC236}">
                  <a16:creationId xmlns:a16="http://schemas.microsoft.com/office/drawing/2014/main" id="{DE4A89D2-8267-7544-A574-AB8C27219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210" y="2865599"/>
              <a:ext cx="304800" cy="304800"/>
            </a:xfrm>
            <a:prstGeom prst="rect">
              <a:avLst/>
            </a:prstGeom>
          </p:spPr>
        </p:pic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8B6CD1A0-5042-664F-8760-1C2528671F1A}"/>
                </a:ext>
              </a:extLst>
            </p:cNvPr>
            <p:cNvGrpSpPr/>
            <p:nvPr/>
          </p:nvGrpSpPr>
          <p:grpSpPr>
            <a:xfrm rot="5400000">
              <a:off x="6820107" y="2840900"/>
              <a:ext cx="315897" cy="369332"/>
              <a:chOff x="-3139149" y="2894431"/>
              <a:chExt cx="315897" cy="369332"/>
            </a:xfrm>
          </p:grpSpPr>
          <p:pic>
            <p:nvPicPr>
              <p:cNvPr id="566" name="图片 565">
                <a:extLst>
                  <a:ext uri="{FF2B5EF4-FFF2-40B4-BE49-F238E27FC236}">
                    <a16:creationId xmlns:a16="http://schemas.microsoft.com/office/drawing/2014/main" id="{6494168A-83E1-BD40-9E1B-2B305BBB0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DB70BE90-4151-C345-A2B7-6806E7956909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1DC65FFD-644B-A74D-AE4A-BC3C907F9E52}"/>
              </a:ext>
            </a:extLst>
          </p:cNvPr>
          <p:cNvGrpSpPr/>
          <p:nvPr/>
        </p:nvGrpSpPr>
        <p:grpSpPr>
          <a:xfrm rot="5400000">
            <a:off x="9417111" y="1922805"/>
            <a:ext cx="639620" cy="317915"/>
            <a:chOff x="6793390" y="2865599"/>
            <a:chExt cx="639620" cy="317915"/>
          </a:xfrm>
        </p:grpSpPr>
        <p:pic>
          <p:nvPicPr>
            <p:cNvPr id="569" name="图片 568">
              <a:extLst>
                <a:ext uri="{FF2B5EF4-FFF2-40B4-BE49-F238E27FC236}">
                  <a16:creationId xmlns:a16="http://schemas.microsoft.com/office/drawing/2014/main" id="{DE38754A-2319-4449-9B99-AA60E863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210" y="2865599"/>
              <a:ext cx="304800" cy="304800"/>
            </a:xfrm>
            <a:prstGeom prst="rect">
              <a:avLst/>
            </a:prstGeom>
          </p:spPr>
        </p:pic>
        <p:grpSp>
          <p:nvGrpSpPr>
            <p:cNvPr id="570" name="组合 569">
              <a:extLst>
                <a:ext uri="{FF2B5EF4-FFF2-40B4-BE49-F238E27FC236}">
                  <a16:creationId xmlns:a16="http://schemas.microsoft.com/office/drawing/2014/main" id="{6043E293-72FB-204C-A638-BF7C913FE2F3}"/>
                </a:ext>
              </a:extLst>
            </p:cNvPr>
            <p:cNvGrpSpPr/>
            <p:nvPr/>
          </p:nvGrpSpPr>
          <p:grpSpPr>
            <a:xfrm rot="5400000">
              <a:off x="6820107" y="2840900"/>
              <a:ext cx="315897" cy="369332"/>
              <a:chOff x="-3139149" y="2894431"/>
              <a:chExt cx="315897" cy="369332"/>
            </a:xfrm>
          </p:grpSpPr>
          <p:pic>
            <p:nvPicPr>
              <p:cNvPr id="571" name="图片 570">
                <a:extLst>
                  <a:ext uri="{FF2B5EF4-FFF2-40B4-BE49-F238E27FC236}">
                    <a16:creationId xmlns:a16="http://schemas.microsoft.com/office/drawing/2014/main" id="{3120E7EC-F826-5A4F-B630-7CCBA2246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9F9F8D55-C58F-B642-B60E-E2A16E79BA1A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73" name="组合 572">
            <a:extLst>
              <a:ext uri="{FF2B5EF4-FFF2-40B4-BE49-F238E27FC236}">
                <a16:creationId xmlns:a16="http://schemas.microsoft.com/office/drawing/2014/main" id="{AC0FC14B-92E8-6B46-B431-DB7958755BA4}"/>
              </a:ext>
            </a:extLst>
          </p:cNvPr>
          <p:cNvGrpSpPr/>
          <p:nvPr/>
        </p:nvGrpSpPr>
        <p:grpSpPr>
          <a:xfrm>
            <a:off x="6817302" y="3891118"/>
            <a:ext cx="624911" cy="369332"/>
            <a:chOff x="6839255" y="5033008"/>
            <a:chExt cx="624911" cy="369332"/>
          </a:xfrm>
        </p:grpSpPr>
        <p:pic>
          <p:nvPicPr>
            <p:cNvPr id="574" name="图片 573">
              <a:extLst>
                <a:ext uri="{FF2B5EF4-FFF2-40B4-BE49-F238E27FC236}">
                  <a16:creationId xmlns:a16="http://schemas.microsoft.com/office/drawing/2014/main" id="{DE3F5952-FE85-314E-9D04-C38B6A5DD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6" y="5066136"/>
              <a:ext cx="304800" cy="304800"/>
            </a:xfrm>
            <a:prstGeom prst="rect">
              <a:avLst/>
            </a:prstGeom>
          </p:spPr>
        </p:pic>
        <p:grpSp>
          <p:nvGrpSpPr>
            <p:cNvPr id="575" name="组合 574">
              <a:extLst>
                <a:ext uri="{FF2B5EF4-FFF2-40B4-BE49-F238E27FC236}">
                  <a16:creationId xmlns:a16="http://schemas.microsoft.com/office/drawing/2014/main" id="{81CBEB56-A6FD-554C-9CD0-212EADF057CF}"/>
                </a:ext>
              </a:extLst>
            </p:cNvPr>
            <p:cNvGrpSpPr/>
            <p:nvPr/>
          </p:nvGrpSpPr>
          <p:grpSpPr>
            <a:xfrm rot="10800000">
              <a:off x="6839255" y="5033008"/>
              <a:ext cx="315897" cy="369332"/>
              <a:chOff x="-3139149" y="2894431"/>
              <a:chExt cx="315897" cy="369332"/>
            </a:xfrm>
          </p:grpSpPr>
          <p:pic>
            <p:nvPicPr>
              <p:cNvPr id="576" name="图片 575">
                <a:extLst>
                  <a:ext uri="{FF2B5EF4-FFF2-40B4-BE49-F238E27FC236}">
                    <a16:creationId xmlns:a16="http://schemas.microsoft.com/office/drawing/2014/main" id="{EFDEB2B3-2E8E-1B4E-8B9D-FC8E94169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77" name="文本框 576">
                <a:extLst>
                  <a:ext uri="{FF2B5EF4-FFF2-40B4-BE49-F238E27FC236}">
                    <a16:creationId xmlns:a16="http://schemas.microsoft.com/office/drawing/2014/main" id="{C47FC192-927B-5F44-8D07-FBA6E73F2784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78" name="组合 577">
            <a:extLst>
              <a:ext uri="{FF2B5EF4-FFF2-40B4-BE49-F238E27FC236}">
                <a16:creationId xmlns:a16="http://schemas.microsoft.com/office/drawing/2014/main" id="{9C236B0E-4427-2C45-9E11-17CF49554B81}"/>
              </a:ext>
            </a:extLst>
          </p:cNvPr>
          <p:cNvGrpSpPr/>
          <p:nvPr/>
        </p:nvGrpSpPr>
        <p:grpSpPr>
          <a:xfrm rot="16200000">
            <a:off x="7665810" y="3951784"/>
            <a:ext cx="624911" cy="369332"/>
            <a:chOff x="6839255" y="5033008"/>
            <a:chExt cx="624911" cy="369332"/>
          </a:xfrm>
        </p:grpSpPr>
        <p:pic>
          <p:nvPicPr>
            <p:cNvPr id="579" name="图片 578">
              <a:extLst>
                <a:ext uri="{FF2B5EF4-FFF2-40B4-BE49-F238E27FC236}">
                  <a16:creationId xmlns:a16="http://schemas.microsoft.com/office/drawing/2014/main" id="{F4F13541-B0DD-3C44-8E20-870AD2F6B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6" y="5066136"/>
              <a:ext cx="304800" cy="304800"/>
            </a:xfrm>
            <a:prstGeom prst="rect">
              <a:avLst/>
            </a:prstGeom>
          </p:spPr>
        </p:pic>
        <p:grpSp>
          <p:nvGrpSpPr>
            <p:cNvPr id="580" name="组合 579">
              <a:extLst>
                <a:ext uri="{FF2B5EF4-FFF2-40B4-BE49-F238E27FC236}">
                  <a16:creationId xmlns:a16="http://schemas.microsoft.com/office/drawing/2014/main" id="{35E74798-EB7D-A747-A91C-B9F286B095ED}"/>
                </a:ext>
              </a:extLst>
            </p:cNvPr>
            <p:cNvGrpSpPr/>
            <p:nvPr/>
          </p:nvGrpSpPr>
          <p:grpSpPr>
            <a:xfrm rot="10800000">
              <a:off x="6839255" y="5033008"/>
              <a:ext cx="315897" cy="369332"/>
              <a:chOff x="-3139149" y="2894431"/>
              <a:chExt cx="315897" cy="369332"/>
            </a:xfrm>
          </p:grpSpPr>
          <p:pic>
            <p:nvPicPr>
              <p:cNvPr id="581" name="图片 580">
                <a:extLst>
                  <a:ext uri="{FF2B5EF4-FFF2-40B4-BE49-F238E27FC236}">
                    <a16:creationId xmlns:a16="http://schemas.microsoft.com/office/drawing/2014/main" id="{4AA6679B-6593-8C49-A9DE-B116E4DEA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82" name="文本框 581">
                <a:extLst>
                  <a:ext uri="{FF2B5EF4-FFF2-40B4-BE49-F238E27FC236}">
                    <a16:creationId xmlns:a16="http://schemas.microsoft.com/office/drawing/2014/main" id="{655BB399-C358-5346-862B-EB1E176653F1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83" name="组合 582">
            <a:extLst>
              <a:ext uri="{FF2B5EF4-FFF2-40B4-BE49-F238E27FC236}">
                <a16:creationId xmlns:a16="http://schemas.microsoft.com/office/drawing/2014/main" id="{25947082-BDC1-3B4E-9AB4-D671E7DAB1D7}"/>
              </a:ext>
            </a:extLst>
          </p:cNvPr>
          <p:cNvGrpSpPr/>
          <p:nvPr/>
        </p:nvGrpSpPr>
        <p:grpSpPr>
          <a:xfrm rot="10800000">
            <a:off x="8510878" y="3993713"/>
            <a:ext cx="624911" cy="369332"/>
            <a:chOff x="6839255" y="5033008"/>
            <a:chExt cx="624911" cy="369332"/>
          </a:xfrm>
        </p:grpSpPr>
        <p:pic>
          <p:nvPicPr>
            <p:cNvPr id="584" name="图片 583">
              <a:extLst>
                <a:ext uri="{FF2B5EF4-FFF2-40B4-BE49-F238E27FC236}">
                  <a16:creationId xmlns:a16="http://schemas.microsoft.com/office/drawing/2014/main" id="{CEDDA54B-E681-DE44-A3B8-7096ED033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6" y="5066136"/>
              <a:ext cx="304800" cy="304800"/>
            </a:xfrm>
            <a:prstGeom prst="rect">
              <a:avLst/>
            </a:prstGeom>
          </p:spPr>
        </p:pic>
        <p:grpSp>
          <p:nvGrpSpPr>
            <p:cNvPr id="585" name="组合 584">
              <a:extLst>
                <a:ext uri="{FF2B5EF4-FFF2-40B4-BE49-F238E27FC236}">
                  <a16:creationId xmlns:a16="http://schemas.microsoft.com/office/drawing/2014/main" id="{72D77029-AB17-DF49-8539-4EC8E92BA4FA}"/>
                </a:ext>
              </a:extLst>
            </p:cNvPr>
            <p:cNvGrpSpPr/>
            <p:nvPr/>
          </p:nvGrpSpPr>
          <p:grpSpPr>
            <a:xfrm rot="10800000">
              <a:off x="6839255" y="5033008"/>
              <a:ext cx="315897" cy="369332"/>
              <a:chOff x="-3139149" y="2894431"/>
              <a:chExt cx="315897" cy="369332"/>
            </a:xfrm>
          </p:grpSpPr>
          <p:pic>
            <p:nvPicPr>
              <p:cNvPr id="586" name="图片 585">
                <a:extLst>
                  <a:ext uri="{FF2B5EF4-FFF2-40B4-BE49-F238E27FC236}">
                    <a16:creationId xmlns:a16="http://schemas.microsoft.com/office/drawing/2014/main" id="{9F9FD35B-562F-0E44-ADC3-B53CA06F69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87" name="文本框 586">
                <a:extLst>
                  <a:ext uri="{FF2B5EF4-FFF2-40B4-BE49-F238E27FC236}">
                    <a16:creationId xmlns:a16="http://schemas.microsoft.com/office/drawing/2014/main" id="{7711F209-1D0A-0341-B65C-38A0AAB05E51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88" name="组合 587">
            <a:extLst>
              <a:ext uri="{FF2B5EF4-FFF2-40B4-BE49-F238E27FC236}">
                <a16:creationId xmlns:a16="http://schemas.microsoft.com/office/drawing/2014/main" id="{C445828F-A555-FE4A-90D0-E68C1800C913}"/>
              </a:ext>
            </a:extLst>
          </p:cNvPr>
          <p:cNvGrpSpPr/>
          <p:nvPr/>
        </p:nvGrpSpPr>
        <p:grpSpPr>
          <a:xfrm rot="5400000">
            <a:off x="9424466" y="3977380"/>
            <a:ext cx="624911" cy="369332"/>
            <a:chOff x="6839255" y="5033008"/>
            <a:chExt cx="624911" cy="369332"/>
          </a:xfrm>
        </p:grpSpPr>
        <p:pic>
          <p:nvPicPr>
            <p:cNvPr id="589" name="图片 588">
              <a:extLst>
                <a:ext uri="{FF2B5EF4-FFF2-40B4-BE49-F238E27FC236}">
                  <a16:creationId xmlns:a16="http://schemas.microsoft.com/office/drawing/2014/main" id="{0BB058EE-BAB4-934C-ACD9-8FFD77BB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6" y="5066136"/>
              <a:ext cx="304800" cy="304800"/>
            </a:xfrm>
            <a:prstGeom prst="rect">
              <a:avLst/>
            </a:prstGeom>
          </p:spPr>
        </p:pic>
        <p:grpSp>
          <p:nvGrpSpPr>
            <p:cNvPr id="590" name="组合 589">
              <a:extLst>
                <a:ext uri="{FF2B5EF4-FFF2-40B4-BE49-F238E27FC236}">
                  <a16:creationId xmlns:a16="http://schemas.microsoft.com/office/drawing/2014/main" id="{490AE76C-9137-3F44-AE5E-B9B4E7A685AD}"/>
                </a:ext>
              </a:extLst>
            </p:cNvPr>
            <p:cNvGrpSpPr/>
            <p:nvPr/>
          </p:nvGrpSpPr>
          <p:grpSpPr>
            <a:xfrm rot="10800000">
              <a:off x="6839255" y="5033008"/>
              <a:ext cx="315897" cy="369332"/>
              <a:chOff x="-3139149" y="2894431"/>
              <a:chExt cx="315897" cy="369332"/>
            </a:xfrm>
          </p:grpSpPr>
          <p:pic>
            <p:nvPicPr>
              <p:cNvPr id="591" name="图片 590">
                <a:extLst>
                  <a:ext uri="{FF2B5EF4-FFF2-40B4-BE49-F238E27FC236}">
                    <a16:creationId xmlns:a16="http://schemas.microsoft.com/office/drawing/2014/main" id="{74A0652F-0F36-D74F-9503-6BB69694D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92" name="文本框 591">
                <a:extLst>
                  <a:ext uri="{FF2B5EF4-FFF2-40B4-BE49-F238E27FC236}">
                    <a16:creationId xmlns:a16="http://schemas.microsoft.com/office/drawing/2014/main" id="{54E36F0A-9808-C343-974F-378921709A0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93" name="组合 592">
            <a:extLst>
              <a:ext uri="{FF2B5EF4-FFF2-40B4-BE49-F238E27FC236}">
                <a16:creationId xmlns:a16="http://schemas.microsoft.com/office/drawing/2014/main" id="{9D85A046-880A-B04C-AB19-474B88A76286}"/>
              </a:ext>
            </a:extLst>
          </p:cNvPr>
          <p:cNvGrpSpPr/>
          <p:nvPr/>
        </p:nvGrpSpPr>
        <p:grpSpPr>
          <a:xfrm>
            <a:off x="6796092" y="5303940"/>
            <a:ext cx="641865" cy="318463"/>
            <a:chOff x="6751428" y="6164675"/>
            <a:chExt cx="641865" cy="318463"/>
          </a:xfrm>
        </p:grpSpPr>
        <p:pic>
          <p:nvPicPr>
            <p:cNvPr id="594" name="图片 593">
              <a:extLst>
                <a:ext uri="{FF2B5EF4-FFF2-40B4-BE49-F238E27FC236}">
                  <a16:creationId xmlns:a16="http://schemas.microsoft.com/office/drawing/2014/main" id="{722A14BB-DB12-534D-9EEF-EB44E473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493" y="6178338"/>
              <a:ext cx="304800" cy="304800"/>
            </a:xfrm>
            <a:prstGeom prst="rect">
              <a:avLst/>
            </a:prstGeom>
          </p:spPr>
        </p:pic>
        <p:grpSp>
          <p:nvGrpSpPr>
            <p:cNvPr id="595" name="组合 594">
              <a:extLst>
                <a:ext uri="{FF2B5EF4-FFF2-40B4-BE49-F238E27FC236}">
                  <a16:creationId xmlns:a16="http://schemas.microsoft.com/office/drawing/2014/main" id="{A464EAAA-20DC-4E4C-9365-F6974E10254F}"/>
                </a:ext>
              </a:extLst>
            </p:cNvPr>
            <p:cNvGrpSpPr/>
            <p:nvPr/>
          </p:nvGrpSpPr>
          <p:grpSpPr>
            <a:xfrm rot="16200000">
              <a:off x="6778145" y="6137958"/>
              <a:ext cx="315897" cy="369332"/>
              <a:chOff x="-3139149" y="2894431"/>
              <a:chExt cx="315897" cy="369332"/>
            </a:xfrm>
          </p:grpSpPr>
          <p:pic>
            <p:nvPicPr>
              <p:cNvPr id="596" name="图片 595">
                <a:extLst>
                  <a:ext uri="{FF2B5EF4-FFF2-40B4-BE49-F238E27FC236}">
                    <a16:creationId xmlns:a16="http://schemas.microsoft.com/office/drawing/2014/main" id="{027EFC37-ACBE-7941-9707-6BCD5171C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97" name="文本框 596">
                <a:extLst>
                  <a:ext uri="{FF2B5EF4-FFF2-40B4-BE49-F238E27FC236}">
                    <a16:creationId xmlns:a16="http://schemas.microsoft.com/office/drawing/2014/main" id="{BCA22C6C-B718-5044-8386-F10F74464307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98" name="组合 597">
            <a:extLst>
              <a:ext uri="{FF2B5EF4-FFF2-40B4-BE49-F238E27FC236}">
                <a16:creationId xmlns:a16="http://schemas.microsoft.com/office/drawing/2014/main" id="{9C29D14D-F50B-144D-AE86-E518F94E7E28}"/>
              </a:ext>
            </a:extLst>
          </p:cNvPr>
          <p:cNvGrpSpPr/>
          <p:nvPr/>
        </p:nvGrpSpPr>
        <p:grpSpPr>
          <a:xfrm rot="16200000">
            <a:off x="7628613" y="5322736"/>
            <a:ext cx="641865" cy="318463"/>
            <a:chOff x="6751428" y="6164675"/>
            <a:chExt cx="641865" cy="318463"/>
          </a:xfrm>
        </p:grpSpPr>
        <p:pic>
          <p:nvPicPr>
            <p:cNvPr id="599" name="图片 598">
              <a:extLst>
                <a:ext uri="{FF2B5EF4-FFF2-40B4-BE49-F238E27FC236}">
                  <a16:creationId xmlns:a16="http://schemas.microsoft.com/office/drawing/2014/main" id="{34F8B196-2729-9B41-8948-2FC704870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493" y="6178338"/>
              <a:ext cx="304800" cy="304800"/>
            </a:xfrm>
            <a:prstGeom prst="rect">
              <a:avLst/>
            </a:prstGeom>
          </p:spPr>
        </p:pic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8236311B-900D-F149-844C-363BF20A1F9E}"/>
                </a:ext>
              </a:extLst>
            </p:cNvPr>
            <p:cNvGrpSpPr/>
            <p:nvPr/>
          </p:nvGrpSpPr>
          <p:grpSpPr>
            <a:xfrm rot="16200000">
              <a:off x="6778145" y="6137958"/>
              <a:ext cx="315897" cy="369332"/>
              <a:chOff x="-3139149" y="2894431"/>
              <a:chExt cx="315897" cy="369332"/>
            </a:xfrm>
          </p:grpSpPr>
          <p:pic>
            <p:nvPicPr>
              <p:cNvPr id="601" name="图片 600">
                <a:extLst>
                  <a:ext uri="{FF2B5EF4-FFF2-40B4-BE49-F238E27FC236}">
                    <a16:creationId xmlns:a16="http://schemas.microsoft.com/office/drawing/2014/main" id="{395FE691-0BC5-454D-9268-8E54F9338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02" name="文本框 601">
                <a:extLst>
                  <a:ext uri="{FF2B5EF4-FFF2-40B4-BE49-F238E27FC236}">
                    <a16:creationId xmlns:a16="http://schemas.microsoft.com/office/drawing/2014/main" id="{B54DCEBB-DE2A-1346-8D1E-C1D349A342E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03" name="组合 602">
            <a:extLst>
              <a:ext uri="{FF2B5EF4-FFF2-40B4-BE49-F238E27FC236}">
                <a16:creationId xmlns:a16="http://schemas.microsoft.com/office/drawing/2014/main" id="{A36BF093-5F41-AB43-826D-CED62A06C480}"/>
              </a:ext>
            </a:extLst>
          </p:cNvPr>
          <p:cNvGrpSpPr/>
          <p:nvPr/>
        </p:nvGrpSpPr>
        <p:grpSpPr>
          <a:xfrm rot="10800000">
            <a:off x="8550909" y="5331082"/>
            <a:ext cx="641865" cy="318463"/>
            <a:chOff x="6751428" y="6164675"/>
            <a:chExt cx="641865" cy="318463"/>
          </a:xfrm>
        </p:grpSpPr>
        <p:pic>
          <p:nvPicPr>
            <p:cNvPr id="604" name="图片 603">
              <a:extLst>
                <a:ext uri="{FF2B5EF4-FFF2-40B4-BE49-F238E27FC236}">
                  <a16:creationId xmlns:a16="http://schemas.microsoft.com/office/drawing/2014/main" id="{6BAA4819-03AA-3D4D-929B-907B8DB0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493" y="6178338"/>
              <a:ext cx="304800" cy="304800"/>
            </a:xfrm>
            <a:prstGeom prst="rect">
              <a:avLst/>
            </a:prstGeom>
          </p:spPr>
        </p:pic>
        <p:grpSp>
          <p:nvGrpSpPr>
            <p:cNvPr id="605" name="组合 604">
              <a:extLst>
                <a:ext uri="{FF2B5EF4-FFF2-40B4-BE49-F238E27FC236}">
                  <a16:creationId xmlns:a16="http://schemas.microsoft.com/office/drawing/2014/main" id="{C4154343-9A61-7341-8534-C63C45E54700}"/>
                </a:ext>
              </a:extLst>
            </p:cNvPr>
            <p:cNvGrpSpPr/>
            <p:nvPr/>
          </p:nvGrpSpPr>
          <p:grpSpPr>
            <a:xfrm rot="16200000">
              <a:off x="6778145" y="6137958"/>
              <a:ext cx="315897" cy="369332"/>
              <a:chOff x="-3139149" y="2894431"/>
              <a:chExt cx="315897" cy="369332"/>
            </a:xfrm>
          </p:grpSpPr>
          <p:pic>
            <p:nvPicPr>
              <p:cNvPr id="606" name="图片 605">
                <a:extLst>
                  <a:ext uri="{FF2B5EF4-FFF2-40B4-BE49-F238E27FC236}">
                    <a16:creationId xmlns:a16="http://schemas.microsoft.com/office/drawing/2014/main" id="{6408639D-F26E-8A43-B2D4-810D3445F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07" name="文本框 606">
                <a:extLst>
                  <a:ext uri="{FF2B5EF4-FFF2-40B4-BE49-F238E27FC236}">
                    <a16:creationId xmlns:a16="http://schemas.microsoft.com/office/drawing/2014/main" id="{91485F1E-32AA-2A4D-BFE1-529964062A59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08" name="组合 607">
            <a:extLst>
              <a:ext uri="{FF2B5EF4-FFF2-40B4-BE49-F238E27FC236}">
                <a16:creationId xmlns:a16="http://schemas.microsoft.com/office/drawing/2014/main" id="{AC1254A9-4297-704A-991F-733034AD998F}"/>
              </a:ext>
            </a:extLst>
          </p:cNvPr>
          <p:cNvGrpSpPr/>
          <p:nvPr/>
        </p:nvGrpSpPr>
        <p:grpSpPr>
          <a:xfrm rot="5400000">
            <a:off x="9421524" y="5337867"/>
            <a:ext cx="641865" cy="318463"/>
            <a:chOff x="6751428" y="6164675"/>
            <a:chExt cx="641865" cy="318463"/>
          </a:xfrm>
        </p:grpSpPr>
        <p:pic>
          <p:nvPicPr>
            <p:cNvPr id="609" name="图片 608">
              <a:extLst>
                <a:ext uri="{FF2B5EF4-FFF2-40B4-BE49-F238E27FC236}">
                  <a16:creationId xmlns:a16="http://schemas.microsoft.com/office/drawing/2014/main" id="{4DD0B528-C9CE-614B-8AA3-B21E98EB5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493" y="6178338"/>
              <a:ext cx="304800" cy="304800"/>
            </a:xfrm>
            <a:prstGeom prst="rect">
              <a:avLst/>
            </a:prstGeom>
          </p:spPr>
        </p:pic>
        <p:grpSp>
          <p:nvGrpSpPr>
            <p:cNvPr id="610" name="组合 609">
              <a:extLst>
                <a:ext uri="{FF2B5EF4-FFF2-40B4-BE49-F238E27FC236}">
                  <a16:creationId xmlns:a16="http://schemas.microsoft.com/office/drawing/2014/main" id="{099D4564-3286-AB4B-A794-E75D8FBF1152}"/>
                </a:ext>
              </a:extLst>
            </p:cNvPr>
            <p:cNvGrpSpPr/>
            <p:nvPr/>
          </p:nvGrpSpPr>
          <p:grpSpPr>
            <a:xfrm rot="16200000">
              <a:off x="6778145" y="6137958"/>
              <a:ext cx="315897" cy="369332"/>
              <a:chOff x="-3139149" y="2894431"/>
              <a:chExt cx="315897" cy="369332"/>
            </a:xfrm>
          </p:grpSpPr>
          <p:pic>
            <p:nvPicPr>
              <p:cNvPr id="611" name="图片 610">
                <a:extLst>
                  <a:ext uri="{FF2B5EF4-FFF2-40B4-BE49-F238E27FC236}">
                    <a16:creationId xmlns:a16="http://schemas.microsoft.com/office/drawing/2014/main" id="{357683C5-3382-6A4D-901B-8BDEFD36C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12" name="文本框 611">
                <a:extLst>
                  <a:ext uri="{FF2B5EF4-FFF2-40B4-BE49-F238E27FC236}">
                    <a16:creationId xmlns:a16="http://schemas.microsoft.com/office/drawing/2014/main" id="{ED88A7CC-306F-AB46-98E3-F536EAC476FA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sp>
        <p:nvSpPr>
          <p:cNvPr id="613" name="文本框 612">
            <a:extLst>
              <a:ext uri="{FF2B5EF4-FFF2-40B4-BE49-F238E27FC236}">
                <a16:creationId xmlns:a16="http://schemas.microsoft.com/office/drawing/2014/main" id="{23A8C9E2-20E6-754C-8162-0BF1A5951C53}"/>
              </a:ext>
            </a:extLst>
          </p:cNvPr>
          <p:cNvSpPr txBox="1"/>
          <p:nvPr/>
        </p:nvSpPr>
        <p:spPr>
          <a:xfrm>
            <a:off x="5806117" y="5867217"/>
            <a:ext cx="859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614" name="组合 613">
            <a:extLst>
              <a:ext uri="{FF2B5EF4-FFF2-40B4-BE49-F238E27FC236}">
                <a16:creationId xmlns:a16="http://schemas.microsoft.com/office/drawing/2014/main" id="{6016140A-D14B-4846-8330-FAF95955EE3A}"/>
              </a:ext>
            </a:extLst>
          </p:cNvPr>
          <p:cNvGrpSpPr/>
          <p:nvPr/>
        </p:nvGrpSpPr>
        <p:grpSpPr>
          <a:xfrm>
            <a:off x="6838679" y="6285735"/>
            <a:ext cx="616694" cy="369332"/>
            <a:chOff x="6838679" y="6285735"/>
            <a:chExt cx="616694" cy="369332"/>
          </a:xfrm>
        </p:grpSpPr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A2C08D7-0598-0249-A5B5-6A42CAA6507C}"/>
                </a:ext>
              </a:extLst>
            </p:cNvPr>
            <p:cNvGrpSpPr/>
            <p:nvPr/>
          </p:nvGrpSpPr>
          <p:grpSpPr>
            <a:xfrm>
              <a:off x="6838679" y="6285735"/>
              <a:ext cx="315897" cy="369332"/>
              <a:chOff x="-3139149" y="2894431"/>
              <a:chExt cx="315897" cy="369332"/>
            </a:xfrm>
          </p:grpSpPr>
          <p:pic>
            <p:nvPicPr>
              <p:cNvPr id="619" name="图片 618">
                <a:extLst>
                  <a:ext uri="{FF2B5EF4-FFF2-40B4-BE49-F238E27FC236}">
                    <a16:creationId xmlns:a16="http://schemas.microsoft.com/office/drawing/2014/main" id="{210F69C3-C424-6347-8177-841661958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20" name="文本框 619">
                <a:extLst>
                  <a:ext uri="{FF2B5EF4-FFF2-40B4-BE49-F238E27FC236}">
                    <a16:creationId xmlns:a16="http://schemas.microsoft.com/office/drawing/2014/main" id="{300541FD-7797-8F47-9FB1-9C9E62CDDFA6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  <p:grpSp>
          <p:nvGrpSpPr>
            <p:cNvPr id="616" name="组合 615">
              <a:extLst>
                <a:ext uri="{FF2B5EF4-FFF2-40B4-BE49-F238E27FC236}">
                  <a16:creationId xmlns:a16="http://schemas.microsoft.com/office/drawing/2014/main" id="{95448C0F-493A-5044-BD71-0C4A3D5CC7B8}"/>
                </a:ext>
              </a:extLst>
            </p:cNvPr>
            <p:cNvGrpSpPr/>
            <p:nvPr/>
          </p:nvGrpSpPr>
          <p:grpSpPr>
            <a:xfrm>
              <a:off x="7139476" y="6285735"/>
              <a:ext cx="315897" cy="369332"/>
              <a:chOff x="-3139149" y="2894431"/>
              <a:chExt cx="315897" cy="369332"/>
            </a:xfrm>
          </p:grpSpPr>
          <p:pic>
            <p:nvPicPr>
              <p:cNvPr id="617" name="图片 616">
                <a:extLst>
                  <a:ext uri="{FF2B5EF4-FFF2-40B4-BE49-F238E27FC236}">
                    <a16:creationId xmlns:a16="http://schemas.microsoft.com/office/drawing/2014/main" id="{ADCCA9B8-3204-884C-A015-68BACAD50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18" name="文本框 617">
                <a:extLst>
                  <a:ext uri="{FF2B5EF4-FFF2-40B4-BE49-F238E27FC236}">
                    <a16:creationId xmlns:a16="http://schemas.microsoft.com/office/drawing/2014/main" id="{FA7533E0-13C8-0845-B2DA-89E3C24BC708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21" name="组合 620">
            <a:extLst>
              <a:ext uri="{FF2B5EF4-FFF2-40B4-BE49-F238E27FC236}">
                <a16:creationId xmlns:a16="http://schemas.microsoft.com/office/drawing/2014/main" id="{668E9F75-8F90-4749-A4F0-4ED4247A19EC}"/>
              </a:ext>
            </a:extLst>
          </p:cNvPr>
          <p:cNvGrpSpPr/>
          <p:nvPr/>
        </p:nvGrpSpPr>
        <p:grpSpPr>
          <a:xfrm rot="5400000">
            <a:off x="7648030" y="6353330"/>
            <a:ext cx="616694" cy="369332"/>
            <a:chOff x="6838679" y="6285735"/>
            <a:chExt cx="616694" cy="369332"/>
          </a:xfrm>
        </p:grpSpPr>
        <p:grpSp>
          <p:nvGrpSpPr>
            <p:cNvPr id="622" name="组合 621">
              <a:extLst>
                <a:ext uri="{FF2B5EF4-FFF2-40B4-BE49-F238E27FC236}">
                  <a16:creationId xmlns:a16="http://schemas.microsoft.com/office/drawing/2014/main" id="{0B770A8E-AB9F-3A48-BDDD-2BDAD9DA15B0}"/>
                </a:ext>
              </a:extLst>
            </p:cNvPr>
            <p:cNvGrpSpPr/>
            <p:nvPr/>
          </p:nvGrpSpPr>
          <p:grpSpPr>
            <a:xfrm>
              <a:off x="6838679" y="6285735"/>
              <a:ext cx="315897" cy="369332"/>
              <a:chOff x="-3139149" y="2894431"/>
              <a:chExt cx="315897" cy="369332"/>
            </a:xfrm>
          </p:grpSpPr>
          <p:pic>
            <p:nvPicPr>
              <p:cNvPr id="626" name="图片 625">
                <a:extLst>
                  <a:ext uri="{FF2B5EF4-FFF2-40B4-BE49-F238E27FC236}">
                    <a16:creationId xmlns:a16="http://schemas.microsoft.com/office/drawing/2014/main" id="{F71867C3-B3EF-F342-B034-8E097647A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27" name="文本框 626">
                <a:extLst>
                  <a:ext uri="{FF2B5EF4-FFF2-40B4-BE49-F238E27FC236}">
                    <a16:creationId xmlns:a16="http://schemas.microsoft.com/office/drawing/2014/main" id="{5B2E95ED-956D-0646-A90E-6DBE52FC1C66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  <p:grpSp>
          <p:nvGrpSpPr>
            <p:cNvPr id="623" name="组合 622">
              <a:extLst>
                <a:ext uri="{FF2B5EF4-FFF2-40B4-BE49-F238E27FC236}">
                  <a16:creationId xmlns:a16="http://schemas.microsoft.com/office/drawing/2014/main" id="{D16C9DCD-4A2E-6845-94D2-55F8A8FF6A35}"/>
                </a:ext>
              </a:extLst>
            </p:cNvPr>
            <p:cNvGrpSpPr/>
            <p:nvPr/>
          </p:nvGrpSpPr>
          <p:grpSpPr>
            <a:xfrm>
              <a:off x="7139476" y="6285735"/>
              <a:ext cx="315897" cy="369332"/>
              <a:chOff x="-3139149" y="2894431"/>
              <a:chExt cx="315897" cy="369332"/>
            </a:xfrm>
          </p:grpSpPr>
          <p:pic>
            <p:nvPicPr>
              <p:cNvPr id="624" name="图片 623">
                <a:extLst>
                  <a:ext uri="{FF2B5EF4-FFF2-40B4-BE49-F238E27FC236}">
                    <a16:creationId xmlns:a16="http://schemas.microsoft.com/office/drawing/2014/main" id="{457E3999-C640-E74B-AB86-BA97B013D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0D41678F-FB8E-1E4E-A428-B7B15433C0E6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28" name="组合 627">
            <a:extLst>
              <a:ext uri="{FF2B5EF4-FFF2-40B4-BE49-F238E27FC236}">
                <a16:creationId xmlns:a16="http://schemas.microsoft.com/office/drawing/2014/main" id="{A9ADBC58-4F7E-1949-854C-C1C84C5D64C9}"/>
              </a:ext>
            </a:extLst>
          </p:cNvPr>
          <p:cNvGrpSpPr/>
          <p:nvPr/>
        </p:nvGrpSpPr>
        <p:grpSpPr>
          <a:xfrm rot="10800000">
            <a:off x="8579628" y="6364987"/>
            <a:ext cx="616694" cy="369332"/>
            <a:chOff x="6838679" y="6285735"/>
            <a:chExt cx="616694" cy="369332"/>
          </a:xfrm>
        </p:grpSpPr>
        <p:grpSp>
          <p:nvGrpSpPr>
            <p:cNvPr id="629" name="组合 628">
              <a:extLst>
                <a:ext uri="{FF2B5EF4-FFF2-40B4-BE49-F238E27FC236}">
                  <a16:creationId xmlns:a16="http://schemas.microsoft.com/office/drawing/2014/main" id="{8C2C741C-676B-1346-B3FA-DBDC13884D6F}"/>
                </a:ext>
              </a:extLst>
            </p:cNvPr>
            <p:cNvGrpSpPr/>
            <p:nvPr/>
          </p:nvGrpSpPr>
          <p:grpSpPr>
            <a:xfrm>
              <a:off x="6838679" y="6285735"/>
              <a:ext cx="315897" cy="369332"/>
              <a:chOff x="-3139149" y="2894431"/>
              <a:chExt cx="315897" cy="369332"/>
            </a:xfrm>
          </p:grpSpPr>
          <p:pic>
            <p:nvPicPr>
              <p:cNvPr id="633" name="图片 632">
                <a:extLst>
                  <a:ext uri="{FF2B5EF4-FFF2-40B4-BE49-F238E27FC236}">
                    <a16:creationId xmlns:a16="http://schemas.microsoft.com/office/drawing/2014/main" id="{6747A698-175F-084D-876B-E850598F0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6F334ABE-1B68-624C-927E-991888C64CE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  <p:grpSp>
          <p:nvGrpSpPr>
            <p:cNvPr id="630" name="组合 629">
              <a:extLst>
                <a:ext uri="{FF2B5EF4-FFF2-40B4-BE49-F238E27FC236}">
                  <a16:creationId xmlns:a16="http://schemas.microsoft.com/office/drawing/2014/main" id="{DAC78831-FB52-164D-8DA3-B0E61569D22D}"/>
                </a:ext>
              </a:extLst>
            </p:cNvPr>
            <p:cNvGrpSpPr/>
            <p:nvPr/>
          </p:nvGrpSpPr>
          <p:grpSpPr>
            <a:xfrm>
              <a:off x="7139476" y="6285735"/>
              <a:ext cx="315897" cy="369332"/>
              <a:chOff x="-3139149" y="2894431"/>
              <a:chExt cx="315897" cy="369332"/>
            </a:xfrm>
          </p:grpSpPr>
          <p:pic>
            <p:nvPicPr>
              <p:cNvPr id="631" name="图片 630">
                <a:extLst>
                  <a:ext uri="{FF2B5EF4-FFF2-40B4-BE49-F238E27FC236}">
                    <a16:creationId xmlns:a16="http://schemas.microsoft.com/office/drawing/2014/main" id="{5966CCFD-A82E-9143-BFF7-6AC9F635B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B400F658-C806-3144-93C0-E87DA4F694C0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04296A37-5EEE-644E-BFA1-52EDA8B395E3}"/>
              </a:ext>
            </a:extLst>
          </p:cNvPr>
          <p:cNvGrpSpPr/>
          <p:nvPr/>
        </p:nvGrpSpPr>
        <p:grpSpPr>
          <a:xfrm rot="16200000">
            <a:off x="9460863" y="6372195"/>
            <a:ext cx="616694" cy="369332"/>
            <a:chOff x="6838679" y="6285735"/>
            <a:chExt cx="616694" cy="369332"/>
          </a:xfrm>
        </p:grpSpPr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2F30024B-4F7F-2641-B95D-D32DDBCCA1A6}"/>
                </a:ext>
              </a:extLst>
            </p:cNvPr>
            <p:cNvGrpSpPr/>
            <p:nvPr/>
          </p:nvGrpSpPr>
          <p:grpSpPr>
            <a:xfrm>
              <a:off x="6838679" y="6285735"/>
              <a:ext cx="315897" cy="369332"/>
              <a:chOff x="-3139149" y="2894431"/>
              <a:chExt cx="315897" cy="369332"/>
            </a:xfrm>
          </p:grpSpPr>
          <p:pic>
            <p:nvPicPr>
              <p:cNvPr id="640" name="图片 639">
                <a:extLst>
                  <a:ext uri="{FF2B5EF4-FFF2-40B4-BE49-F238E27FC236}">
                    <a16:creationId xmlns:a16="http://schemas.microsoft.com/office/drawing/2014/main" id="{A6ABB0FA-D321-2248-8E6E-92F93F03B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41" name="文本框 640">
                <a:extLst>
                  <a:ext uri="{FF2B5EF4-FFF2-40B4-BE49-F238E27FC236}">
                    <a16:creationId xmlns:a16="http://schemas.microsoft.com/office/drawing/2014/main" id="{9CD1AEA6-171B-8043-97CF-7F42113CD1DC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  <p:grpSp>
          <p:nvGrpSpPr>
            <p:cNvPr id="637" name="组合 636">
              <a:extLst>
                <a:ext uri="{FF2B5EF4-FFF2-40B4-BE49-F238E27FC236}">
                  <a16:creationId xmlns:a16="http://schemas.microsoft.com/office/drawing/2014/main" id="{E5E8FEA8-068E-9145-B390-82C73BA99F1C}"/>
                </a:ext>
              </a:extLst>
            </p:cNvPr>
            <p:cNvGrpSpPr/>
            <p:nvPr/>
          </p:nvGrpSpPr>
          <p:grpSpPr>
            <a:xfrm>
              <a:off x="7139476" y="6285735"/>
              <a:ext cx="315897" cy="369332"/>
              <a:chOff x="-3139149" y="2894431"/>
              <a:chExt cx="315897" cy="369332"/>
            </a:xfrm>
          </p:grpSpPr>
          <p:pic>
            <p:nvPicPr>
              <p:cNvPr id="638" name="图片 637">
                <a:extLst>
                  <a:ext uri="{FF2B5EF4-FFF2-40B4-BE49-F238E27FC236}">
                    <a16:creationId xmlns:a16="http://schemas.microsoft.com/office/drawing/2014/main" id="{90CA0069-5E0F-4B4F-92A0-00B50C16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39" name="文本框 638">
                <a:extLst>
                  <a:ext uri="{FF2B5EF4-FFF2-40B4-BE49-F238E27FC236}">
                    <a16:creationId xmlns:a16="http://schemas.microsoft.com/office/drawing/2014/main" id="{B9BCFEC4-EA20-B646-9D51-F0117FBA81F2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pic>
        <p:nvPicPr>
          <p:cNvPr id="642" name="图片 641">
            <a:extLst>
              <a:ext uri="{FF2B5EF4-FFF2-40B4-BE49-F238E27FC236}">
                <a16:creationId xmlns:a16="http://schemas.microsoft.com/office/drawing/2014/main" id="{9CF4A5D0-A8DB-CD4F-84FC-1FE0A167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18" y="7272832"/>
            <a:ext cx="304800" cy="304800"/>
          </a:xfrm>
          <a:prstGeom prst="rect">
            <a:avLst/>
          </a:prstGeom>
        </p:spPr>
      </p:pic>
      <p:grpSp>
        <p:nvGrpSpPr>
          <p:cNvPr id="643" name="组合 642">
            <a:extLst>
              <a:ext uri="{FF2B5EF4-FFF2-40B4-BE49-F238E27FC236}">
                <a16:creationId xmlns:a16="http://schemas.microsoft.com/office/drawing/2014/main" id="{FB9EB983-258D-5248-A577-D1BCEB14C2BF}"/>
              </a:ext>
            </a:extLst>
          </p:cNvPr>
          <p:cNvGrpSpPr/>
          <p:nvPr/>
        </p:nvGrpSpPr>
        <p:grpSpPr>
          <a:xfrm>
            <a:off x="6481170" y="7242795"/>
            <a:ext cx="315897" cy="369332"/>
            <a:chOff x="-3139149" y="2894431"/>
            <a:chExt cx="315897" cy="369332"/>
          </a:xfrm>
        </p:grpSpPr>
        <p:pic>
          <p:nvPicPr>
            <p:cNvPr id="644" name="图片 643">
              <a:extLst>
                <a:ext uri="{FF2B5EF4-FFF2-40B4-BE49-F238E27FC236}">
                  <a16:creationId xmlns:a16="http://schemas.microsoft.com/office/drawing/2014/main" id="{3380D629-07D0-7745-9780-A3A7B93B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645" name="文本框 644">
              <a:extLst>
                <a:ext uri="{FF2B5EF4-FFF2-40B4-BE49-F238E27FC236}">
                  <a16:creationId xmlns:a16="http://schemas.microsoft.com/office/drawing/2014/main" id="{20EE054C-7118-6542-8213-E755C501877C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sp>
        <p:nvSpPr>
          <p:cNvPr id="646" name="文本框 645">
            <a:extLst>
              <a:ext uri="{FF2B5EF4-FFF2-40B4-BE49-F238E27FC236}">
                <a16:creationId xmlns:a16="http://schemas.microsoft.com/office/drawing/2014/main" id="{B44E9B75-6A9C-2D40-AF21-6CD620D8D765}"/>
              </a:ext>
            </a:extLst>
          </p:cNvPr>
          <p:cNvSpPr txBox="1"/>
          <p:nvPr/>
        </p:nvSpPr>
        <p:spPr>
          <a:xfrm>
            <a:off x="-32422" y="5089403"/>
            <a:ext cx="9059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647" name="组合 646">
            <a:extLst>
              <a:ext uri="{FF2B5EF4-FFF2-40B4-BE49-F238E27FC236}">
                <a16:creationId xmlns:a16="http://schemas.microsoft.com/office/drawing/2014/main" id="{8E73F2B6-CA52-674C-9E2E-B18F2BF995F8}"/>
              </a:ext>
            </a:extLst>
          </p:cNvPr>
          <p:cNvGrpSpPr/>
          <p:nvPr/>
        </p:nvGrpSpPr>
        <p:grpSpPr>
          <a:xfrm>
            <a:off x="1194845" y="5537243"/>
            <a:ext cx="609600" cy="369332"/>
            <a:chOff x="1205494" y="5764788"/>
            <a:chExt cx="609600" cy="369332"/>
          </a:xfrm>
        </p:grpSpPr>
        <p:pic>
          <p:nvPicPr>
            <p:cNvPr id="648" name="图片 647">
              <a:extLst>
                <a:ext uri="{FF2B5EF4-FFF2-40B4-BE49-F238E27FC236}">
                  <a16:creationId xmlns:a16="http://schemas.microsoft.com/office/drawing/2014/main" id="{F9618CC3-4668-1F43-85F7-F753BE90B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294" y="5797054"/>
              <a:ext cx="304800" cy="304800"/>
            </a:xfrm>
            <a:prstGeom prst="rect">
              <a:avLst/>
            </a:prstGeom>
          </p:spPr>
        </p:pic>
        <p:grpSp>
          <p:nvGrpSpPr>
            <p:cNvPr id="649" name="组合 648">
              <a:extLst>
                <a:ext uri="{FF2B5EF4-FFF2-40B4-BE49-F238E27FC236}">
                  <a16:creationId xmlns:a16="http://schemas.microsoft.com/office/drawing/2014/main" id="{14AA62F6-AEEB-DA49-AE1C-305DEEA6649C}"/>
                </a:ext>
              </a:extLst>
            </p:cNvPr>
            <p:cNvGrpSpPr/>
            <p:nvPr/>
          </p:nvGrpSpPr>
          <p:grpSpPr>
            <a:xfrm>
              <a:off x="1205494" y="5764788"/>
              <a:ext cx="315897" cy="369332"/>
              <a:chOff x="-3139149" y="2894431"/>
              <a:chExt cx="315897" cy="369332"/>
            </a:xfrm>
          </p:grpSpPr>
          <p:pic>
            <p:nvPicPr>
              <p:cNvPr id="650" name="图片 649">
                <a:extLst>
                  <a:ext uri="{FF2B5EF4-FFF2-40B4-BE49-F238E27FC236}">
                    <a16:creationId xmlns:a16="http://schemas.microsoft.com/office/drawing/2014/main" id="{C2686B54-3EF1-754E-A011-38C15A70B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51" name="文本框 650">
                <a:extLst>
                  <a:ext uri="{FF2B5EF4-FFF2-40B4-BE49-F238E27FC236}">
                    <a16:creationId xmlns:a16="http://schemas.microsoft.com/office/drawing/2014/main" id="{41AD8E45-F495-6E42-9BE9-4F70229D993A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52" name="组合 651">
            <a:extLst>
              <a:ext uri="{FF2B5EF4-FFF2-40B4-BE49-F238E27FC236}">
                <a16:creationId xmlns:a16="http://schemas.microsoft.com/office/drawing/2014/main" id="{40B276FF-415D-DB43-80B8-A7E5472E95AE}"/>
              </a:ext>
            </a:extLst>
          </p:cNvPr>
          <p:cNvGrpSpPr/>
          <p:nvPr/>
        </p:nvGrpSpPr>
        <p:grpSpPr>
          <a:xfrm>
            <a:off x="2864718" y="6486314"/>
            <a:ext cx="610048" cy="369332"/>
            <a:chOff x="1217927" y="6464169"/>
            <a:chExt cx="610048" cy="369332"/>
          </a:xfrm>
        </p:grpSpPr>
        <p:pic>
          <p:nvPicPr>
            <p:cNvPr id="653" name="图片 652">
              <a:extLst>
                <a:ext uri="{FF2B5EF4-FFF2-40B4-BE49-F238E27FC236}">
                  <a16:creationId xmlns:a16="http://schemas.microsoft.com/office/drawing/2014/main" id="{F3C8C013-7FF4-7E45-B288-45BCA594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927" y="6496435"/>
              <a:ext cx="304800" cy="304800"/>
            </a:xfrm>
            <a:prstGeom prst="rect">
              <a:avLst/>
            </a:prstGeom>
          </p:spPr>
        </p:pic>
        <p:grpSp>
          <p:nvGrpSpPr>
            <p:cNvPr id="654" name="组合 653">
              <a:extLst>
                <a:ext uri="{FF2B5EF4-FFF2-40B4-BE49-F238E27FC236}">
                  <a16:creationId xmlns:a16="http://schemas.microsoft.com/office/drawing/2014/main" id="{C9B80459-91C1-1A4A-9230-AF58A74BD1F0}"/>
                </a:ext>
              </a:extLst>
            </p:cNvPr>
            <p:cNvGrpSpPr/>
            <p:nvPr/>
          </p:nvGrpSpPr>
          <p:grpSpPr>
            <a:xfrm>
              <a:off x="1512078" y="6464169"/>
              <a:ext cx="315897" cy="369332"/>
              <a:chOff x="-3139149" y="2894431"/>
              <a:chExt cx="315897" cy="369332"/>
            </a:xfrm>
          </p:grpSpPr>
          <p:pic>
            <p:nvPicPr>
              <p:cNvPr id="655" name="图片 654">
                <a:extLst>
                  <a:ext uri="{FF2B5EF4-FFF2-40B4-BE49-F238E27FC236}">
                    <a16:creationId xmlns:a16="http://schemas.microsoft.com/office/drawing/2014/main" id="{EAA93B1F-BD0D-EE42-B85F-61E478315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56" name="文本框 655">
                <a:extLst>
                  <a:ext uri="{FF2B5EF4-FFF2-40B4-BE49-F238E27FC236}">
                    <a16:creationId xmlns:a16="http://schemas.microsoft.com/office/drawing/2014/main" id="{0B135040-5624-E54F-8B96-ACA6F875437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57" name="组合 656">
            <a:extLst>
              <a:ext uri="{FF2B5EF4-FFF2-40B4-BE49-F238E27FC236}">
                <a16:creationId xmlns:a16="http://schemas.microsoft.com/office/drawing/2014/main" id="{773DFF9B-1DC8-2E46-AC60-E6A356F2F461}"/>
              </a:ext>
            </a:extLst>
          </p:cNvPr>
          <p:cNvGrpSpPr/>
          <p:nvPr/>
        </p:nvGrpSpPr>
        <p:grpSpPr>
          <a:xfrm rot="16200000">
            <a:off x="1980926" y="5553262"/>
            <a:ext cx="609600" cy="369332"/>
            <a:chOff x="1205494" y="5764788"/>
            <a:chExt cx="609600" cy="369332"/>
          </a:xfrm>
        </p:grpSpPr>
        <p:pic>
          <p:nvPicPr>
            <p:cNvPr id="658" name="图片 657">
              <a:extLst>
                <a:ext uri="{FF2B5EF4-FFF2-40B4-BE49-F238E27FC236}">
                  <a16:creationId xmlns:a16="http://schemas.microsoft.com/office/drawing/2014/main" id="{86ED32D5-C1DE-9C45-AB71-32BF0612E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294" y="5797054"/>
              <a:ext cx="304800" cy="304800"/>
            </a:xfrm>
            <a:prstGeom prst="rect">
              <a:avLst/>
            </a:prstGeom>
          </p:spPr>
        </p:pic>
        <p:grpSp>
          <p:nvGrpSpPr>
            <p:cNvPr id="659" name="组合 658">
              <a:extLst>
                <a:ext uri="{FF2B5EF4-FFF2-40B4-BE49-F238E27FC236}">
                  <a16:creationId xmlns:a16="http://schemas.microsoft.com/office/drawing/2014/main" id="{A84E0F46-E35D-9849-A55B-F99BFA83DC6E}"/>
                </a:ext>
              </a:extLst>
            </p:cNvPr>
            <p:cNvGrpSpPr/>
            <p:nvPr/>
          </p:nvGrpSpPr>
          <p:grpSpPr>
            <a:xfrm>
              <a:off x="1205494" y="5764788"/>
              <a:ext cx="315897" cy="369332"/>
              <a:chOff x="-3139149" y="2894431"/>
              <a:chExt cx="315897" cy="369332"/>
            </a:xfrm>
          </p:grpSpPr>
          <p:pic>
            <p:nvPicPr>
              <p:cNvPr id="660" name="图片 659">
                <a:extLst>
                  <a:ext uri="{FF2B5EF4-FFF2-40B4-BE49-F238E27FC236}">
                    <a16:creationId xmlns:a16="http://schemas.microsoft.com/office/drawing/2014/main" id="{F1FB2920-12EA-DB43-99E1-CBD771D7C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61" name="文本框 660">
                <a:extLst>
                  <a:ext uri="{FF2B5EF4-FFF2-40B4-BE49-F238E27FC236}">
                    <a16:creationId xmlns:a16="http://schemas.microsoft.com/office/drawing/2014/main" id="{A3E34D6D-A4DA-174B-A9B5-D197CFDDA867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62" name="组合 661">
            <a:extLst>
              <a:ext uri="{FF2B5EF4-FFF2-40B4-BE49-F238E27FC236}">
                <a16:creationId xmlns:a16="http://schemas.microsoft.com/office/drawing/2014/main" id="{BE0C73BD-ACCF-C44B-BACE-955D6654B485}"/>
              </a:ext>
            </a:extLst>
          </p:cNvPr>
          <p:cNvGrpSpPr/>
          <p:nvPr/>
        </p:nvGrpSpPr>
        <p:grpSpPr>
          <a:xfrm rot="10800000">
            <a:off x="2886631" y="5585755"/>
            <a:ext cx="609600" cy="369332"/>
            <a:chOff x="1205494" y="5764788"/>
            <a:chExt cx="609600" cy="369332"/>
          </a:xfrm>
        </p:grpSpPr>
        <p:pic>
          <p:nvPicPr>
            <p:cNvPr id="663" name="图片 662">
              <a:extLst>
                <a:ext uri="{FF2B5EF4-FFF2-40B4-BE49-F238E27FC236}">
                  <a16:creationId xmlns:a16="http://schemas.microsoft.com/office/drawing/2014/main" id="{CDACB4B4-65C2-274D-A6E7-A1D1B32D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294" y="5797054"/>
              <a:ext cx="304800" cy="304800"/>
            </a:xfrm>
            <a:prstGeom prst="rect">
              <a:avLst/>
            </a:prstGeom>
          </p:spPr>
        </p:pic>
        <p:grpSp>
          <p:nvGrpSpPr>
            <p:cNvPr id="664" name="组合 663">
              <a:extLst>
                <a:ext uri="{FF2B5EF4-FFF2-40B4-BE49-F238E27FC236}">
                  <a16:creationId xmlns:a16="http://schemas.microsoft.com/office/drawing/2014/main" id="{0A1E8278-3C45-7F4F-8CAC-7335603E5DF4}"/>
                </a:ext>
              </a:extLst>
            </p:cNvPr>
            <p:cNvGrpSpPr/>
            <p:nvPr/>
          </p:nvGrpSpPr>
          <p:grpSpPr>
            <a:xfrm>
              <a:off x="1205494" y="5764788"/>
              <a:ext cx="315897" cy="369332"/>
              <a:chOff x="-3139149" y="2894431"/>
              <a:chExt cx="315897" cy="369332"/>
            </a:xfrm>
          </p:grpSpPr>
          <p:pic>
            <p:nvPicPr>
              <p:cNvPr id="665" name="图片 664">
                <a:extLst>
                  <a:ext uri="{FF2B5EF4-FFF2-40B4-BE49-F238E27FC236}">
                    <a16:creationId xmlns:a16="http://schemas.microsoft.com/office/drawing/2014/main" id="{F9705E46-124A-3245-9F81-BEE07BADB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66" name="文本框 665">
                <a:extLst>
                  <a:ext uri="{FF2B5EF4-FFF2-40B4-BE49-F238E27FC236}">
                    <a16:creationId xmlns:a16="http://schemas.microsoft.com/office/drawing/2014/main" id="{0E227521-E48B-244F-881E-0D061A157963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67" name="组合 666">
            <a:extLst>
              <a:ext uri="{FF2B5EF4-FFF2-40B4-BE49-F238E27FC236}">
                <a16:creationId xmlns:a16="http://schemas.microsoft.com/office/drawing/2014/main" id="{4A578B2C-3EE5-5F4A-B620-A75CF6D575E0}"/>
              </a:ext>
            </a:extLst>
          </p:cNvPr>
          <p:cNvGrpSpPr/>
          <p:nvPr/>
        </p:nvGrpSpPr>
        <p:grpSpPr>
          <a:xfrm rot="5400000">
            <a:off x="3686571" y="5609114"/>
            <a:ext cx="609600" cy="369332"/>
            <a:chOff x="1205494" y="5764788"/>
            <a:chExt cx="609600" cy="369332"/>
          </a:xfrm>
        </p:grpSpPr>
        <p:pic>
          <p:nvPicPr>
            <p:cNvPr id="668" name="图片 667">
              <a:extLst>
                <a:ext uri="{FF2B5EF4-FFF2-40B4-BE49-F238E27FC236}">
                  <a16:creationId xmlns:a16="http://schemas.microsoft.com/office/drawing/2014/main" id="{6E5A8887-0B11-1A49-B547-FF67673F2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294" y="5797054"/>
              <a:ext cx="304800" cy="304800"/>
            </a:xfrm>
            <a:prstGeom prst="rect">
              <a:avLst/>
            </a:prstGeom>
          </p:spPr>
        </p:pic>
        <p:grpSp>
          <p:nvGrpSpPr>
            <p:cNvPr id="669" name="组合 668">
              <a:extLst>
                <a:ext uri="{FF2B5EF4-FFF2-40B4-BE49-F238E27FC236}">
                  <a16:creationId xmlns:a16="http://schemas.microsoft.com/office/drawing/2014/main" id="{460FD414-D3ED-BC4F-A595-D656663E7F46}"/>
                </a:ext>
              </a:extLst>
            </p:cNvPr>
            <p:cNvGrpSpPr/>
            <p:nvPr/>
          </p:nvGrpSpPr>
          <p:grpSpPr>
            <a:xfrm>
              <a:off x="1205494" y="5764788"/>
              <a:ext cx="315897" cy="369332"/>
              <a:chOff x="-3139149" y="2894431"/>
              <a:chExt cx="315897" cy="369332"/>
            </a:xfrm>
          </p:grpSpPr>
          <p:pic>
            <p:nvPicPr>
              <p:cNvPr id="670" name="图片 669">
                <a:extLst>
                  <a:ext uri="{FF2B5EF4-FFF2-40B4-BE49-F238E27FC236}">
                    <a16:creationId xmlns:a16="http://schemas.microsoft.com/office/drawing/2014/main" id="{812FFB61-4477-4E43-A0AE-5C4E6EA63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71" name="文本框 670">
                <a:extLst>
                  <a:ext uri="{FF2B5EF4-FFF2-40B4-BE49-F238E27FC236}">
                    <a16:creationId xmlns:a16="http://schemas.microsoft.com/office/drawing/2014/main" id="{E0FFE609-A362-764F-A553-6C729CDEBE4E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72" name="组合 671">
            <a:extLst>
              <a:ext uri="{FF2B5EF4-FFF2-40B4-BE49-F238E27FC236}">
                <a16:creationId xmlns:a16="http://schemas.microsoft.com/office/drawing/2014/main" id="{2B5CDC2C-0923-D24C-8374-6EF9AAB912F9}"/>
              </a:ext>
            </a:extLst>
          </p:cNvPr>
          <p:cNvGrpSpPr/>
          <p:nvPr/>
        </p:nvGrpSpPr>
        <p:grpSpPr>
          <a:xfrm rot="16200000">
            <a:off x="2018485" y="6356907"/>
            <a:ext cx="610048" cy="369332"/>
            <a:chOff x="1217927" y="6464169"/>
            <a:chExt cx="610048" cy="369332"/>
          </a:xfrm>
        </p:grpSpPr>
        <p:pic>
          <p:nvPicPr>
            <p:cNvPr id="673" name="图片 672">
              <a:extLst>
                <a:ext uri="{FF2B5EF4-FFF2-40B4-BE49-F238E27FC236}">
                  <a16:creationId xmlns:a16="http://schemas.microsoft.com/office/drawing/2014/main" id="{628DC793-8480-E643-BE70-2DFE7EFD2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927" y="6496435"/>
              <a:ext cx="304800" cy="304800"/>
            </a:xfrm>
            <a:prstGeom prst="rect">
              <a:avLst/>
            </a:prstGeom>
          </p:spPr>
        </p:pic>
        <p:grpSp>
          <p:nvGrpSpPr>
            <p:cNvPr id="674" name="组合 673">
              <a:extLst>
                <a:ext uri="{FF2B5EF4-FFF2-40B4-BE49-F238E27FC236}">
                  <a16:creationId xmlns:a16="http://schemas.microsoft.com/office/drawing/2014/main" id="{4B04D5BE-D1DD-9A45-8FA8-E5AD0402E145}"/>
                </a:ext>
              </a:extLst>
            </p:cNvPr>
            <p:cNvGrpSpPr/>
            <p:nvPr/>
          </p:nvGrpSpPr>
          <p:grpSpPr>
            <a:xfrm>
              <a:off x="1512078" y="6464169"/>
              <a:ext cx="315897" cy="369332"/>
              <a:chOff x="-3139149" y="2894431"/>
              <a:chExt cx="315897" cy="369332"/>
            </a:xfrm>
          </p:grpSpPr>
          <p:pic>
            <p:nvPicPr>
              <p:cNvPr id="675" name="图片 674">
                <a:extLst>
                  <a:ext uri="{FF2B5EF4-FFF2-40B4-BE49-F238E27FC236}">
                    <a16:creationId xmlns:a16="http://schemas.microsoft.com/office/drawing/2014/main" id="{F5C225A1-08CF-AA43-8704-1EDDA59EF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76" name="文本框 675">
                <a:extLst>
                  <a:ext uri="{FF2B5EF4-FFF2-40B4-BE49-F238E27FC236}">
                    <a16:creationId xmlns:a16="http://schemas.microsoft.com/office/drawing/2014/main" id="{68A6BF14-6820-CD4D-902E-66FC4913D563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77" name="组合 676">
            <a:extLst>
              <a:ext uri="{FF2B5EF4-FFF2-40B4-BE49-F238E27FC236}">
                <a16:creationId xmlns:a16="http://schemas.microsoft.com/office/drawing/2014/main" id="{8C6818D8-0FF5-6A40-B33A-CC39ECC1A997}"/>
              </a:ext>
            </a:extLst>
          </p:cNvPr>
          <p:cNvGrpSpPr/>
          <p:nvPr/>
        </p:nvGrpSpPr>
        <p:grpSpPr>
          <a:xfrm rot="10800000">
            <a:off x="1189906" y="6477265"/>
            <a:ext cx="610048" cy="369332"/>
            <a:chOff x="1217927" y="6464169"/>
            <a:chExt cx="610048" cy="369332"/>
          </a:xfrm>
        </p:grpSpPr>
        <p:pic>
          <p:nvPicPr>
            <p:cNvPr id="678" name="图片 677">
              <a:extLst>
                <a:ext uri="{FF2B5EF4-FFF2-40B4-BE49-F238E27FC236}">
                  <a16:creationId xmlns:a16="http://schemas.microsoft.com/office/drawing/2014/main" id="{69728E43-BE3E-ED4C-864C-CC0BE7C86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927" y="6496435"/>
              <a:ext cx="304800" cy="304800"/>
            </a:xfrm>
            <a:prstGeom prst="rect">
              <a:avLst/>
            </a:prstGeom>
          </p:spPr>
        </p:pic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DB7989D2-1C0B-0C42-BD55-5A5C63875C5F}"/>
                </a:ext>
              </a:extLst>
            </p:cNvPr>
            <p:cNvGrpSpPr/>
            <p:nvPr/>
          </p:nvGrpSpPr>
          <p:grpSpPr>
            <a:xfrm>
              <a:off x="1512078" y="6464169"/>
              <a:ext cx="315897" cy="369332"/>
              <a:chOff x="-3139149" y="2894431"/>
              <a:chExt cx="315897" cy="369332"/>
            </a:xfrm>
          </p:grpSpPr>
          <p:pic>
            <p:nvPicPr>
              <p:cNvPr id="680" name="图片 679">
                <a:extLst>
                  <a:ext uri="{FF2B5EF4-FFF2-40B4-BE49-F238E27FC236}">
                    <a16:creationId xmlns:a16="http://schemas.microsoft.com/office/drawing/2014/main" id="{E92E1F84-DE0F-9547-8568-6BD764B9C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81" name="文本框 680">
                <a:extLst>
                  <a:ext uri="{FF2B5EF4-FFF2-40B4-BE49-F238E27FC236}">
                    <a16:creationId xmlns:a16="http://schemas.microsoft.com/office/drawing/2014/main" id="{87670BED-7587-E34E-82EA-CF4F6337611A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82" name="组合 681">
            <a:extLst>
              <a:ext uri="{FF2B5EF4-FFF2-40B4-BE49-F238E27FC236}">
                <a16:creationId xmlns:a16="http://schemas.microsoft.com/office/drawing/2014/main" id="{6B81D707-E95C-5C49-AAD1-75F24CDEDB04}"/>
              </a:ext>
            </a:extLst>
          </p:cNvPr>
          <p:cNvGrpSpPr/>
          <p:nvPr/>
        </p:nvGrpSpPr>
        <p:grpSpPr>
          <a:xfrm rot="5400000">
            <a:off x="3666189" y="6388815"/>
            <a:ext cx="610048" cy="369332"/>
            <a:chOff x="1217927" y="6464169"/>
            <a:chExt cx="610048" cy="369332"/>
          </a:xfrm>
        </p:grpSpPr>
        <p:pic>
          <p:nvPicPr>
            <p:cNvPr id="683" name="图片 682">
              <a:extLst>
                <a:ext uri="{FF2B5EF4-FFF2-40B4-BE49-F238E27FC236}">
                  <a16:creationId xmlns:a16="http://schemas.microsoft.com/office/drawing/2014/main" id="{8E2EECB6-49F4-4746-B137-2F9A004F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927" y="6496435"/>
              <a:ext cx="304800" cy="304800"/>
            </a:xfrm>
            <a:prstGeom prst="rect">
              <a:avLst/>
            </a:prstGeom>
          </p:spPr>
        </p:pic>
        <p:grpSp>
          <p:nvGrpSpPr>
            <p:cNvPr id="684" name="组合 683">
              <a:extLst>
                <a:ext uri="{FF2B5EF4-FFF2-40B4-BE49-F238E27FC236}">
                  <a16:creationId xmlns:a16="http://schemas.microsoft.com/office/drawing/2014/main" id="{1488E26C-28B6-424A-BB54-064FA453DBFE}"/>
                </a:ext>
              </a:extLst>
            </p:cNvPr>
            <p:cNvGrpSpPr/>
            <p:nvPr/>
          </p:nvGrpSpPr>
          <p:grpSpPr>
            <a:xfrm>
              <a:off x="1512078" y="6464169"/>
              <a:ext cx="315897" cy="369332"/>
              <a:chOff x="-3139149" y="2894431"/>
              <a:chExt cx="315897" cy="369332"/>
            </a:xfrm>
          </p:grpSpPr>
          <p:pic>
            <p:nvPicPr>
              <p:cNvPr id="685" name="图片 684">
                <a:extLst>
                  <a:ext uri="{FF2B5EF4-FFF2-40B4-BE49-F238E27FC236}">
                    <a16:creationId xmlns:a16="http://schemas.microsoft.com/office/drawing/2014/main" id="{DD757791-1E57-054A-A566-46461C279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86" name="文本框 685">
                <a:extLst>
                  <a:ext uri="{FF2B5EF4-FFF2-40B4-BE49-F238E27FC236}">
                    <a16:creationId xmlns:a16="http://schemas.microsoft.com/office/drawing/2014/main" id="{671F4AA6-E1F5-914E-A865-095C5B4400B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pic>
        <p:nvPicPr>
          <p:cNvPr id="687" name="图片 686">
            <a:extLst>
              <a:ext uri="{FF2B5EF4-FFF2-40B4-BE49-F238E27FC236}">
                <a16:creationId xmlns:a16="http://schemas.microsoft.com/office/drawing/2014/main" id="{A6377C03-1986-F647-AD05-003F1857B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87375" y="7707444"/>
            <a:ext cx="304800" cy="304800"/>
          </a:xfrm>
          <a:prstGeom prst="rect">
            <a:avLst/>
          </a:prstGeom>
        </p:spPr>
      </p:pic>
      <p:grpSp>
        <p:nvGrpSpPr>
          <p:cNvPr id="688" name="组合 687">
            <a:extLst>
              <a:ext uri="{FF2B5EF4-FFF2-40B4-BE49-F238E27FC236}">
                <a16:creationId xmlns:a16="http://schemas.microsoft.com/office/drawing/2014/main" id="{DFE6A78C-6317-8B47-A97D-9B2CB9ADDC3C}"/>
              </a:ext>
            </a:extLst>
          </p:cNvPr>
          <p:cNvGrpSpPr/>
          <p:nvPr/>
        </p:nvGrpSpPr>
        <p:grpSpPr>
          <a:xfrm>
            <a:off x="6492175" y="7675178"/>
            <a:ext cx="315897" cy="369332"/>
            <a:chOff x="-3139149" y="2894431"/>
            <a:chExt cx="315897" cy="369332"/>
          </a:xfrm>
        </p:grpSpPr>
        <p:pic>
          <p:nvPicPr>
            <p:cNvPr id="689" name="图片 688">
              <a:extLst>
                <a:ext uri="{FF2B5EF4-FFF2-40B4-BE49-F238E27FC236}">
                  <a16:creationId xmlns:a16="http://schemas.microsoft.com/office/drawing/2014/main" id="{55BC90D7-0129-D943-BCAB-2E2F548E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690" name="文本框 689">
              <a:extLst>
                <a:ext uri="{FF2B5EF4-FFF2-40B4-BE49-F238E27FC236}">
                  <a16:creationId xmlns:a16="http://schemas.microsoft.com/office/drawing/2014/main" id="{0BE0E6E4-9405-A243-AC98-2AB774B23059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sp>
        <p:nvSpPr>
          <p:cNvPr id="691" name="文本框 690">
            <a:extLst>
              <a:ext uri="{FF2B5EF4-FFF2-40B4-BE49-F238E27FC236}">
                <a16:creationId xmlns:a16="http://schemas.microsoft.com/office/drawing/2014/main" id="{FB026306-A39D-0A40-9D8F-8B2B988312D8}"/>
              </a:ext>
            </a:extLst>
          </p:cNvPr>
          <p:cNvSpPr txBox="1"/>
          <p:nvPr/>
        </p:nvSpPr>
        <p:spPr>
          <a:xfrm>
            <a:off x="5858978" y="6849722"/>
            <a:ext cx="859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692" name="文本框 691">
            <a:extLst>
              <a:ext uri="{FF2B5EF4-FFF2-40B4-BE49-F238E27FC236}">
                <a16:creationId xmlns:a16="http://schemas.microsoft.com/office/drawing/2014/main" id="{4406D809-3C06-814A-8048-72F5E27BA8E5}"/>
              </a:ext>
            </a:extLst>
          </p:cNvPr>
          <p:cNvSpPr txBox="1"/>
          <p:nvPr/>
        </p:nvSpPr>
        <p:spPr>
          <a:xfrm>
            <a:off x="-345757" y="6918013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2"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693" name="组合 692">
            <a:extLst>
              <a:ext uri="{FF2B5EF4-FFF2-40B4-BE49-F238E27FC236}">
                <a16:creationId xmlns:a16="http://schemas.microsoft.com/office/drawing/2014/main" id="{D0DA0863-E8B4-284F-9EBA-D4A955EAE8B5}"/>
              </a:ext>
            </a:extLst>
          </p:cNvPr>
          <p:cNvGrpSpPr/>
          <p:nvPr/>
        </p:nvGrpSpPr>
        <p:grpSpPr>
          <a:xfrm rot="5400000">
            <a:off x="1440808" y="7342829"/>
            <a:ext cx="304800" cy="610733"/>
            <a:chOff x="2291549" y="7571562"/>
            <a:chExt cx="304800" cy="610733"/>
          </a:xfrm>
        </p:grpSpPr>
        <p:pic>
          <p:nvPicPr>
            <p:cNvPr id="694" name="图片 693">
              <a:extLst>
                <a:ext uri="{FF2B5EF4-FFF2-40B4-BE49-F238E27FC236}">
                  <a16:creationId xmlns:a16="http://schemas.microsoft.com/office/drawing/2014/main" id="{7AE0B634-895A-0D4C-AE17-BD78CD49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91549" y="7571562"/>
              <a:ext cx="304800" cy="304800"/>
            </a:xfrm>
            <a:prstGeom prst="rect">
              <a:avLst/>
            </a:prstGeom>
          </p:spPr>
        </p:pic>
        <p:pic>
          <p:nvPicPr>
            <p:cNvPr id="695" name="图片 694">
              <a:extLst>
                <a:ext uri="{FF2B5EF4-FFF2-40B4-BE49-F238E27FC236}">
                  <a16:creationId xmlns:a16="http://schemas.microsoft.com/office/drawing/2014/main" id="{C52636C6-1CCB-1045-A014-832F45A45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91549" y="7877495"/>
              <a:ext cx="304800" cy="304800"/>
            </a:xfrm>
            <a:prstGeom prst="rect">
              <a:avLst/>
            </a:prstGeom>
          </p:spPr>
        </p:pic>
      </p:grpSp>
      <p:grpSp>
        <p:nvGrpSpPr>
          <p:cNvPr id="696" name="组合 695">
            <a:extLst>
              <a:ext uri="{FF2B5EF4-FFF2-40B4-BE49-F238E27FC236}">
                <a16:creationId xmlns:a16="http://schemas.microsoft.com/office/drawing/2014/main" id="{E4F0517B-47FE-4C4F-A9DD-31020191921D}"/>
              </a:ext>
            </a:extLst>
          </p:cNvPr>
          <p:cNvGrpSpPr/>
          <p:nvPr/>
        </p:nvGrpSpPr>
        <p:grpSpPr>
          <a:xfrm>
            <a:off x="2169649" y="7360663"/>
            <a:ext cx="304800" cy="610733"/>
            <a:chOff x="2291549" y="7571562"/>
            <a:chExt cx="304800" cy="610733"/>
          </a:xfrm>
        </p:grpSpPr>
        <p:pic>
          <p:nvPicPr>
            <p:cNvPr id="697" name="图片 696">
              <a:extLst>
                <a:ext uri="{FF2B5EF4-FFF2-40B4-BE49-F238E27FC236}">
                  <a16:creationId xmlns:a16="http://schemas.microsoft.com/office/drawing/2014/main" id="{A2299AA1-D50A-B34E-A4EC-262AEE22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91549" y="7571562"/>
              <a:ext cx="304800" cy="304800"/>
            </a:xfrm>
            <a:prstGeom prst="rect">
              <a:avLst/>
            </a:prstGeom>
          </p:spPr>
        </p:pic>
        <p:pic>
          <p:nvPicPr>
            <p:cNvPr id="698" name="图片 697">
              <a:extLst>
                <a:ext uri="{FF2B5EF4-FFF2-40B4-BE49-F238E27FC236}">
                  <a16:creationId xmlns:a16="http://schemas.microsoft.com/office/drawing/2014/main" id="{751248C4-B500-1749-88D4-DF2A1134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91549" y="7877495"/>
              <a:ext cx="304800" cy="304800"/>
            </a:xfrm>
            <a:prstGeom prst="rect">
              <a:avLst/>
            </a:prstGeom>
          </p:spPr>
        </p:pic>
      </p:grpSp>
      <p:grpSp>
        <p:nvGrpSpPr>
          <p:cNvPr id="699" name="组合 698">
            <a:extLst>
              <a:ext uri="{FF2B5EF4-FFF2-40B4-BE49-F238E27FC236}">
                <a16:creationId xmlns:a16="http://schemas.microsoft.com/office/drawing/2014/main" id="{9E2149C6-5CE5-4E42-9615-C65536A609A9}"/>
              </a:ext>
            </a:extLst>
          </p:cNvPr>
          <p:cNvGrpSpPr/>
          <p:nvPr/>
        </p:nvGrpSpPr>
        <p:grpSpPr>
          <a:xfrm rot="16200000">
            <a:off x="3014668" y="7351877"/>
            <a:ext cx="304800" cy="610733"/>
            <a:chOff x="2291549" y="7571562"/>
            <a:chExt cx="304800" cy="610733"/>
          </a:xfrm>
        </p:grpSpPr>
        <p:pic>
          <p:nvPicPr>
            <p:cNvPr id="700" name="图片 699">
              <a:extLst>
                <a:ext uri="{FF2B5EF4-FFF2-40B4-BE49-F238E27FC236}">
                  <a16:creationId xmlns:a16="http://schemas.microsoft.com/office/drawing/2014/main" id="{A45679C6-7794-CF44-BEF9-918EB31BA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91549" y="7571562"/>
              <a:ext cx="304800" cy="304800"/>
            </a:xfrm>
            <a:prstGeom prst="rect">
              <a:avLst/>
            </a:prstGeom>
          </p:spPr>
        </p:pic>
        <p:pic>
          <p:nvPicPr>
            <p:cNvPr id="701" name="图片 700">
              <a:extLst>
                <a:ext uri="{FF2B5EF4-FFF2-40B4-BE49-F238E27FC236}">
                  <a16:creationId xmlns:a16="http://schemas.microsoft.com/office/drawing/2014/main" id="{0ED0EE8C-7164-8442-9E8A-D5CBA995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91549" y="7877495"/>
              <a:ext cx="304800" cy="304800"/>
            </a:xfrm>
            <a:prstGeom prst="rect">
              <a:avLst/>
            </a:prstGeom>
          </p:spPr>
        </p:pic>
      </p:grpSp>
      <p:grpSp>
        <p:nvGrpSpPr>
          <p:cNvPr id="702" name="组合 701">
            <a:extLst>
              <a:ext uri="{FF2B5EF4-FFF2-40B4-BE49-F238E27FC236}">
                <a16:creationId xmlns:a16="http://schemas.microsoft.com/office/drawing/2014/main" id="{E81B4FE2-9C3B-7345-B9FE-7D22BFA9CAB0}"/>
              </a:ext>
            </a:extLst>
          </p:cNvPr>
          <p:cNvGrpSpPr/>
          <p:nvPr/>
        </p:nvGrpSpPr>
        <p:grpSpPr>
          <a:xfrm rot="10800000">
            <a:off x="3817511" y="7351877"/>
            <a:ext cx="304800" cy="610733"/>
            <a:chOff x="2291549" y="7571562"/>
            <a:chExt cx="304800" cy="610733"/>
          </a:xfrm>
        </p:grpSpPr>
        <p:pic>
          <p:nvPicPr>
            <p:cNvPr id="703" name="图片 702">
              <a:extLst>
                <a:ext uri="{FF2B5EF4-FFF2-40B4-BE49-F238E27FC236}">
                  <a16:creationId xmlns:a16="http://schemas.microsoft.com/office/drawing/2014/main" id="{C09A66D3-BA04-E147-B131-80CB7C9FE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91549" y="7571562"/>
              <a:ext cx="304800" cy="304800"/>
            </a:xfrm>
            <a:prstGeom prst="rect">
              <a:avLst/>
            </a:prstGeom>
          </p:spPr>
        </p:pic>
        <p:pic>
          <p:nvPicPr>
            <p:cNvPr id="704" name="图片 703">
              <a:extLst>
                <a:ext uri="{FF2B5EF4-FFF2-40B4-BE49-F238E27FC236}">
                  <a16:creationId xmlns:a16="http://schemas.microsoft.com/office/drawing/2014/main" id="{FD39FB64-ABE0-F948-9757-323CCFFBD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91549" y="7877495"/>
              <a:ext cx="304800" cy="304800"/>
            </a:xfrm>
            <a:prstGeom prst="rect">
              <a:avLst/>
            </a:prstGeom>
          </p:spPr>
        </p:pic>
      </p:grpSp>
      <p:grpSp>
        <p:nvGrpSpPr>
          <p:cNvPr id="705" name="组合 704">
            <a:extLst>
              <a:ext uri="{FF2B5EF4-FFF2-40B4-BE49-F238E27FC236}">
                <a16:creationId xmlns:a16="http://schemas.microsoft.com/office/drawing/2014/main" id="{A9F84463-9335-664E-A576-00E969D71567}"/>
              </a:ext>
            </a:extLst>
          </p:cNvPr>
          <p:cNvGrpSpPr/>
          <p:nvPr/>
        </p:nvGrpSpPr>
        <p:grpSpPr>
          <a:xfrm rot="5400000">
            <a:off x="1432844" y="8066971"/>
            <a:ext cx="306258" cy="583208"/>
            <a:chOff x="1281137" y="7900242"/>
            <a:chExt cx="306258" cy="583208"/>
          </a:xfrm>
        </p:grpSpPr>
        <p:pic>
          <p:nvPicPr>
            <p:cNvPr id="706" name="图片 705">
              <a:extLst>
                <a:ext uri="{FF2B5EF4-FFF2-40B4-BE49-F238E27FC236}">
                  <a16:creationId xmlns:a16="http://schemas.microsoft.com/office/drawing/2014/main" id="{317F4BB5-AE49-C649-8BA0-B8068D23C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82595" y="7900242"/>
              <a:ext cx="304800" cy="304800"/>
            </a:xfrm>
            <a:prstGeom prst="rect">
              <a:avLst/>
            </a:prstGeom>
          </p:spPr>
        </p:pic>
        <p:pic>
          <p:nvPicPr>
            <p:cNvPr id="707" name="图片 706">
              <a:extLst>
                <a:ext uri="{FF2B5EF4-FFF2-40B4-BE49-F238E27FC236}">
                  <a16:creationId xmlns:a16="http://schemas.microsoft.com/office/drawing/2014/main" id="{3D28A506-937D-B44D-A3CC-520871713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81137" y="8178650"/>
              <a:ext cx="304800" cy="304800"/>
            </a:xfrm>
            <a:prstGeom prst="rect">
              <a:avLst/>
            </a:prstGeom>
          </p:spPr>
        </p:pic>
      </p:grpSp>
      <p:grpSp>
        <p:nvGrpSpPr>
          <p:cNvPr id="708" name="组合 707">
            <a:extLst>
              <a:ext uri="{FF2B5EF4-FFF2-40B4-BE49-F238E27FC236}">
                <a16:creationId xmlns:a16="http://schemas.microsoft.com/office/drawing/2014/main" id="{0260B277-647B-DE46-916E-F596757BD314}"/>
              </a:ext>
            </a:extLst>
          </p:cNvPr>
          <p:cNvGrpSpPr/>
          <p:nvPr/>
        </p:nvGrpSpPr>
        <p:grpSpPr>
          <a:xfrm>
            <a:off x="2206329" y="8088377"/>
            <a:ext cx="306258" cy="583208"/>
            <a:chOff x="1281137" y="7900242"/>
            <a:chExt cx="306258" cy="583208"/>
          </a:xfrm>
        </p:grpSpPr>
        <p:pic>
          <p:nvPicPr>
            <p:cNvPr id="709" name="图片 708">
              <a:extLst>
                <a:ext uri="{FF2B5EF4-FFF2-40B4-BE49-F238E27FC236}">
                  <a16:creationId xmlns:a16="http://schemas.microsoft.com/office/drawing/2014/main" id="{7607D4B9-510B-D348-A1D0-93B22488F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82595" y="7900242"/>
              <a:ext cx="304800" cy="304800"/>
            </a:xfrm>
            <a:prstGeom prst="rect">
              <a:avLst/>
            </a:prstGeom>
          </p:spPr>
        </p:pic>
        <p:pic>
          <p:nvPicPr>
            <p:cNvPr id="710" name="图片 709">
              <a:extLst>
                <a:ext uri="{FF2B5EF4-FFF2-40B4-BE49-F238E27FC236}">
                  <a16:creationId xmlns:a16="http://schemas.microsoft.com/office/drawing/2014/main" id="{AD28423A-6665-5547-BC63-06EDCEB36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81137" y="8178650"/>
              <a:ext cx="304800" cy="304800"/>
            </a:xfrm>
            <a:prstGeom prst="rect">
              <a:avLst/>
            </a:prstGeom>
          </p:spPr>
        </p:pic>
      </p:grpSp>
      <p:grpSp>
        <p:nvGrpSpPr>
          <p:cNvPr id="711" name="组合 710">
            <a:extLst>
              <a:ext uri="{FF2B5EF4-FFF2-40B4-BE49-F238E27FC236}">
                <a16:creationId xmlns:a16="http://schemas.microsoft.com/office/drawing/2014/main" id="{58F08404-21E0-E84B-A2E6-CF97250B3259}"/>
              </a:ext>
            </a:extLst>
          </p:cNvPr>
          <p:cNvGrpSpPr/>
          <p:nvPr/>
        </p:nvGrpSpPr>
        <p:grpSpPr>
          <a:xfrm rot="16200000">
            <a:off x="3014970" y="8096424"/>
            <a:ext cx="306258" cy="583208"/>
            <a:chOff x="1281137" y="7900242"/>
            <a:chExt cx="306258" cy="583208"/>
          </a:xfrm>
        </p:grpSpPr>
        <p:pic>
          <p:nvPicPr>
            <p:cNvPr id="712" name="图片 711">
              <a:extLst>
                <a:ext uri="{FF2B5EF4-FFF2-40B4-BE49-F238E27FC236}">
                  <a16:creationId xmlns:a16="http://schemas.microsoft.com/office/drawing/2014/main" id="{EC18D13C-4810-1D43-A18E-F5256B28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82595" y="7900242"/>
              <a:ext cx="304800" cy="304800"/>
            </a:xfrm>
            <a:prstGeom prst="rect">
              <a:avLst/>
            </a:prstGeom>
          </p:spPr>
        </p:pic>
        <p:pic>
          <p:nvPicPr>
            <p:cNvPr id="713" name="图片 712">
              <a:extLst>
                <a:ext uri="{FF2B5EF4-FFF2-40B4-BE49-F238E27FC236}">
                  <a16:creationId xmlns:a16="http://schemas.microsoft.com/office/drawing/2014/main" id="{32808028-4541-C54A-922D-44926293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81137" y="8178650"/>
              <a:ext cx="304800" cy="304800"/>
            </a:xfrm>
            <a:prstGeom prst="rect">
              <a:avLst/>
            </a:prstGeom>
          </p:spPr>
        </p:pic>
      </p:grp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1EFEB9E5-AEDD-F547-830E-BC2DF128C56A}"/>
              </a:ext>
            </a:extLst>
          </p:cNvPr>
          <p:cNvGrpSpPr/>
          <p:nvPr/>
        </p:nvGrpSpPr>
        <p:grpSpPr>
          <a:xfrm rot="10800000">
            <a:off x="3776739" y="8127440"/>
            <a:ext cx="306258" cy="583208"/>
            <a:chOff x="1281137" y="7900242"/>
            <a:chExt cx="306258" cy="583208"/>
          </a:xfrm>
        </p:grpSpPr>
        <p:pic>
          <p:nvPicPr>
            <p:cNvPr id="715" name="图片 714">
              <a:extLst>
                <a:ext uri="{FF2B5EF4-FFF2-40B4-BE49-F238E27FC236}">
                  <a16:creationId xmlns:a16="http://schemas.microsoft.com/office/drawing/2014/main" id="{58CBFB50-B092-584C-8D2A-2A32ED44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82595" y="7900242"/>
              <a:ext cx="304800" cy="304800"/>
            </a:xfrm>
            <a:prstGeom prst="rect">
              <a:avLst/>
            </a:prstGeom>
          </p:spPr>
        </p:pic>
        <p:pic>
          <p:nvPicPr>
            <p:cNvPr id="716" name="图片 715">
              <a:extLst>
                <a:ext uri="{FF2B5EF4-FFF2-40B4-BE49-F238E27FC236}">
                  <a16:creationId xmlns:a16="http://schemas.microsoft.com/office/drawing/2014/main" id="{C0DBA1A6-F14F-9849-AB40-D7005D8C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81137" y="8178650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17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">
            <a:extLst>
              <a:ext uri="{FF2B5EF4-FFF2-40B4-BE49-F238E27FC236}">
                <a16:creationId xmlns:a16="http://schemas.microsoft.com/office/drawing/2014/main" id="{C1499EE5-EC22-3D41-9DB8-C14151EC9404}"/>
              </a:ext>
            </a:extLst>
          </p:cNvPr>
          <p:cNvSpPr txBox="1">
            <a:spLocks/>
          </p:cNvSpPr>
          <p:nvPr/>
        </p:nvSpPr>
        <p:spPr>
          <a:xfrm>
            <a:off x="496677" y="130730"/>
            <a:ext cx="10515600" cy="802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3</a:t>
            </a:r>
            <a:r>
              <a:rPr kumimoji="1" lang="zh-CN" altLang="en-US"/>
              <a:t>层规则</a:t>
            </a:r>
            <a:endParaRPr kumimoji="1" lang="zh-CN" altLang="en-US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AF3139DB-5254-384C-9885-F7D8372E645D}"/>
              </a:ext>
            </a:extLst>
          </p:cNvPr>
          <p:cNvSpPr txBox="1"/>
          <p:nvPr/>
        </p:nvSpPr>
        <p:spPr>
          <a:xfrm>
            <a:off x="114770" y="914350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</a:t>
            </a:r>
            <a:r>
              <a:rPr lang="en" altLang="zh-CN" dirty="0" err="1">
                <a:solidFill>
                  <a:srgbClr val="2AA198"/>
                </a:solidFill>
              </a:rPr>
              <a:t>yellow</a:t>
            </a:r>
            <a:r>
              <a:rPr lang="en" altLang="zh-CN" dirty="0">
                <a:solidFill>
                  <a:srgbClr val="2AA198"/>
                </a:solidFill>
              </a:rPr>
              <a:t> 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</a:t>
            </a:r>
            <a:r>
              <a:rPr lang="en" altLang="zh-CN" dirty="0" err="1">
                <a:solidFill>
                  <a:srgbClr val="2AA198"/>
                </a:solidFill>
              </a:rPr>
              <a:t>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258" name="图片 257">
            <a:extLst>
              <a:ext uri="{FF2B5EF4-FFF2-40B4-BE49-F238E27FC236}">
                <a16:creationId xmlns:a16="http://schemas.microsoft.com/office/drawing/2014/main" id="{8EB680EE-4C9B-5F45-975B-39F5A6E4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11" y="2240685"/>
            <a:ext cx="304800" cy="304800"/>
          </a:xfrm>
          <a:prstGeom prst="rect">
            <a:avLst/>
          </a:prstGeom>
        </p:spPr>
      </p:pic>
      <p:pic>
        <p:nvPicPr>
          <p:cNvPr id="259" name="图片 258">
            <a:extLst>
              <a:ext uri="{FF2B5EF4-FFF2-40B4-BE49-F238E27FC236}">
                <a16:creationId xmlns:a16="http://schemas.microsoft.com/office/drawing/2014/main" id="{CAEB8BA9-F034-2B43-B527-6F4B4101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11" y="2240685"/>
            <a:ext cx="304800" cy="304800"/>
          </a:xfrm>
          <a:prstGeom prst="rect">
            <a:avLst/>
          </a:prstGeom>
        </p:spPr>
      </p:pic>
      <p:sp>
        <p:nvSpPr>
          <p:cNvPr id="260" name="文本框 259">
            <a:extLst>
              <a:ext uri="{FF2B5EF4-FFF2-40B4-BE49-F238E27FC236}">
                <a16:creationId xmlns:a16="http://schemas.microsoft.com/office/drawing/2014/main" id="{35AC81A2-9501-CA47-BBFF-BD9AA1E3CC48}"/>
              </a:ext>
            </a:extLst>
          </p:cNvPr>
          <p:cNvSpPr txBox="1"/>
          <p:nvPr/>
        </p:nvSpPr>
        <p:spPr>
          <a:xfrm>
            <a:off x="114770" y="1347871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B17A660-057C-A542-BE3A-E5B729A78B0F}"/>
              </a:ext>
            </a:extLst>
          </p:cNvPr>
          <p:cNvSpPr txBox="1"/>
          <p:nvPr/>
        </p:nvSpPr>
        <p:spPr>
          <a:xfrm>
            <a:off x="106410" y="1734588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262" name="图片 261">
            <a:extLst>
              <a:ext uri="{FF2B5EF4-FFF2-40B4-BE49-F238E27FC236}">
                <a16:creationId xmlns:a16="http://schemas.microsoft.com/office/drawing/2014/main" id="{AD8FE188-51B1-ED41-9664-19EE3FA5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32" y="2227424"/>
            <a:ext cx="304800" cy="304800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ECE94FFB-4D9D-0743-BBDF-0B80656F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707" y="2227424"/>
            <a:ext cx="304800" cy="304800"/>
          </a:xfrm>
          <a:prstGeom prst="rect">
            <a:avLst/>
          </a:prstGeom>
        </p:spPr>
      </p:pic>
      <p:pic>
        <p:nvPicPr>
          <p:cNvPr id="264" name="图片 263">
            <a:extLst>
              <a:ext uri="{FF2B5EF4-FFF2-40B4-BE49-F238E27FC236}">
                <a16:creationId xmlns:a16="http://schemas.microsoft.com/office/drawing/2014/main" id="{A60154A0-8163-BF44-B071-37D85163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57" y="2227424"/>
            <a:ext cx="304800" cy="304800"/>
          </a:xfrm>
          <a:prstGeom prst="rect">
            <a:avLst/>
          </a:prstGeom>
        </p:spPr>
      </p:pic>
      <p:pic>
        <p:nvPicPr>
          <p:cNvPr id="265" name="图片 264">
            <a:extLst>
              <a:ext uri="{FF2B5EF4-FFF2-40B4-BE49-F238E27FC236}">
                <a16:creationId xmlns:a16="http://schemas.microsoft.com/office/drawing/2014/main" id="{C098250C-3644-C047-A2F3-5EFB40D5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57" y="2227424"/>
            <a:ext cx="304800" cy="304800"/>
          </a:xfrm>
          <a:prstGeom prst="rect">
            <a:avLst/>
          </a:prstGeom>
        </p:spPr>
      </p:pic>
      <p:sp>
        <p:nvSpPr>
          <p:cNvPr id="266" name="文本框 265">
            <a:extLst>
              <a:ext uri="{FF2B5EF4-FFF2-40B4-BE49-F238E27FC236}">
                <a16:creationId xmlns:a16="http://schemas.microsoft.com/office/drawing/2014/main" id="{C529B2E2-9364-7146-8554-271BBE57A6C8}"/>
              </a:ext>
            </a:extLst>
          </p:cNvPr>
          <p:cNvSpPr txBox="1"/>
          <p:nvPr/>
        </p:nvSpPr>
        <p:spPr>
          <a:xfrm>
            <a:off x="38818" y="2664756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3 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 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268" name="图片 267">
            <a:extLst>
              <a:ext uri="{FF2B5EF4-FFF2-40B4-BE49-F238E27FC236}">
                <a16:creationId xmlns:a16="http://schemas.microsoft.com/office/drawing/2014/main" id="{9CCBBE44-F853-0940-9EC2-31064FE8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627" y="3166620"/>
            <a:ext cx="304800" cy="304800"/>
          </a:xfrm>
          <a:prstGeom prst="rect">
            <a:avLst/>
          </a:prstGeom>
        </p:spPr>
      </p:pic>
      <p:pic>
        <p:nvPicPr>
          <p:cNvPr id="271" name="图片 270">
            <a:extLst>
              <a:ext uri="{FF2B5EF4-FFF2-40B4-BE49-F238E27FC236}">
                <a16:creationId xmlns:a16="http://schemas.microsoft.com/office/drawing/2014/main" id="{0AF4BA10-8576-AC45-B5AD-6289DB99F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411" y="3715359"/>
            <a:ext cx="304800" cy="304800"/>
          </a:xfrm>
          <a:prstGeom prst="rect">
            <a:avLst/>
          </a:prstGeom>
        </p:spPr>
      </p:pic>
      <p:pic>
        <p:nvPicPr>
          <p:cNvPr id="274" name="图片 273">
            <a:extLst>
              <a:ext uri="{FF2B5EF4-FFF2-40B4-BE49-F238E27FC236}">
                <a16:creationId xmlns:a16="http://schemas.microsoft.com/office/drawing/2014/main" id="{378F46CC-6791-694B-ADF4-C71324B0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240107" y="3324503"/>
            <a:ext cx="304800" cy="304800"/>
          </a:xfrm>
          <a:prstGeom prst="rect">
            <a:avLst/>
          </a:prstGeom>
        </p:spPr>
      </p:pic>
      <p:pic>
        <p:nvPicPr>
          <p:cNvPr id="277" name="图片 276">
            <a:extLst>
              <a:ext uri="{FF2B5EF4-FFF2-40B4-BE49-F238E27FC236}">
                <a16:creationId xmlns:a16="http://schemas.microsoft.com/office/drawing/2014/main" id="{C329CA21-3205-6A4A-AE08-FF3D8390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523811" y="3153359"/>
            <a:ext cx="304800" cy="304800"/>
          </a:xfrm>
          <a:prstGeom prst="rect">
            <a:avLst/>
          </a:prstGeom>
        </p:spPr>
      </p:pic>
      <p:pic>
        <p:nvPicPr>
          <p:cNvPr id="278" name="图片 277">
            <a:extLst>
              <a:ext uri="{FF2B5EF4-FFF2-40B4-BE49-F238E27FC236}">
                <a16:creationId xmlns:a16="http://schemas.microsoft.com/office/drawing/2014/main" id="{E0E1E99C-228C-2B44-AA3F-9BF5551A0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31456" y="3153359"/>
            <a:ext cx="304800" cy="304800"/>
          </a:xfrm>
          <a:prstGeom prst="rect">
            <a:avLst/>
          </a:prstGeom>
        </p:spPr>
      </p:pic>
      <p:pic>
        <p:nvPicPr>
          <p:cNvPr id="280" name="图片 279">
            <a:extLst>
              <a:ext uri="{FF2B5EF4-FFF2-40B4-BE49-F238E27FC236}">
                <a16:creationId xmlns:a16="http://schemas.microsoft.com/office/drawing/2014/main" id="{65536EB9-5B5F-644B-B904-D28F88EF9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37689" y="3026037"/>
            <a:ext cx="304800" cy="304800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F1A6E0DA-4841-C740-88DE-6F84CA7BE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689" y="3318392"/>
            <a:ext cx="304800" cy="304800"/>
          </a:xfrm>
          <a:prstGeom prst="rect">
            <a:avLst/>
          </a:prstGeom>
        </p:spPr>
      </p:pic>
      <p:pic>
        <p:nvPicPr>
          <p:cNvPr id="283" name="图片 282">
            <a:extLst>
              <a:ext uri="{FF2B5EF4-FFF2-40B4-BE49-F238E27FC236}">
                <a16:creationId xmlns:a16="http://schemas.microsoft.com/office/drawing/2014/main" id="{DE7B52E8-03E0-0749-8716-A8F6CC5A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88543" y="3842701"/>
            <a:ext cx="304800" cy="304800"/>
          </a:xfrm>
          <a:prstGeom prst="rect">
            <a:avLst/>
          </a:prstGeom>
        </p:spPr>
      </p:pic>
      <p:pic>
        <p:nvPicPr>
          <p:cNvPr id="284" name="图片 283">
            <a:extLst>
              <a:ext uri="{FF2B5EF4-FFF2-40B4-BE49-F238E27FC236}">
                <a16:creationId xmlns:a16="http://schemas.microsoft.com/office/drawing/2014/main" id="{EA30EEF6-AD78-1C4D-8489-3922215F4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391669" y="3842701"/>
            <a:ext cx="304800" cy="304800"/>
          </a:xfrm>
          <a:prstGeom prst="rect">
            <a:avLst/>
          </a:prstGeom>
        </p:spPr>
      </p:pic>
      <p:pic>
        <p:nvPicPr>
          <p:cNvPr id="286" name="图片 285">
            <a:extLst>
              <a:ext uri="{FF2B5EF4-FFF2-40B4-BE49-F238E27FC236}">
                <a16:creationId xmlns:a16="http://schemas.microsoft.com/office/drawing/2014/main" id="{690FD20F-B954-694A-A163-1E5610F5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053238" y="3994264"/>
            <a:ext cx="304800" cy="304800"/>
          </a:xfrm>
          <a:prstGeom prst="rect">
            <a:avLst/>
          </a:prstGeom>
        </p:spPr>
      </p:pic>
      <p:pic>
        <p:nvPicPr>
          <p:cNvPr id="289" name="图片 288">
            <a:extLst>
              <a:ext uri="{FF2B5EF4-FFF2-40B4-BE49-F238E27FC236}">
                <a16:creationId xmlns:a16="http://schemas.microsoft.com/office/drawing/2014/main" id="{65E4CF73-21AD-574E-ABB7-5814BC80E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58847" y="3905333"/>
            <a:ext cx="304800" cy="304800"/>
          </a:xfrm>
          <a:prstGeom prst="rect">
            <a:avLst/>
          </a:prstGeom>
        </p:spPr>
      </p:pic>
      <p:sp>
        <p:nvSpPr>
          <p:cNvPr id="291" name="文本框 290">
            <a:extLst>
              <a:ext uri="{FF2B5EF4-FFF2-40B4-BE49-F238E27FC236}">
                <a16:creationId xmlns:a16="http://schemas.microsoft.com/office/drawing/2014/main" id="{5B775436-840F-304D-81D6-997B102F99E8}"/>
              </a:ext>
            </a:extLst>
          </p:cNvPr>
          <p:cNvSpPr txBox="1"/>
          <p:nvPr/>
        </p:nvSpPr>
        <p:spPr>
          <a:xfrm>
            <a:off x="46892" y="4319751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 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</a:t>
            </a:r>
            <a:r>
              <a:rPr lang="en" altLang="zh-CN" dirty="0" err="1">
                <a:solidFill>
                  <a:srgbClr val="2AA198"/>
                </a:solidFill>
              </a:rPr>
              <a:t>_yellow</a:t>
            </a:r>
            <a:r>
              <a:rPr lang="en" altLang="zh-CN" dirty="0">
                <a:solidFill>
                  <a:srgbClr val="2AA198"/>
                </a:solidFill>
              </a:rPr>
              <a:t> 2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293" name="图片 292">
            <a:extLst>
              <a:ext uri="{FF2B5EF4-FFF2-40B4-BE49-F238E27FC236}">
                <a16:creationId xmlns:a16="http://schemas.microsoft.com/office/drawing/2014/main" id="{71408566-83D5-064A-A7F0-F974B7F02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16" y="4847127"/>
            <a:ext cx="304800" cy="304800"/>
          </a:xfrm>
          <a:prstGeom prst="rect">
            <a:avLst/>
          </a:prstGeom>
        </p:spPr>
      </p:pic>
      <p:pic>
        <p:nvPicPr>
          <p:cNvPr id="294" name="图片 293">
            <a:extLst>
              <a:ext uri="{FF2B5EF4-FFF2-40B4-BE49-F238E27FC236}">
                <a16:creationId xmlns:a16="http://schemas.microsoft.com/office/drawing/2014/main" id="{BBCF0B14-AE75-3D4B-AC1B-A3C3E7F64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740" y="4847127"/>
            <a:ext cx="304800" cy="304800"/>
          </a:xfrm>
          <a:prstGeom prst="rect">
            <a:avLst/>
          </a:prstGeom>
        </p:spPr>
      </p:pic>
      <p:pic>
        <p:nvPicPr>
          <p:cNvPr id="296" name="图片 295">
            <a:extLst>
              <a:ext uri="{FF2B5EF4-FFF2-40B4-BE49-F238E27FC236}">
                <a16:creationId xmlns:a16="http://schemas.microsoft.com/office/drawing/2014/main" id="{B0CE22A6-784D-CA43-B926-71FA9762F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24405" y="5521392"/>
            <a:ext cx="304800" cy="304800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7821A718-A1C5-5A43-BD77-B66203066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429205" y="5521392"/>
            <a:ext cx="304800" cy="304800"/>
          </a:xfrm>
          <a:prstGeom prst="rect">
            <a:avLst/>
          </a:prstGeom>
        </p:spPr>
      </p:pic>
      <p:pic>
        <p:nvPicPr>
          <p:cNvPr id="299" name="图片 298">
            <a:extLst>
              <a:ext uri="{FF2B5EF4-FFF2-40B4-BE49-F238E27FC236}">
                <a16:creationId xmlns:a16="http://schemas.microsoft.com/office/drawing/2014/main" id="{B7D3C655-324D-2147-A789-EDC9AF3F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207420" y="5036456"/>
            <a:ext cx="304800" cy="304800"/>
          </a:xfrm>
          <a:prstGeom prst="rect">
            <a:avLst/>
          </a:prstGeom>
        </p:spPr>
      </p:pic>
      <p:pic>
        <p:nvPicPr>
          <p:cNvPr id="300" name="图片 299">
            <a:extLst>
              <a:ext uri="{FF2B5EF4-FFF2-40B4-BE49-F238E27FC236}">
                <a16:creationId xmlns:a16="http://schemas.microsoft.com/office/drawing/2014/main" id="{6E54C20E-89A1-9C48-A1B0-79E67F51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207420" y="4746232"/>
            <a:ext cx="304800" cy="304800"/>
          </a:xfrm>
          <a:prstGeom prst="rect">
            <a:avLst/>
          </a:prstGeom>
        </p:spPr>
      </p:pic>
      <p:pic>
        <p:nvPicPr>
          <p:cNvPr id="302" name="图片 301">
            <a:extLst>
              <a:ext uri="{FF2B5EF4-FFF2-40B4-BE49-F238E27FC236}">
                <a16:creationId xmlns:a16="http://schemas.microsoft.com/office/drawing/2014/main" id="{400FA0DA-FF4F-BB4F-A8FB-8543AD913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179823" y="4913900"/>
            <a:ext cx="304800" cy="304800"/>
          </a:xfrm>
          <a:prstGeom prst="rect">
            <a:avLst/>
          </a:prstGeom>
        </p:spPr>
      </p:pic>
      <p:pic>
        <p:nvPicPr>
          <p:cNvPr id="303" name="图片 302">
            <a:extLst>
              <a:ext uri="{FF2B5EF4-FFF2-40B4-BE49-F238E27FC236}">
                <a16:creationId xmlns:a16="http://schemas.microsoft.com/office/drawing/2014/main" id="{A15DD9B3-5A19-8D4B-9423-75C362835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889599" y="4913900"/>
            <a:ext cx="304800" cy="304800"/>
          </a:xfrm>
          <a:prstGeom prst="rect">
            <a:avLst/>
          </a:prstGeom>
        </p:spPr>
      </p:pic>
      <p:pic>
        <p:nvPicPr>
          <p:cNvPr id="305" name="图片 304">
            <a:extLst>
              <a:ext uri="{FF2B5EF4-FFF2-40B4-BE49-F238E27FC236}">
                <a16:creationId xmlns:a16="http://schemas.microsoft.com/office/drawing/2014/main" id="{FEF62F70-15BA-D34F-8CD5-8F4050F4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57403" y="4765518"/>
            <a:ext cx="304800" cy="304800"/>
          </a:xfrm>
          <a:prstGeom prst="rect">
            <a:avLst/>
          </a:prstGeom>
        </p:spPr>
      </p:pic>
      <p:pic>
        <p:nvPicPr>
          <p:cNvPr id="306" name="图片 305">
            <a:extLst>
              <a:ext uri="{FF2B5EF4-FFF2-40B4-BE49-F238E27FC236}">
                <a16:creationId xmlns:a16="http://schemas.microsoft.com/office/drawing/2014/main" id="{CCF63BD4-27FA-4943-8A64-3BF7E0D93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857403" y="5055742"/>
            <a:ext cx="304800" cy="304800"/>
          </a:xfrm>
          <a:prstGeom prst="rect">
            <a:avLst/>
          </a:prstGeom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EF9955EC-F195-8F43-99C1-BB77B488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45501" y="5702312"/>
            <a:ext cx="304800" cy="304800"/>
          </a:xfrm>
          <a:prstGeom prst="rect">
            <a:avLst/>
          </a:prstGeom>
        </p:spPr>
      </p:pic>
      <p:pic>
        <p:nvPicPr>
          <p:cNvPr id="309" name="图片 308">
            <a:extLst>
              <a:ext uri="{FF2B5EF4-FFF2-40B4-BE49-F238E27FC236}">
                <a16:creationId xmlns:a16="http://schemas.microsoft.com/office/drawing/2014/main" id="{A07B8EAD-AF31-0B41-81B4-51172D69F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145501" y="5397512"/>
            <a:ext cx="304800" cy="304800"/>
          </a:xfrm>
          <a:prstGeom prst="rect">
            <a:avLst/>
          </a:prstGeom>
        </p:spPr>
      </p:pic>
      <p:pic>
        <p:nvPicPr>
          <p:cNvPr id="311" name="图片 310">
            <a:extLst>
              <a:ext uri="{FF2B5EF4-FFF2-40B4-BE49-F238E27FC236}">
                <a16:creationId xmlns:a16="http://schemas.microsoft.com/office/drawing/2014/main" id="{434C3621-0A96-F14F-BDE1-EBAB0AFFD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032" y="5563005"/>
            <a:ext cx="304800" cy="304800"/>
          </a:xfrm>
          <a:prstGeom prst="rect">
            <a:avLst/>
          </a:prstGeom>
        </p:spPr>
      </p:pic>
      <p:pic>
        <p:nvPicPr>
          <p:cNvPr id="314" name="图片 313">
            <a:extLst>
              <a:ext uri="{FF2B5EF4-FFF2-40B4-BE49-F238E27FC236}">
                <a16:creationId xmlns:a16="http://schemas.microsoft.com/office/drawing/2014/main" id="{FEC11CB6-486C-BB47-BE10-C74B2696B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84247" y="5443525"/>
            <a:ext cx="304800" cy="304800"/>
          </a:xfrm>
          <a:prstGeom prst="rect">
            <a:avLst/>
          </a:prstGeom>
        </p:spPr>
      </p:pic>
      <p:sp>
        <p:nvSpPr>
          <p:cNvPr id="316" name="文本框 315">
            <a:extLst>
              <a:ext uri="{FF2B5EF4-FFF2-40B4-BE49-F238E27FC236}">
                <a16:creationId xmlns:a16="http://schemas.microsoft.com/office/drawing/2014/main" id="{28F997F1-80F9-F74C-A208-4C203BA0C9EA}"/>
              </a:ext>
            </a:extLst>
          </p:cNvPr>
          <p:cNvSpPr txBox="1"/>
          <p:nvPr/>
        </p:nvSpPr>
        <p:spPr>
          <a:xfrm>
            <a:off x="6765517" y="2849422"/>
            <a:ext cx="5645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</a:t>
            </a:r>
            <a:r>
              <a:rPr lang="en" altLang="zh-CN" dirty="0" err="1">
                <a:solidFill>
                  <a:srgbClr val="2AA198"/>
                </a:solidFill>
              </a:rPr>
              <a:t>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318" name="图片 317">
            <a:extLst>
              <a:ext uri="{FF2B5EF4-FFF2-40B4-BE49-F238E27FC236}">
                <a16:creationId xmlns:a16="http://schemas.microsoft.com/office/drawing/2014/main" id="{97075179-9CB8-0E44-910D-50378EEB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68" y="3621355"/>
            <a:ext cx="304800" cy="304800"/>
          </a:xfrm>
          <a:prstGeom prst="rect">
            <a:avLst/>
          </a:prstGeom>
        </p:spPr>
      </p:pic>
      <p:pic>
        <p:nvPicPr>
          <p:cNvPr id="321" name="图片 320">
            <a:extLst>
              <a:ext uri="{FF2B5EF4-FFF2-40B4-BE49-F238E27FC236}">
                <a16:creationId xmlns:a16="http://schemas.microsoft.com/office/drawing/2014/main" id="{537A60F8-07A2-6641-9979-9B5363A9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68" y="4129019"/>
            <a:ext cx="304800" cy="304800"/>
          </a:xfrm>
          <a:prstGeom prst="rect">
            <a:avLst/>
          </a:prstGeom>
        </p:spPr>
      </p:pic>
      <p:pic>
        <p:nvPicPr>
          <p:cNvPr id="324" name="图片 323">
            <a:extLst>
              <a:ext uri="{FF2B5EF4-FFF2-40B4-BE49-F238E27FC236}">
                <a16:creationId xmlns:a16="http://schemas.microsoft.com/office/drawing/2014/main" id="{679E4A5D-FB7C-A343-B436-D64FAC58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947845" y="3737118"/>
            <a:ext cx="304800" cy="304800"/>
          </a:xfrm>
          <a:prstGeom prst="rect">
            <a:avLst/>
          </a:prstGeom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759AF1DE-222B-EE43-9A0A-28781064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844588" y="3586952"/>
            <a:ext cx="304800" cy="304800"/>
          </a:xfrm>
          <a:prstGeom prst="rect">
            <a:avLst/>
          </a:prstGeom>
        </p:spPr>
      </p:pic>
      <p:pic>
        <p:nvPicPr>
          <p:cNvPr id="328" name="图片 327">
            <a:extLst>
              <a:ext uri="{FF2B5EF4-FFF2-40B4-BE49-F238E27FC236}">
                <a16:creationId xmlns:a16="http://schemas.microsoft.com/office/drawing/2014/main" id="{DC3758D6-7F2B-984F-BBE3-ED1DC5A0D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539788" y="3591019"/>
            <a:ext cx="304800" cy="304800"/>
          </a:xfrm>
          <a:prstGeom prst="rect">
            <a:avLst/>
          </a:prstGeom>
        </p:spPr>
      </p:pic>
      <p:pic>
        <p:nvPicPr>
          <p:cNvPr id="330" name="图片 329">
            <a:extLst>
              <a:ext uri="{FF2B5EF4-FFF2-40B4-BE49-F238E27FC236}">
                <a16:creationId xmlns:a16="http://schemas.microsoft.com/office/drawing/2014/main" id="{E9B5E7FE-2556-6646-B770-47F93B99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64709" y="3407564"/>
            <a:ext cx="304800" cy="304800"/>
          </a:xfrm>
          <a:prstGeom prst="rect">
            <a:avLst/>
          </a:prstGeom>
        </p:spPr>
      </p:pic>
      <p:pic>
        <p:nvPicPr>
          <p:cNvPr id="331" name="图片 330">
            <a:extLst>
              <a:ext uri="{FF2B5EF4-FFF2-40B4-BE49-F238E27FC236}">
                <a16:creationId xmlns:a16="http://schemas.microsoft.com/office/drawing/2014/main" id="{483BD7A1-598D-8746-9232-BC2B6A921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552734" y="3706932"/>
            <a:ext cx="304800" cy="304800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B3A7E1E0-0880-CB43-8ED8-7A81C351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251" y="4272601"/>
            <a:ext cx="304800" cy="304800"/>
          </a:xfrm>
          <a:prstGeom prst="rect">
            <a:avLst/>
          </a:prstGeom>
        </p:spPr>
      </p:pic>
      <p:pic>
        <p:nvPicPr>
          <p:cNvPr id="334" name="图片 333">
            <a:extLst>
              <a:ext uri="{FF2B5EF4-FFF2-40B4-BE49-F238E27FC236}">
                <a16:creationId xmlns:a16="http://schemas.microsoft.com/office/drawing/2014/main" id="{56D3994E-1158-7B4E-8C96-F904CA1E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143" y="4277983"/>
            <a:ext cx="304800" cy="304800"/>
          </a:xfrm>
          <a:prstGeom prst="rect">
            <a:avLst/>
          </a:prstGeom>
        </p:spPr>
      </p:pic>
      <p:pic>
        <p:nvPicPr>
          <p:cNvPr id="336" name="图片 335">
            <a:extLst>
              <a:ext uri="{FF2B5EF4-FFF2-40B4-BE49-F238E27FC236}">
                <a16:creationId xmlns:a16="http://schemas.microsoft.com/office/drawing/2014/main" id="{F521E727-62D8-304C-8681-1BA32D75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775145" y="4427354"/>
            <a:ext cx="304800" cy="304800"/>
          </a:xfrm>
          <a:prstGeom prst="rect">
            <a:avLst/>
          </a:prstGeom>
        </p:spPr>
      </p:pic>
      <p:pic>
        <p:nvPicPr>
          <p:cNvPr id="339" name="图片 338">
            <a:extLst>
              <a:ext uri="{FF2B5EF4-FFF2-40B4-BE49-F238E27FC236}">
                <a16:creationId xmlns:a16="http://schemas.microsoft.com/office/drawing/2014/main" id="{849871FE-3C5E-AA4C-AB86-02A51406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693730" y="4339788"/>
            <a:ext cx="304800" cy="304800"/>
          </a:xfrm>
          <a:prstGeom prst="rect">
            <a:avLst/>
          </a:prstGeom>
        </p:spPr>
      </p:pic>
      <p:sp>
        <p:nvSpPr>
          <p:cNvPr id="341" name="文本框 340">
            <a:extLst>
              <a:ext uri="{FF2B5EF4-FFF2-40B4-BE49-F238E27FC236}">
                <a16:creationId xmlns:a16="http://schemas.microsoft.com/office/drawing/2014/main" id="{AFAE1FF3-6D03-4844-961B-BA194553F5E5}"/>
              </a:ext>
            </a:extLst>
          </p:cNvPr>
          <p:cNvSpPr txBox="1"/>
          <p:nvPr/>
        </p:nvSpPr>
        <p:spPr>
          <a:xfrm>
            <a:off x="6901077" y="4875061"/>
            <a:ext cx="5645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2AA198"/>
                </a:solidFill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343" name="图片 342">
            <a:extLst>
              <a:ext uri="{FF2B5EF4-FFF2-40B4-BE49-F238E27FC236}">
                <a16:creationId xmlns:a16="http://schemas.microsoft.com/office/drawing/2014/main" id="{5F00E164-AFAB-EA48-BFEF-F5B6DBEE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842110" y="2367145"/>
            <a:ext cx="304800" cy="304800"/>
          </a:xfrm>
          <a:prstGeom prst="rect">
            <a:avLst/>
          </a:prstGeom>
        </p:spPr>
      </p:pic>
      <p:pic>
        <p:nvPicPr>
          <p:cNvPr id="344" name="图片 343">
            <a:extLst>
              <a:ext uri="{FF2B5EF4-FFF2-40B4-BE49-F238E27FC236}">
                <a16:creationId xmlns:a16="http://schemas.microsoft.com/office/drawing/2014/main" id="{57C233CE-46AA-F144-8433-A13E5E91F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146910" y="2370936"/>
            <a:ext cx="304800" cy="304800"/>
          </a:xfrm>
          <a:prstGeom prst="rect">
            <a:avLst/>
          </a:prstGeom>
        </p:spPr>
      </p:pic>
      <p:pic>
        <p:nvPicPr>
          <p:cNvPr id="346" name="图片 345">
            <a:extLst>
              <a:ext uri="{FF2B5EF4-FFF2-40B4-BE49-F238E27FC236}">
                <a16:creationId xmlns:a16="http://schemas.microsoft.com/office/drawing/2014/main" id="{50CFD8A0-ECA9-844D-96D6-A2C75CD6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020191" y="2514777"/>
            <a:ext cx="304800" cy="304800"/>
          </a:xfrm>
          <a:prstGeom prst="rect">
            <a:avLst/>
          </a:prstGeom>
        </p:spPr>
      </p:pic>
      <p:pic>
        <p:nvPicPr>
          <p:cNvPr id="347" name="图片 346">
            <a:extLst>
              <a:ext uri="{FF2B5EF4-FFF2-40B4-BE49-F238E27FC236}">
                <a16:creationId xmlns:a16="http://schemas.microsoft.com/office/drawing/2014/main" id="{9DF7B002-615A-384D-9EE7-4A89205DC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982" y="2209977"/>
            <a:ext cx="304800" cy="304800"/>
          </a:xfrm>
          <a:prstGeom prst="rect">
            <a:avLst/>
          </a:prstGeom>
        </p:spPr>
      </p:pic>
      <p:pic>
        <p:nvPicPr>
          <p:cNvPr id="349" name="图片 348">
            <a:extLst>
              <a:ext uri="{FF2B5EF4-FFF2-40B4-BE49-F238E27FC236}">
                <a16:creationId xmlns:a16="http://schemas.microsoft.com/office/drawing/2014/main" id="{44DCE2F4-7475-374A-957D-6485EF93F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152018" y="2350546"/>
            <a:ext cx="304800" cy="304800"/>
          </a:xfrm>
          <a:prstGeom prst="rect">
            <a:avLst/>
          </a:prstGeom>
        </p:spPr>
      </p:pic>
      <p:pic>
        <p:nvPicPr>
          <p:cNvPr id="350" name="图片 349">
            <a:extLst>
              <a:ext uri="{FF2B5EF4-FFF2-40B4-BE49-F238E27FC236}">
                <a16:creationId xmlns:a16="http://schemas.microsoft.com/office/drawing/2014/main" id="{830D9AE8-28B9-4D47-8C38-69D849D54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847218" y="2346755"/>
            <a:ext cx="304800" cy="304800"/>
          </a:xfrm>
          <a:prstGeom prst="rect">
            <a:avLst/>
          </a:prstGeom>
        </p:spPr>
      </p:pic>
      <p:pic>
        <p:nvPicPr>
          <p:cNvPr id="352" name="图片 351">
            <a:extLst>
              <a:ext uri="{FF2B5EF4-FFF2-40B4-BE49-F238E27FC236}">
                <a16:creationId xmlns:a16="http://schemas.microsoft.com/office/drawing/2014/main" id="{7FDDF7E1-61F3-E746-B5C7-D804CB6A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552" y="2179956"/>
            <a:ext cx="304800" cy="304800"/>
          </a:xfrm>
          <a:prstGeom prst="rect">
            <a:avLst/>
          </a:prstGeom>
        </p:spPr>
      </p:pic>
      <p:pic>
        <p:nvPicPr>
          <p:cNvPr id="353" name="图片 352">
            <a:extLst>
              <a:ext uri="{FF2B5EF4-FFF2-40B4-BE49-F238E27FC236}">
                <a16:creationId xmlns:a16="http://schemas.microsoft.com/office/drawing/2014/main" id="{C47B0335-C2F0-3147-B55B-BA13A4931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1029761" y="2484756"/>
            <a:ext cx="304800" cy="304800"/>
          </a:xfrm>
          <a:prstGeom prst="rect">
            <a:avLst/>
          </a:prstGeom>
        </p:spPr>
      </p:pic>
      <p:sp>
        <p:nvSpPr>
          <p:cNvPr id="354" name="文本框 353">
            <a:extLst>
              <a:ext uri="{FF2B5EF4-FFF2-40B4-BE49-F238E27FC236}">
                <a16:creationId xmlns:a16="http://schemas.microsoft.com/office/drawing/2014/main" id="{5CAFAB2A-8458-3D42-91BD-9EEE64DAEA0F}"/>
              </a:ext>
            </a:extLst>
          </p:cNvPr>
          <p:cNvSpPr txBox="1"/>
          <p:nvPr/>
        </p:nvSpPr>
        <p:spPr>
          <a:xfrm>
            <a:off x="6742846" y="1657918"/>
            <a:ext cx="613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</a:t>
            </a:r>
            <a:r>
              <a:rPr lang="en" altLang="zh-CN" dirty="0" err="1">
                <a:solidFill>
                  <a:srgbClr val="2AA198"/>
                </a:solidFill>
              </a:rPr>
              <a:t>_yellow</a:t>
            </a:r>
            <a:r>
              <a:rPr lang="en" altLang="zh-CN" dirty="0">
                <a:solidFill>
                  <a:srgbClr val="2AA198"/>
                </a:solidFill>
              </a:rPr>
              <a:t> 1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356" name="图片 355">
            <a:extLst>
              <a:ext uri="{FF2B5EF4-FFF2-40B4-BE49-F238E27FC236}">
                <a16:creationId xmlns:a16="http://schemas.microsoft.com/office/drawing/2014/main" id="{F27DC567-9E75-7F45-8698-9A79CAA5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49" y="5656410"/>
            <a:ext cx="304800" cy="304800"/>
          </a:xfrm>
          <a:prstGeom prst="rect">
            <a:avLst/>
          </a:prstGeom>
        </p:spPr>
      </p:pic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23A6CBEE-4CEF-3646-B7BF-C2B8EC470D71}"/>
              </a:ext>
            </a:extLst>
          </p:cNvPr>
          <p:cNvGrpSpPr/>
          <p:nvPr/>
        </p:nvGrpSpPr>
        <p:grpSpPr>
          <a:xfrm>
            <a:off x="8180749" y="5623966"/>
            <a:ext cx="315897" cy="369332"/>
            <a:chOff x="-3139149" y="2894431"/>
            <a:chExt cx="315897" cy="369332"/>
          </a:xfrm>
        </p:grpSpPr>
        <p:pic>
          <p:nvPicPr>
            <p:cNvPr id="358" name="图片 357">
              <a:extLst>
                <a:ext uri="{FF2B5EF4-FFF2-40B4-BE49-F238E27FC236}">
                  <a16:creationId xmlns:a16="http://schemas.microsoft.com/office/drawing/2014/main" id="{2DDB75ED-76FD-8540-9BA0-0E40B4DC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59" name="文本框 358">
              <a:extLst>
                <a:ext uri="{FF2B5EF4-FFF2-40B4-BE49-F238E27FC236}">
                  <a16:creationId xmlns:a16="http://schemas.microsoft.com/office/drawing/2014/main" id="{EEA083CA-B62B-7740-9860-3BD526F4079F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61" name="图片 360">
            <a:extLst>
              <a:ext uri="{FF2B5EF4-FFF2-40B4-BE49-F238E27FC236}">
                <a16:creationId xmlns:a16="http://schemas.microsoft.com/office/drawing/2014/main" id="{729A31FE-5B3E-5F45-B918-6EF4ADFB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44212" y="6327342"/>
            <a:ext cx="304800" cy="304800"/>
          </a:xfrm>
          <a:prstGeom prst="rect">
            <a:avLst/>
          </a:prstGeom>
        </p:spPr>
      </p:pic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15B58FC5-4C2C-9F45-90FD-EABB39C36DBD}"/>
              </a:ext>
            </a:extLst>
          </p:cNvPr>
          <p:cNvGrpSpPr/>
          <p:nvPr/>
        </p:nvGrpSpPr>
        <p:grpSpPr>
          <a:xfrm rot="10800000">
            <a:off x="8137915" y="6295894"/>
            <a:ext cx="315897" cy="369332"/>
            <a:chOff x="-3139149" y="2894431"/>
            <a:chExt cx="315897" cy="369332"/>
          </a:xfrm>
        </p:grpSpPr>
        <p:pic>
          <p:nvPicPr>
            <p:cNvPr id="363" name="图片 362">
              <a:extLst>
                <a:ext uri="{FF2B5EF4-FFF2-40B4-BE49-F238E27FC236}">
                  <a16:creationId xmlns:a16="http://schemas.microsoft.com/office/drawing/2014/main" id="{1045448A-8196-D341-97FC-EC538F3A6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64" name="文本框 363">
              <a:extLst>
                <a:ext uri="{FF2B5EF4-FFF2-40B4-BE49-F238E27FC236}">
                  <a16:creationId xmlns:a16="http://schemas.microsoft.com/office/drawing/2014/main" id="{95D350E1-4DA7-9F4A-ADA2-D961E78A727C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66" name="图片 365">
            <a:extLst>
              <a:ext uri="{FF2B5EF4-FFF2-40B4-BE49-F238E27FC236}">
                <a16:creationId xmlns:a16="http://schemas.microsoft.com/office/drawing/2014/main" id="{BB94F27E-A65A-B346-99E1-419757607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73796" y="5700274"/>
            <a:ext cx="304800" cy="30480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BD5F84E3-9CC0-064B-BD68-76B8D2744CA0}"/>
              </a:ext>
            </a:extLst>
          </p:cNvPr>
          <p:cNvGrpSpPr/>
          <p:nvPr/>
        </p:nvGrpSpPr>
        <p:grpSpPr>
          <a:xfrm rot="16200000">
            <a:off x="9068069" y="5357660"/>
            <a:ext cx="315897" cy="369332"/>
            <a:chOff x="-3139149" y="2894431"/>
            <a:chExt cx="315897" cy="369332"/>
          </a:xfrm>
        </p:grpSpPr>
        <p:pic>
          <p:nvPicPr>
            <p:cNvPr id="368" name="图片 367">
              <a:extLst>
                <a:ext uri="{FF2B5EF4-FFF2-40B4-BE49-F238E27FC236}">
                  <a16:creationId xmlns:a16="http://schemas.microsoft.com/office/drawing/2014/main" id="{C3F9CAAD-84CC-6D46-B936-D5A60F84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4E198D77-F025-3048-AF60-334CAC36EF1B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71" name="图片 370">
            <a:extLst>
              <a:ext uri="{FF2B5EF4-FFF2-40B4-BE49-F238E27FC236}">
                <a16:creationId xmlns:a16="http://schemas.microsoft.com/office/drawing/2014/main" id="{DC09B117-2353-9447-B222-4861610A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973179" y="5567891"/>
            <a:ext cx="304800" cy="304800"/>
          </a:xfrm>
          <a:prstGeom prst="rect">
            <a:avLst/>
          </a:prstGeom>
        </p:spPr>
      </p:pic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94785415-92F6-1B44-8E5D-FC4FFCABD360}"/>
              </a:ext>
            </a:extLst>
          </p:cNvPr>
          <p:cNvGrpSpPr/>
          <p:nvPr/>
        </p:nvGrpSpPr>
        <p:grpSpPr>
          <a:xfrm rot="10800000">
            <a:off x="9657282" y="5535803"/>
            <a:ext cx="315897" cy="369332"/>
            <a:chOff x="-3139149" y="2894431"/>
            <a:chExt cx="315897" cy="369332"/>
          </a:xfrm>
        </p:grpSpPr>
        <p:pic>
          <p:nvPicPr>
            <p:cNvPr id="373" name="图片 372">
              <a:extLst>
                <a:ext uri="{FF2B5EF4-FFF2-40B4-BE49-F238E27FC236}">
                  <a16:creationId xmlns:a16="http://schemas.microsoft.com/office/drawing/2014/main" id="{F747A248-A409-7447-BBC1-B8F44A189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E7D7CC67-186F-4A49-8930-BA4450DA23A6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76" name="图片 375">
            <a:extLst>
              <a:ext uri="{FF2B5EF4-FFF2-40B4-BE49-F238E27FC236}">
                <a16:creationId xmlns:a16="http://schemas.microsoft.com/office/drawing/2014/main" id="{1A07E6B4-0169-C348-957A-4AD2EF13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10681" y="5411157"/>
            <a:ext cx="304800" cy="304800"/>
          </a:xfrm>
          <a:prstGeom prst="rect">
            <a:avLst/>
          </a:prstGeom>
        </p:spPr>
      </p:pic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A44D4B73-21E9-4D48-80F8-FF6BA246474E}"/>
              </a:ext>
            </a:extLst>
          </p:cNvPr>
          <p:cNvGrpSpPr/>
          <p:nvPr/>
        </p:nvGrpSpPr>
        <p:grpSpPr>
          <a:xfrm rot="5400000">
            <a:off x="10805310" y="5689239"/>
            <a:ext cx="315897" cy="369332"/>
            <a:chOff x="-3139149" y="2894431"/>
            <a:chExt cx="315897" cy="369332"/>
          </a:xfrm>
        </p:grpSpPr>
        <p:pic>
          <p:nvPicPr>
            <p:cNvPr id="378" name="图片 377">
              <a:extLst>
                <a:ext uri="{FF2B5EF4-FFF2-40B4-BE49-F238E27FC236}">
                  <a16:creationId xmlns:a16="http://schemas.microsoft.com/office/drawing/2014/main" id="{4AB8BB02-92C8-1144-AA84-8B5DEBDB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BB328FF2-C8D6-504A-AC3D-82669A0AB40D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81" name="图片 380">
            <a:extLst>
              <a:ext uri="{FF2B5EF4-FFF2-40B4-BE49-F238E27FC236}">
                <a16:creationId xmlns:a16="http://schemas.microsoft.com/office/drawing/2014/main" id="{EFB4E8E9-F0DB-9E4A-B866-D89E4009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50389" y="6451512"/>
            <a:ext cx="304800" cy="304800"/>
          </a:xfrm>
          <a:prstGeom prst="rect">
            <a:avLst/>
          </a:prstGeom>
        </p:spPr>
      </p:pic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5374B835-F567-C248-A0A6-6C239E79C9C5}"/>
              </a:ext>
            </a:extLst>
          </p:cNvPr>
          <p:cNvGrpSpPr/>
          <p:nvPr/>
        </p:nvGrpSpPr>
        <p:grpSpPr>
          <a:xfrm rot="5400000">
            <a:off x="9045659" y="6119995"/>
            <a:ext cx="315897" cy="369332"/>
            <a:chOff x="-3139149" y="2894431"/>
            <a:chExt cx="315897" cy="369332"/>
          </a:xfrm>
        </p:grpSpPr>
        <p:pic>
          <p:nvPicPr>
            <p:cNvPr id="383" name="图片 382">
              <a:extLst>
                <a:ext uri="{FF2B5EF4-FFF2-40B4-BE49-F238E27FC236}">
                  <a16:creationId xmlns:a16="http://schemas.microsoft.com/office/drawing/2014/main" id="{CC8F0186-B8C8-BC4B-BE79-E791972B3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86D1A51F-0CB9-C44B-9DE2-F65420269208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86" name="图片 385">
            <a:extLst>
              <a:ext uri="{FF2B5EF4-FFF2-40B4-BE49-F238E27FC236}">
                <a16:creationId xmlns:a16="http://schemas.microsoft.com/office/drawing/2014/main" id="{0381CD95-1162-034F-8F07-9C901873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651" y="6301694"/>
            <a:ext cx="304800" cy="304800"/>
          </a:xfrm>
          <a:prstGeom prst="rect">
            <a:avLst/>
          </a:prstGeom>
        </p:spPr>
      </p:pic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9D9C5FD8-9D9F-3C41-BE59-40756EDE5B73}"/>
              </a:ext>
            </a:extLst>
          </p:cNvPr>
          <p:cNvGrpSpPr/>
          <p:nvPr/>
        </p:nvGrpSpPr>
        <p:grpSpPr>
          <a:xfrm>
            <a:off x="9720851" y="6268610"/>
            <a:ext cx="315897" cy="369332"/>
            <a:chOff x="-3139149" y="2894431"/>
            <a:chExt cx="315897" cy="369332"/>
          </a:xfrm>
        </p:grpSpPr>
        <p:pic>
          <p:nvPicPr>
            <p:cNvPr id="388" name="图片 387">
              <a:extLst>
                <a:ext uri="{FF2B5EF4-FFF2-40B4-BE49-F238E27FC236}">
                  <a16:creationId xmlns:a16="http://schemas.microsoft.com/office/drawing/2014/main" id="{EDBDB0A5-1EE5-3A44-A2DF-AFC8C897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89" name="文本框 388">
              <a:extLst>
                <a:ext uri="{FF2B5EF4-FFF2-40B4-BE49-F238E27FC236}">
                  <a16:creationId xmlns:a16="http://schemas.microsoft.com/office/drawing/2014/main" id="{50F18D5A-53CA-EB49-A4F9-114CB60F5D6A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91" name="图片 390">
            <a:extLst>
              <a:ext uri="{FF2B5EF4-FFF2-40B4-BE49-F238E27FC236}">
                <a16:creationId xmlns:a16="http://schemas.microsoft.com/office/drawing/2014/main" id="{6C659A8F-BCB6-9243-B501-A84DB76C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822219" y="6165815"/>
            <a:ext cx="304800" cy="304800"/>
          </a:xfrm>
          <a:prstGeom prst="rect">
            <a:avLst/>
          </a:prstGeom>
        </p:spPr>
      </p:pic>
      <p:grpSp>
        <p:nvGrpSpPr>
          <p:cNvPr id="392" name="组合 391">
            <a:extLst>
              <a:ext uri="{FF2B5EF4-FFF2-40B4-BE49-F238E27FC236}">
                <a16:creationId xmlns:a16="http://schemas.microsoft.com/office/drawing/2014/main" id="{61A7F9A5-8889-C044-BED9-60A6925DAF90}"/>
              </a:ext>
            </a:extLst>
          </p:cNvPr>
          <p:cNvGrpSpPr/>
          <p:nvPr/>
        </p:nvGrpSpPr>
        <p:grpSpPr>
          <a:xfrm rot="16200000">
            <a:off x="10815853" y="6432800"/>
            <a:ext cx="315897" cy="369332"/>
            <a:chOff x="-3139149" y="2894431"/>
            <a:chExt cx="315897" cy="369332"/>
          </a:xfrm>
        </p:grpSpPr>
        <p:pic>
          <p:nvPicPr>
            <p:cNvPr id="393" name="图片 392">
              <a:extLst>
                <a:ext uri="{FF2B5EF4-FFF2-40B4-BE49-F238E27FC236}">
                  <a16:creationId xmlns:a16="http://schemas.microsoft.com/office/drawing/2014/main" id="{CB5C7037-251D-A849-B70E-D3A3F0B2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94" name="文本框 393">
              <a:extLst>
                <a:ext uri="{FF2B5EF4-FFF2-40B4-BE49-F238E27FC236}">
                  <a16:creationId xmlns:a16="http://schemas.microsoft.com/office/drawing/2014/main" id="{D76CD5F0-C3B5-4E4A-A1A9-6A2531EE90C0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96" name="图片 395">
            <a:extLst>
              <a:ext uri="{FF2B5EF4-FFF2-40B4-BE49-F238E27FC236}">
                <a16:creationId xmlns:a16="http://schemas.microsoft.com/office/drawing/2014/main" id="{CBBDAE23-9655-8C4D-AB86-78733B8CB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077" y="555827"/>
            <a:ext cx="304800" cy="304800"/>
          </a:xfrm>
          <a:prstGeom prst="rect">
            <a:avLst/>
          </a:prstGeom>
        </p:spPr>
      </p:pic>
      <p:pic>
        <p:nvPicPr>
          <p:cNvPr id="397" name="图片 396">
            <a:extLst>
              <a:ext uri="{FF2B5EF4-FFF2-40B4-BE49-F238E27FC236}">
                <a16:creationId xmlns:a16="http://schemas.microsoft.com/office/drawing/2014/main" id="{8976BF7B-DCE9-1249-A7BC-253BF9B3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184" y="553501"/>
            <a:ext cx="304800" cy="304800"/>
          </a:xfrm>
          <a:prstGeom prst="rect">
            <a:avLst/>
          </a:prstGeom>
        </p:spPr>
      </p:pic>
      <p:pic>
        <p:nvPicPr>
          <p:cNvPr id="399" name="图片 398">
            <a:extLst>
              <a:ext uri="{FF2B5EF4-FFF2-40B4-BE49-F238E27FC236}">
                <a16:creationId xmlns:a16="http://schemas.microsoft.com/office/drawing/2014/main" id="{3974E064-1A76-8440-900B-C03DD73C9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056077" y="1280437"/>
            <a:ext cx="304800" cy="304800"/>
          </a:xfrm>
          <a:prstGeom prst="rect">
            <a:avLst/>
          </a:prstGeom>
        </p:spPr>
      </p:pic>
      <p:pic>
        <p:nvPicPr>
          <p:cNvPr id="400" name="图片 399">
            <a:extLst>
              <a:ext uri="{FF2B5EF4-FFF2-40B4-BE49-F238E27FC236}">
                <a16:creationId xmlns:a16="http://schemas.microsoft.com/office/drawing/2014/main" id="{49BF466B-9C4A-DD45-B820-EE0393790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51277" y="1282901"/>
            <a:ext cx="304800" cy="304800"/>
          </a:xfrm>
          <a:prstGeom prst="rect">
            <a:avLst/>
          </a:prstGeom>
        </p:spPr>
      </p:pic>
      <p:sp>
        <p:nvSpPr>
          <p:cNvPr id="401" name="文本框 400">
            <a:extLst>
              <a:ext uri="{FF2B5EF4-FFF2-40B4-BE49-F238E27FC236}">
                <a16:creationId xmlns:a16="http://schemas.microsoft.com/office/drawing/2014/main" id="{B30E5301-FF85-EC4F-BB6F-8B56BD6DDB98}"/>
              </a:ext>
            </a:extLst>
          </p:cNvPr>
          <p:cNvSpPr txBox="1"/>
          <p:nvPr/>
        </p:nvSpPr>
        <p:spPr>
          <a:xfrm>
            <a:off x="6694866" y="17291"/>
            <a:ext cx="5497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 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</a:t>
            </a:r>
            <a:r>
              <a:rPr lang="en" altLang="zh-CN" dirty="0" err="1">
                <a:solidFill>
                  <a:srgbClr val="2AA198"/>
                </a:solidFill>
              </a:rPr>
              <a:t>_yellow</a:t>
            </a:r>
            <a:r>
              <a:rPr lang="en" altLang="zh-CN" dirty="0">
                <a:solidFill>
                  <a:srgbClr val="2AA198"/>
                </a:solidFill>
              </a:rPr>
              <a:t> 2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 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</a:t>
            </a:r>
            <a:r>
              <a:rPr lang="en" altLang="zh-CN" dirty="0" err="1">
                <a:solidFill>
                  <a:srgbClr val="2AA198"/>
                </a:solidFill>
              </a:rPr>
              <a:t>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404" name="图片 403">
            <a:extLst>
              <a:ext uri="{FF2B5EF4-FFF2-40B4-BE49-F238E27FC236}">
                <a16:creationId xmlns:a16="http://schemas.microsoft.com/office/drawing/2014/main" id="{F9B971E0-2A35-9347-BD6B-93DFEC0B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70528" y="728397"/>
            <a:ext cx="304800" cy="304800"/>
          </a:xfrm>
          <a:prstGeom prst="rect">
            <a:avLst/>
          </a:prstGeom>
        </p:spPr>
      </p:pic>
      <p:pic>
        <p:nvPicPr>
          <p:cNvPr id="407" name="图片 406">
            <a:extLst>
              <a:ext uri="{FF2B5EF4-FFF2-40B4-BE49-F238E27FC236}">
                <a16:creationId xmlns:a16="http://schemas.microsoft.com/office/drawing/2014/main" id="{EE0011F5-790C-2246-8948-C8378F2F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263956" y="562767"/>
            <a:ext cx="304800" cy="304800"/>
          </a:xfrm>
          <a:prstGeom prst="rect">
            <a:avLst/>
          </a:prstGeom>
        </p:spPr>
      </p:pic>
      <p:pic>
        <p:nvPicPr>
          <p:cNvPr id="410" name="图片 409">
            <a:extLst>
              <a:ext uri="{FF2B5EF4-FFF2-40B4-BE49-F238E27FC236}">
                <a16:creationId xmlns:a16="http://schemas.microsoft.com/office/drawing/2014/main" id="{5CC46BF8-587C-A649-8F5E-038A09A9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89384" y="424283"/>
            <a:ext cx="304800" cy="304800"/>
          </a:xfrm>
          <a:prstGeom prst="rect">
            <a:avLst/>
          </a:prstGeom>
        </p:spPr>
      </p:pic>
      <p:pic>
        <p:nvPicPr>
          <p:cNvPr id="412" name="图片 411">
            <a:extLst>
              <a:ext uri="{FF2B5EF4-FFF2-40B4-BE49-F238E27FC236}">
                <a16:creationId xmlns:a16="http://schemas.microsoft.com/office/drawing/2014/main" id="{8C29E9DD-5B93-164E-B0F3-E5C242588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069655" y="1100925"/>
            <a:ext cx="304800" cy="304800"/>
          </a:xfrm>
          <a:prstGeom prst="rect">
            <a:avLst/>
          </a:prstGeom>
        </p:spPr>
      </p:pic>
      <p:pic>
        <p:nvPicPr>
          <p:cNvPr id="413" name="图片 412">
            <a:extLst>
              <a:ext uri="{FF2B5EF4-FFF2-40B4-BE49-F238E27FC236}">
                <a16:creationId xmlns:a16="http://schemas.microsoft.com/office/drawing/2014/main" id="{3CF6698C-9829-E04A-9C86-69E48BD2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72119" y="1405725"/>
            <a:ext cx="304800" cy="304800"/>
          </a:xfrm>
          <a:prstGeom prst="rect">
            <a:avLst/>
          </a:prstGeom>
        </p:spPr>
      </p:pic>
      <p:pic>
        <p:nvPicPr>
          <p:cNvPr id="415" name="图片 414">
            <a:extLst>
              <a:ext uri="{FF2B5EF4-FFF2-40B4-BE49-F238E27FC236}">
                <a16:creationId xmlns:a16="http://schemas.microsoft.com/office/drawing/2014/main" id="{2C208A48-A115-7540-971B-CCBC34DF3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0322" y="1226326"/>
            <a:ext cx="304800" cy="304800"/>
          </a:xfrm>
          <a:prstGeom prst="rect">
            <a:avLst/>
          </a:prstGeom>
        </p:spPr>
      </p:pic>
      <p:pic>
        <p:nvPicPr>
          <p:cNvPr id="416" name="图片 415">
            <a:extLst>
              <a:ext uri="{FF2B5EF4-FFF2-40B4-BE49-F238E27FC236}">
                <a16:creationId xmlns:a16="http://schemas.microsoft.com/office/drawing/2014/main" id="{B85D414C-1357-0A48-8EA8-8964AD43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122" y="1223862"/>
            <a:ext cx="304800" cy="304800"/>
          </a:xfrm>
          <a:prstGeom prst="rect">
            <a:avLst/>
          </a:prstGeom>
        </p:spPr>
      </p:pic>
      <p:pic>
        <p:nvPicPr>
          <p:cNvPr id="418" name="图片 417">
            <a:extLst>
              <a:ext uri="{FF2B5EF4-FFF2-40B4-BE49-F238E27FC236}">
                <a16:creationId xmlns:a16="http://schemas.microsoft.com/office/drawing/2014/main" id="{008B04BD-F745-A84F-B815-CCFE20B2F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082894" y="1436359"/>
            <a:ext cx="304800" cy="304800"/>
          </a:xfrm>
          <a:prstGeom prst="rect">
            <a:avLst/>
          </a:prstGeom>
        </p:spPr>
      </p:pic>
      <p:pic>
        <p:nvPicPr>
          <p:cNvPr id="419" name="图片 418">
            <a:extLst>
              <a:ext uri="{FF2B5EF4-FFF2-40B4-BE49-F238E27FC236}">
                <a16:creationId xmlns:a16="http://schemas.microsoft.com/office/drawing/2014/main" id="{155BD615-1200-BC4C-856D-EA8C0C80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080430" y="113155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2CFDEA-5174-C846-A3F1-6D9BA92E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76" y="2717800"/>
            <a:ext cx="1104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589</Words>
  <Application>Microsoft Macintosh PowerPoint</Application>
  <PresentationFormat>宽屏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规则块的定义：砖块、旋转、对称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 子</dc:creator>
  <cp:lastModifiedBy>殷 子</cp:lastModifiedBy>
  <cp:revision>39</cp:revision>
  <dcterms:created xsi:type="dcterms:W3CDTF">2022-12-08T05:29:11Z</dcterms:created>
  <dcterms:modified xsi:type="dcterms:W3CDTF">2023-02-20T08:06:01Z</dcterms:modified>
</cp:coreProperties>
</file>