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/aatams/project/list" TargetMode="External"/><Relationship Id="rId4" Type="http://schemas.openxmlformats.org/officeDocument/2006/relationships/hyperlink" Target="/aatams/person/list" TargetMode="External"/><Relationship Id="rId5" Type="http://schemas.openxmlformats.org/officeDocument/2006/relationships/hyperlink" Target="/aatams/organisation/create" TargetMode="External"/><Relationship Id="rId6" Type="http://schemas.openxmlformats.org/officeDocument/2006/relationships/hyperlink" Target="/aatams/project/create" TargetMode="External"/><Relationship Id="rId7" Type="http://schemas.openxmlformats.org/officeDocument/2006/relationships/hyperlink" Target="/aatams/person/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/aatams/organisation/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hlinkClick r:id="rId2" action="ppaction://hlinkfile"/>
          </p:cNvPr>
          <p:cNvSpPr/>
          <p:nvPr/>
        </p:nvSpPr>
        <p:spPr>
          <a:xfrm>
            <a:off x="3127250" y="121291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Organisation</a:t>
            </a:r>
            <a:endParaRPr lang="en-US" sz="1000" dirty="0" smtClean="0"/>
          </a:p>
        </p:txBody>
      </p:sp>
      <p:sp>
        <p:nvSpPr>
          <p:cNvPr id="5" name="Decision 4"/>
          <p:cNvSpPr/>
          <p:nvPr/>
        </p:nvSpPr>
        <p:spPr>
          <a:xfrm>
            <a:off x="3051866" y="1129770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6" name="Process 5">
            <a:hlinkClick r:id="rId3" action="ppaction://hlinkfile"/>
          </p:cNvPr>
          <p:cNvSpPr/>
          <p:nvPr/>
        </p:nvSpPr>
        <p:spPr>
          <a:xfrm>
            <a:off x="3124865" y="2135832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Project</a:t>
            </a:r>
          </a:p>
        </p:txBody>
      </p:sp>
      <p:cxnSp>
        <p:nvCxnSpPr>
          <p:cNvPr id="13" name="Straight Arrow Connector 12"/>
          <p:cNvCxnSpPr>
            <a:stCxn id="5" idx="3"/>
            <a:endCxn id="90" idx="1"/>
          </p:cNvCxnSpPr>
          <p:nvPr/>
        </p:nvCxnSpPr>
        <p:spPr>
          <a:xfrm flipV="1">
            <a:off x="4107498" y="1436093"/>
            <a:ext cx="11187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16200000" flipH="1">
            <a:off x="3384166" y="1937933"/>
            <a:ext cx="393414" cy="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2" idx="2"/>
            <a:endCxn id="34" idx="0"/>
          </p:cNvCxnSpPr>
          <p:nvPr/>
        </p:nvCxnSpPr>
        <p:spPr>
          <a:xfrm rot="16200000" flipH="1">
            <a:off x="3412831" y="3937493"/>
            <a:ext cx="334497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ecision 31"/>
          <p:cNvSpPr/>
          <p:nvPr/>
        </p:nvSpPr>
        <p:spPr>
          <a:xfrm>
            <a:off x="3051866" y="3157994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34" name="Process 33">
            <a:hlinkClick r:id="rId4" action="ppaction://hlinkfile"/>
          </p:cNvPr>
          <p:cNvSpPr/>
          <p:nvPr/>
        </p:nvSpPr>
        <p:spPr>
          <a:xfrm>
            <a:off x="3123276" y="4105139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Person</a:t>
            </a:r>
          </a:p>
        </p:txBody>
      </p:sp>
      <p:cxnSp>
        <p:nvCxnSpPr>
          <p:cNvPr id="45" name="Shape 44"/>
          <p:cNvCxnSpPr>
            <a:stCxn id="90" idx="0"/>
            <a:endCxn id="4" idx="3"/>
          </p:cNvCxnSpPr>
          <p:nvPr/>
        </p:nvCxnSpPr>
        <p:spPr>
          <a:xfrm rot="16200000" flipV="1">
            <a:off x="4511496" y="-42231"/>
            <a:ext cx="702154" cy="16418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59313" y="1189873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48" name="Decision 47"/>
          <p:cNvSpPr/>
          <p:nvPr/>
        </p:nvSpPr>
        <p:spPr>
          <a:xfrm>
            <a:off x="3057429" y="5032711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54" name="Terminator 53"/>
          <p:cNvSpPr/>
          <p:nvPr/>
        </p:nvSpPr>
        <p:spPr>
          <a:xfrm>
            <a:off x="3092341" y="6061166"/>
            <a:ext cx="985810" cy="445319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Installation or Field Data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48" idx="2"/>
            <a:endCxn id="54" idx="0"/>
          </p:cNvCxnSpPr>
          <p:nvPr/>
        </p:nvCxnSpPr>
        <p:spPr>
          <a:xfrm rot="16200000" flipH="1">
            <a:off x="3377342" y="5853261"/>
            <a:ext cx="41580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2" idx="3"/>
            <a:endCxn id="96" idx="1"/>
          </p:cNvCxnSpPr>
          <p:nvPr/>
        </p:nvCxnSpPr>
        <p:spPr>
          <a:xfrm>
            <a:off x="4107498" y="3464318"/>
            <a:ext cx="11187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3"/>
            <a:endCxn id="100" idx="1"/>
          </p:cNvCxnSpPr>
          <p:nvPr/>
        </p:nvCxnSpPr>
        <p:spPr>
          <a:xfrm flipV="1">
            <a:off x="4113061" y="5339034"/>
            <a:ext cx="11132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96" idx="0"/>
            <a:endCxn id="6" idx="3"/>
          </p:cNvCxnSpPr>
          <p:nvPr/>
        </p:nvCxnSpPr>
        <p:spPr>
          <a:xfrm rot="16200000" flipV="1">
            <a:off x="4502667" y="1978754"/>
            <a:ext cx="717426" cy="1644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100" idx="0"/>
            <a:endCxn id="34" idx="3"/>
          </p:cNvCxnSpPr>
          <p:nvPr/>
        </p:nvCxnSpPr>
        <p:spPr>
          <a:xfrm rot="16200000" flipV="1">
            <a:off x="4549963" y="3899177"/>
            <a:ext cx="621247" cy="16458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59313" y="3219685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459313" y="5094402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stCxn id="4" idx="2"/>
            <a:endCxn id="5" idx="0"/>
          </p:cNvCxnSpPr>
          <p:nvPr/>
        </p:nvCxnSpPr>
        <p:spPr>
          <a:xfrm rot="5400000">
            <a:off x="3384151" y="929470"/>
            <a:ext cx="395831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2"/>
            <a:endCxn id="32" idx="0"/>
          </p:cNvCxnSpPr>
          <p:nvPr/>
        </p:nvCxnSpPr>
        <p:spPr>
          <a:xfrm rot="5400000">
            <a:off x="3376117" y="2952046"/>
            <a:ext cx="409514" cy="2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4" idx="2"/>
            <a:endCxn id="48" idx="0"/>
          </p:cNvCxnSpPr>
          <p:nvPr/>
        </p:nvCxnSpPr>
        <p:spPr>
          <a:xfrm rot="16200000" flipH="1">
            <a:off x="3425398" y="4872864"/>
            <a:ext cx="314924" cy="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9681" y="1742419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79681" y="377644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585246" y="5688182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Alternate Process 89">
            <a:hlinkClick r:id="rId5" action="ppaction://hlinkfile"/>
          </p:cNvPr>
          <p:cNvSpPr/>
          <p:nvPr/>
        </p:nvSpPr>
        <p:spPr>
          <a:xfrm>
            <a:off x="5226295" y="1129769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Request New</a:t>
            </a:r>
            <a:endParaRPr lang="en-US" sz="1000" dirty="0"/>
          </a:p>
        </p:txBody>
      </p:sp>
      <p:sp>
        <p:nvSpPr>
          <p:cNvPr id="96" name="Alternate Process 95">
            <a:hlinkClick r:id="rId6" action="ppaction://hlinkfile"/>
          </p:cNvPr>
          <p:cNvSpPr/>
          <p:nvPr/>
        </p:nvSpPr>
        <p:spPr>
          <a:xfrm>
            <a:off x="5226295" y="3159582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Request New</a:t>
            </a:r>
            <a:endParaRPr lang="en-US" sz="1000" dirty="0"/>
          </a:p>
        </p:txBody>
      </p:sp>
      <p:sp>
        <p:nvSpPr>
          <p:cNvPr id="100" name="Alternate Process 99">
            <a:hlinkClick r:id="rId7" action="ppaction://hlinkfile"/>
          </p:cNvPr>
          <p:cNvSpPr/>
          <p:nvPr/>
        </p:nvSpPr>
        <p:spPr>
          <a:xfrm>
            <a:off x="5226296" y="5032710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Request New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12</cp:revision>
  <dcterms:created xsi:type="dcterms:W3CDTF">2011-08-09T05:27:54Z</dcterms:created>
  <dcterms:modified xsi:type="dcterms:W3CDTF">2011-08-09T06:25:59Z</dcterms:modified>
</cp:coreProperties>
</file>