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77" r:id="rId4"/>
    <p:sldId id="278" r:id="rId5"/>
    <p:sldId id="257" r:id="rId6"/>
    <p:sldId id="258" r:id="rId7"/>
    <p:sldId id="267" r:id="rId8"/>
    <p:sldId id="261" r:id="rId9"/>
    <p:sldId id="262" r:id="rId10"/>
    <p:sldId id="273" r:id="rId11"/>
    <p:sldId id="263" r:id="rId12"/>
    <p:sldId id="264" r:id="rId13"/>
    <p:sldId id="265" r:id="rId14"/>
    <p:sldId id="266" r:id="rId15"/>
    <p:sldId id="279" r:id="rId16"/>
    <p:sldId id="280" r:id="rId17"/>
    <p:sldId id="281" r:id="rId18"/>
    <p:sldId id="282" r:id="rId19"/>
    <p:sldId id="268" r:id="rId20"/>
    <p:sldId id="269" r:id="rId21"/>
    <p:sldId id="271" r:id="rId22"/>
    <p:sldId id="274" r:id="rId23"/>
    <p:sldId id="272" r:id="rId24"/>
    <p:sldId id="276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2200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DC7CF-24AE-4F48-891D-506D31EDA13D}" type="datetimeFigureOut">
              <a:rPr lang="en-GB" smtClean="0"/>
              <a:t>31/07/2014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084D2-7B98-47C5-84BD-CD2ED7593D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7362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DC7CF-24AE-4F48-891D-506D31EDA13D}" type="datetimeFigureOut">
              <a:rPr lang="en-GB" smtClean="0"/>
              <a:t>31/07/2014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084D2-7B98-47C5-84BD-CD2ED7593D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6702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DC7CF-24AE-4F48-891D-506D31EDA13D}" type="datetimeFigureOut">
              <a:rPr lang="en-GB" smtClean="0"/>
              <a:t>31/07/2014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084D2-7B98-47C5-84BD-CD2ED7593D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9233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DC7CF-24AE-4F48-891D-506D31EDA13D}" type="datetimeFigureOut">
              <a:rPr lang="en-GB" smtClean="0"/>
              <a:t>31/07/2014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084D2-7B98-47C5-84BD-CD2ED7593D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6098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DC7CF-24AE-4F48-891D-506D31EDA13D}" type="datetimeFigureOut">
              <a:rPr lang="en-GB" smtClean="0"/>
              <a:t>31/07/2014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084D2-7B98-47C5-84BD-CD2ED7593D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251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DC7CF-24AE-4F48-891D-506D31EDA13D}" type="datetimeFigureOut">
              <a:rPr lang="en-GB" smtClean="0"/>
              <a:t>31/07/2014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084D2-7B98-47C5-84BD-CD2ED7593D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0006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DC7CF-24AE-4F48-891D-506D31EDA13D}" type="datetimeFigureOut">
              <a:rPr lang="en-GB" smtClean="0"/>
              <a:t>31/07/2014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084D2-7B98-47C5-84BD-CD2ED7593D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1173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DC7CF-24AE-4F48-891D-506D31EDA13D}" type="datetimeFigureOut">
              <a:rPr lang="en-GB" smtClean="0"/>
              <a:t>31/07/2014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084D2-7B98-47C5-84BD-CD2ED7593D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815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DC7CF-24AE-4F48-891D-506D31EDA13D}" type="datetimeFigureOut">
              <a:rPr lang="en-GB" smtClean="0"/>
              <a:t>31/07/2014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084D2-7B98-47C5-84BD-CD2ED7593D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5415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DC7CF-24AE-4F48-891D-506D31EDA13D}" type="datetimeFigureOut">
              <a:rPr lang="en-GB" smtClean="0"/>
              <a:t>31/07/2014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084D2-7B98-47C5-84BD-CD2ED7593D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4593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DC7CF-24AE-4F48-891D-506D31EDA13D}" type="datetimeFigureOut">
              <a:rPr lang="en-GB" smtClean="0"/>
              <a:t>31/07/2014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084D2-7B98-47C5-84BD-CD2ED7593D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7334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DC7CF-24AE-4F48-891D-506D31EDA13D}" type="datetimeFigureOut">
              <a:rPr lang="en-GB" smtClean="0"/>
              <a:t>31/07/2014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084D2-7B98-47C5-84BD-CD2ED7593D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5325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UKGovLD/registry-core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odes.wmo.int/" TargetMode="External"/><Relationship Id="rId3" Type="http://schemas.openxmlformats.org/officeDocument/2006/relationships/hyperlink" Target="http://environment.data.gov.uk/registry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odes.wmo.int/" TargetMode="External"/><Relationship Id="rId3" Type="http://schemas.openxmlformats.org/officeDocument/2006/relationships/hyperlink" Target="http://environment.data.gov.uk/registry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2420888"/>
            <a:ext cx="7772400" cy="2619722"/>
          </a:xfrm>
        </p:spPr>
        <p:txBody>
          <a:bodyPr>
            <a:normAutofit fontScale="90000"/>
          </a:bodyPr>
          <a:lstStyle/>
          <a:p>
            <a:r>
              <a:rPr lang="en-AU" dirty="0" err="1" smtClean="0"/>
              <a:t>UKGovLD</a:t>
            </a:r>
            <a:r>
              <a:rPr lang="en-AU" dirty="0" smtClean="0"/>
              <a:t> Registry Initial Look (in pictures)</a:t>
            </a:r>
            <a:br>
              <a:rPr lang="en-AU" dirty="0" smtClean="0"/>
            </a:br>
            <a:r>
              <a:rPr lang="en-AU" dirty="0"/>
              <a:t/>
            </a:r>
            <a:br>
              <a:rPr lang="en-AU" dirty="0"/>
            </a:br>
            <a:r>
              <a:rPr lang="en-AU" dirty="0" smtClean="0"/>
              <a:t/>
            </a:r>
            <a:br>
              <a:rPr lang="en-AU" dirty="0" smtClean="0"/>
            </a:br>
            <a:r>
              <a:rPr lang="en-AU" dirty="0"/>
              <a:t/>
            </a:r>
            <a:br>
              <a:rPr lang="en-AU" dirty="0"/>
            </a:br>
            <a:r>
              <a:rPr lang="en-AU" sz="2200" dirty="0" smtClean="0"/>
              <a:t>Dominic Lowe, BoM, May 2014</a:t>
            </a: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801777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Status of items (as per 19135)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074" y="2896259"/>
            <a:ext cx="5915851" cy="1933845"/>
          </a:xfrm>
        </p:spPr>
      </p:pic>
      <p:sp>
        <p:nvSpPr>
          <p:cNvPr id="5" name="Oval 4"/>
          <p:cNvSpPr/>
          <p:nvPr/>
        </p:nvSpPr>
        <p:spPr>
          <a:xfrm>
            <a:off x="6372200" y="2924944"/>
            <a:ext cx="1368152" cy="19442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3551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Function: Upload </a:t>
            </a:r>
            <a:r>
              <a:rPr lang="en-AU" dirty="0" err="1" smtClean="0"/>
              <a:t>batchfile</a:t>
            </a:r>
            <a:r>
              <a:rPr lang="en-AU" dirty="0" smtClean="0"/>
              <a:t> (??)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389" y="2434232"/>
            <a:ext cx="7497222" cy="2857899"/>
          </a:xfrm>
        </p:spPr>
      </p:pic>
    </p:spTree>
    <p:extLst>
      <p:ext uri="{BB962C8B-B14F-4D97-AF65-F5344CB8AC3E}">
        <p14:creationId xmlns:p14="http://schemas.microsoft.com/office/powerpoint/2010/main" val="3535878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Function: Create a new (sub) register – I.e. a new vocabulary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397" y="1600200"/>
            <a:ext cx="5247205" cy="4525963"/>
          </a:xfrm>
        </p:spPr>
      </p:pic>
    </p:spTree>
    <p:extLst>
      <p:ext uri="{BB962C8B-B14F-4D97-AF65-F5344CB8AC3E}">
        <p14:creationId xmlns:p14="http://schemas.microsoft.com/office/powerpoint/2010/main" val="3538422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Function: URI forwarding (for managing vocabs from other domains)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481" y="1600200"/>
            <a:ext cx="6181037" cy="4525963"/>
          </a:xfrm>
        </p:spPr>
      </p:pic>
    </p:spTree>
    <p:extLst>
      <p:ext uri="{BB962C8B-B14F-4D97-AF65-F5344CB8AC3E}">
        <p14:creationId xmlns:p14="http://schemas.microsoft.com/office/powerpoint/2010/main" val="1115623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Function: Add a new vocabulary term (</a:t>
            </a:r>
            <a:r>
              <a:rPr lang="en-AU" dirty="0" err="1" smtClean="0"/>
              <a:t>SKOS:Concept</a:t>
            </a:r>
            <a:r>
              <a:rPr lang="en-AU" dirty="0" smtClean="0"/>
              <a:t>)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572" y="1600200"/>
            <a:ext cx="6686855" cy="4525963"/>
          </a:xfrm>
        </p:spPr>
      </p:pic>
    </p:spTree>
    <p:extLst>
      <p:ext uri="{BB962C8B-B14F-4D97-AF65-F5344CB8AC3E}">
        <p14:creationId xmlns:p14="http://schemas.microsoft.com/office/powerpoint/2010/main" val="11847203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A single vocabulary term (SKOS Concept) with a defined URI.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77175"/>
            <a:ext cx="8229600" cy="3372013"/>
          </a:xfrm>
        </p:spPr>
      </p:pic>
    </p:spTree>
    <p:extLst>
      <p:ext uri="{BB962C8B-B14F-4D97-AF65-F5344CB8AC3E}">
        <p14:creationId xmlns:p14="http://schemas.microsoft.com/office/powerpoint/2010/main" val="27957614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Historical versions </a:t>
            </a:r>
            <a:r>
              <a:rPr lang="en-AU" dirty="0" smtClean="0"/>
              <a:t>of a definition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021" y="1786441"/>
            <a:ext cx="6315957" cy="4153480"/>
          </a:xfrm>
        </p:spPr>
      </p:pic>
    </p:spTree>
    <p:extLst>
      <p:ext uri="{BB962C8B-B14F-4D97-AF65-F5344CB8AC3E}">
        <p14:creationId xmlns:p14="http://schemas.microsoft.com/office/powerpoint/2010/main" val="23884683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When logged in as admin: Can see all terms and status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521" y="1838836"/>
            <a:ext cx="6134957" cy="4048690"/>
          </a:xfrm>
        </p:spPr>
      </p:pic>
    </p:spTree>
    <p:extLst>
      <p:ext uri="{BB962C8B-B14F-4D97-AF65-F5344CB8AC3E}">
        <p14:creationId xmlns:p14="http://schemas.microsoft.com/office/powerpoint/2010/main" val="12658377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When logged out, only see published terms (no 'submitted')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679" y="1943626"/>
            <a:ext cx="6382641" cy="3839111"/>
          </a:xfrm>
        </p:spPr>
      </p:pic>
    </p:spTree>
    <p:extLst>
      <p:ext uri="{BB962C8B-B14F-4D97-AF65-F5344CB8AC3E}">
        <p14:creationId xmlns:p14="http://schemas.microsoft.com/office/powerpoint/2010/main" val="15385819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View metadata about </a:t>
            </a:r>
            <a:r>
              <a:rPr lang="en-AU" dirty="0" err="1" smtClean="0"/>
              <a:t>vocbaulary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03340"/>
            <a:ext cx="8229600" cy="3919682"/>
          </a:xfrm>
        </p:spPr>
      </p:pic>
    </p:spTree>
    <p:extLst>
      <p:ext uri="{BB962C8B-B14F-4D97-AF65-F5344CB8AC3E}">
        <p14:creationId xmlns:p14="http://schemas.microsoft.com/office/powerpoint/2010/main" val="1389067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Intro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AU" dirty="0" smtClean="0"/>
              <a:t>This is just a quick visual overview of the UK </a:t>
            </a:r>
            <a:r>
              <a:rPr lang="en-AU" dirty="0" err="1" smtClean="0"/>
              <a:t>Gov</a:t>
            </a:r>
            <a:r>
              <a:rPr lang="en-AU" dirty="0" smtClean="0"/>
              <a:t> Linked Data </a:t>
            </a:r>
            <a:r>
              <a:rPr lang="en-AU" smtClean="0"/>
              <a:t>Registry (LDRegistry</a:t>
            </a:r>
            <a:r>
              <a:rPr lang="en-AU" dirty="0" smtClean="0"/>
              <a:t>) to capture some first impressions.</a:t>
            </a:r>
            <a:endParaRPr lang="en-AU" dirty="0"/>
          </a:p>
          <a:p>
            <a:pPr lvl="1"/>
            <a:r>
              <a:rPr lang="en-AU" dirty="0" smtClean="0"/>
              <a:t>Using the registry, vocabularies can be managed according to 19135 using SKOS </a:t>
            </a:r>
            <a:r>
              <a:rPr lang="en-AU" dirty="0" err="1" smtClean="0"/>
              <a:t>Colllections</a:t>
            </a:r>
            <a:r>
              <a:rPr lang="en-AU" dirty="0" smtClean="0"/>
              <a:t> and SKOS Concepts</a:t>
            </a:r>
          </a:p>
          <a:p>
            <a:pPr lvl="1"/>
            <a:r>
              <a:rPr lang="en-AU" dirty="0" smtClean="0"/>
              <a:t>Vocabularies and vocabularies are published with persistent HTTP URIs as identifiers.</a:t>
            </a:r>
          </a:p>
          <a:p>
            <a:pPr lvl="1"/>
            <a:r>
              <a:rPr lang="en-AU" dirty="0" smtClean="0"/>
              <a:t>The functionality is aligned with the ISO 19135 standard 'Procedures for Item Registration'</a:t>
            </a:r>
          </a:p>
          <a:p>
            <a:pPr lvl="1"/>
            <a:r>
              <a:rPr lang="en-AU" dirty="0" smtClean="0"/>
              <a:t>The </a:t>
            </a:r>
            <a:r>
              <a:rPr lang="en-AU" dirty="0" err="1" smtClean="0"/>
              <a:t>LDRegistry</a:t>
            </a:r>
            <a:r>
              <a:rPr lang="en-AU" dirty="0" smtClean="0"/>
              <a:t> uses the same '</a:t>
            </a:r>
            <a:r>
              <a:rPr lang="en-AU" dirty="0" err="1" smtClean="0"/>
              <a:t>elda</a:t>
            </a:r>
            <a:r>
              <a:rPr lang="en-AU" dirty="0" smtClean="0"/>
              <a:t>' technology as </a:t>
            </a:r>
            <a:r>
              <a:rPr lang="en-AU" dirty="0" err="1" smtClean="0"/>
              <a:t>SiSSVoc</a:t>
            </a:r>
            <a:r>
              <a:rPr lang="en-AU" dirty="0" smtClean="0"/>
              <a:t>, with additional administrative interfaces for managing content.</a:t>
            </a:r>
          </a:p>
          <a:p>
            <a:pPr lvl="1"/>
            <a:r>
              <a:rPr lang="en-GB" dirty="0" smtClean="0">
                <a:hlinkClick r:id="rId2"/>
              </a:rPr>
              <a:t>https://github.com/UKGovLD/registry-core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59528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Deprecation/supersession (as per 19135)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759" y="2796232"/>
            <a:ext cx="5782482" cy="2133898"/>
          </a:xfrm>
        </p:spPr>
      </p:pic>
    </p:spTree>
    <p:extLst>
      <p:ext uri="{BB962C8B-B14F-4D97-AF65-F5344CB8AC3E}">
        <p14:creationId xmlns:p14="http://schemas.microsoft.com/office/powerpoint/2010/main" val="24132824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Free text search for terms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929122"/>
            <a:ext cx="8229600" cy="1868119"/>
          </a:xfrm>
        </p:spPr>
      </p:pic>
    </p:spTree>
    <p:extLst>
      <p:ext uri="{BB962C8B-B14F-4D97-AF65-F5344CB8AC3E}">
        <p14:creationId xmlns:p14="http://schemas.microsoft.com/office/powerpoint/2010/main" val="14596055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Check for URI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466621"/>
            <a:ext cx="8229600" cy="2793121"/>
          </a:xfrm>
        </p:spPr>
      </p:pic>
    </p:spTree>
    <p:extLst>
      <p:ext uri="{BB962C8B-B14F-4D97-AF65-F5344CB8AC3E}">
        <p14:creationId xmlns:p14="http://schemas.microsoft.com/office/powerpoint/2010/main" val="22774370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SPARQL query endpoint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452" y="1600200"/>
            <a:ext cx="7525095" cy="4525963"/>
          </a:xfrm>
        </p:spPr>
      </p:pic>
    </p:spTree>
    <p:extLst>
      <p:ext uri="{BB962C8B-B14F-4D97-AF65-F5344CB8AC3E}">
        <p14:creationId xmlns:p14="http://schemas.microsoft.com/office/powerpoint/2010/main" val="36456479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72608"/>
          </a:xfrm>
        </p:spPr>
        <p:txBody>
          <a:bodyPr>
            <a:normAutofit fontScale="70000" lnSpcReduction="20000"/>
          </a:bodyPr>
          <a:lstStyle/>
          <a:p>
            <a:r>
              <a:rPr lang="en-AU" dirty="0" smtClean="0"/>
              <a:t>Has potential. Probably on a par with </a:t>
            </a:r>
            <a:r>
              <a:rPr lang="en-AU" dirty="0" err="1" smtClean="0"/>
              <a:t>SissVoc</a:t>
            </a:r>
            <a:r>
              <a:rPr lang="en-AU" dirty="0" smtClean="0"/>
              <a:t> in terms of general maturity but more ambitious in terms of functionality.</a:t>
            </a:r>
          </a:p>
          <a:p>
            <a:r>
              <a:rPr lang="en-AU" dirty="0" smtClean="0"/>
              <a:t>Still 'prototype' but some key functionality is there</a:t>
            </a:r>
          </a:p>
          <a:p>
            <a:pPr lvl="1"/>
            <a:r>
              <a:rPr lang="en-GB" dirty="0" smtClean="0">
                <a:hlinkClick r:id="rId2"/>
              </a:rPr>
              <a:t>http://codes.wmo.int/</a:t>
            </a:r>
            <a:endParaRPr lang="en-GB" dirty="0" smtClean="0"/>
          </a:p>
          <a:p>
            <a:pPr lvl="1"/>
            <a:r>
              <a:rPr lang="en-GB" dirty="0" smtClean="0">
                <a:hlinkClick r:id="rId3"/>
              </a:rPr>
              <a:t>http://environment.data.gov.uk/registry</a:t>
            </a:r>
            <a:endParaRPr lang="en-AU" dirty="0" smtClean="0"/>
          </a:p>
          <a:p>
            <a:r>
              <a:rPr lang="en-AU" dirty="0" smtClean="0"/>
              <a:t>Is well tailored to publishing/managing vocabularies (19135 Register/Register items).</a:t>
            </a:r>
          </a:p>
          <a:p>
            <a:r>
              <a:rPr lang="en-AU" dirty="0" smtClean="0"/>
              <a:t>Has some benefits over </a:t>
            </a:r>
            <a:r>
              <a:rPr lang="en-AU" dirty="0" err="1" smtClean="0"/>
              <a:t>SissVoc</a:t>
            </a:r>
            <a:r>
              <a:rPr lang="en-AU" dirty="0" smtClean="0"/>
              <a:t> in terms of permissions and ease of use as well as being constructed around 19135 fundamentals.</a:t>
            </a:r>
          </a:p>
          <a:p>
            <a:r>
              <a:rPr lang="en-AU" dirty="0" smtClean="0"/>
              <a:t>Also namespace forwarding may be useful (don't know how it works yet)</a:t>
            </a:r>
          </a:p>
          <a:p>
            <a:r>
              <a:rPr lang="en-AU" dirty="0" smtClean="0"/>
              <a:t>Does not do full 19135 governance lifecycle yet (e.g. proposing terms </a:t>
            </a:r>
            <a:r>
              <a:rPr lang="en-AU" dirty="0" err="1" smtClean="0"/>
              <a:t>etc</a:t>
            </a:r>
            <a:r>
              <a:rPr lang="en-AU" dirty="0" smtClean="0"/>
              <a:t>)  - we would have to do this out of band (e.g. </a:t>
            </a:r>
            <a:r>
              <a:rPr lang="en-AU" dirty="0" err="1" smtClean="0"/>
              <a:t>Jira</a:t>
            </a:r>
            <a:r>
              <a:rPr lang="en-AU" dirty="0" smtClean="0"/>
              <a:t>) or implement it.</a:t>
            </a:r>
          </a:p>
          <a:p>
            <a:r>
              <a:rPr lang="en-AU" dirty="0" smtClean="0"/>
              <a:t>Still some issues to investigate about best way to load and update bulk content.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3486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Existing deployments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For an understanding of what the registry front end looks like when deployed and populated:</a:t>
            </a:r>
          </a:p>
          <a:p>
            <a:r>
              <a:rPr lang="en-GB" dirty="0" smtClean="0">
                <a:hlinkClick r:id="rId2"/>
              </a:rPr>
              <a:t>http://codes.wmo.int/</a:t>
            </a:r>
            <a:endParaRPr lang="en-GB" dirty="0" smtClean="0"/>
          </a:p>
          <a:p>
            <a:r>
              <a:rPr lang="en-GB" dirty="0" smtClean="0">
                <a:hlinkClick r:id="rId3"/>
              </a:rPr>
              <a:t>http://environment.data.gov.uk/registry/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6689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Pictorial overview	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The following slides are a quick run through of notable back-end functionality.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2166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Log in is with </a:t>
            </a:r>
            <a:r>
              <a:rPr lang="en-AU" dirty="0" err="1" smtClean="0"/>
              <a:t>OpenID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68294"/>
            <a:ext cx="9144000" cy="2321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81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Permissions for different users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232" y="1810257"/>
            <a:ext cx="6525536" cy="4105848"/>
          </a:xfrm>
        </p:spPr>
      </p:pic>
    </p:spTree>
    <p:extLst>
      <p:ext uri="{BB962C8B-B14F-4D97-AF65-F5344CB8AC3E}">
        <p14:creationId xmlns:p14="http://schemas.microsoft.com/office/powerpoint/2010/main" val="1355014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Permissions on a per-registry (vocabulary) basis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59331"/>
            <a:ext cx="8229600" cy="3407701"/>
          </a:xfrm>
        </p:spPr>
      </p:pic>
    </p:spTree>
    <p:extLst>
      <p:ext uri="{BB962C8B-B14F-4D97-AF65-F5344CB8AC3E}">
        <p14:creationId xmlns:p14="http://schemas.microsoft.com/office/powerpoint/2010/main" val="1728718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The default empty registry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149" y="1600200"/>
            <a:ext cx="5637701" cy="4525963"/>
          </a:xfrm>
        </p:spPr>
      </p:pic>
    </p:spTree>
    <p:extLst>
      <p:ext uri="{BB962C8B-B14F-4D97-AF65-F5344CB8AC3E}">
        <p14:creationId xmlns:p14="http://schemas.microsoft.com/office/powerpoint/2010/main" val="644573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Upload new registry items (vocabularies or vocabulary terms) using RDF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389" y="2434232"/>
            <a:ext cx="7497222" cy="2857899"/>
          </a:xfrm>
        </p:spPr>
      </p:pic>
    </p:spTree>
    <p:extLst>
      <p:ext uri="{BB962C8B-B14F-4D97-AF65-F5344CB8AC3E}">
        <p14:creationId xmlns:p14="http://schemas.microsoft.com/office/powerpoint/2010/main" val="3823860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458</Words>
  <Application>Microsoft Macintosh PowerPoint</Application>
  <PresentationFormat>On-screen Show (4:3)</PresentationFormat>
  <Paragraphs>43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UKGovLD Registry Initial Look (in pictures)    Dominic Lowe, BoM, May 2014</vt:lpstr>
      <vt:lpstr>Intro</vt:lpstr>
      <vt:lpstr>Existing deployments</vt:lpstr>
      <vt:lpstr>Pictorial overview </vt:lpstr>
      <vt:lpstr>Log in is with OpenID</vt:lpstr>
      <vt:lpstr>Permissions for different users</vt:lpstr>
      <vt:lpstr>Permissions on a per-registry (vocabulary) basis</vt:lpstr>
      <vt:lpstr>The default empty registry</vt:lpstr>
      <vt:lpstr>Upload new registry items (vocabularies or vocabulary terms) using RDF</vt:lpstr>
      <vt:lpstr>Status of items (as per 19135)</vt:lpstr>
      <vt:lpstr>Function: Upload batchfile (??)</vt:lpstr>
      <vt:lpstr>Function: Create a new (sub) register – I.e. a new vocabulary</vt:lpstr>
      <vt:lpstr>Function: URI forwarding (for managing vocabs from other domains)</vt:lpstr>
      <vt:lpstr>Function: Add a new vocabulary term (SKOS:Concept)</vt:lpstr>
      <vt:lpstr>A single vocabulary term (SKOS Concept) with a defined URI.</vt:lpstr>
      <vt:lpstr>Historical versions of a definition</vt:lpstr>
      <vt:lpstr>When logged in as admin: Can see all terms and status</vt:lpstr>
      <vt:lpstr>When logged out, only see published terms (no 'submitted')</vt:lpstr>
      <vt:lpstr>View metadata about vocbaulary</vt:lpstr>
      <vt:lpstr>Deprecation/supersession (as per 19135)</vt:lpstr>
      <vt:lpstr>Free text search for terms</vt:lpstr>
      <vt:lpstr>Check for URI</vt:lpstr>
      <vt:lpstr>SPARQL query endpoint</vt:lpstr>
      <vt:lpstr>Summary</vt:lpstr>
    </vt:vector>
  </TitlesOfParts>
  <Company>Bureau of Meteorology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LD Registry Overview (in pictures)    Dominic Lowe, BoM, May 2014</dc:title>
  <dc:creator>Dominic Lowe</dc:creator>
  <cp:lastModifiedBy>Kim Finney</cp:lastModifiedBy>
  <cp:revision>13</cp:revision>
  <dcterms:created xsi:type="dcterms:W3CDTF">2014-05-07T05:26:44Z</dcterms:created>
  <dcterms:modified xsi:type="dcterms:W3CDTF">2014-07-30T22:24:03Z</dcterms:modified>
</cp:coreProperties>
</file>