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574F-285A-CC48-B7A1-B10D2AC0C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0BA75-0673-3A42-BDDE-0A651CF25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F1E0-405E-7B43-9635-F981422C9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727-E884-8E4A-9D2C-0574962C58FA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9E328-7C82-464B-99D1-3D04B2B0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91255-A17D-B048-B3FD-477AA25C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6AEC-63B2-6343-A5AC-57299402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B3EA-B2C6-3B4E-8D78-5E219D9F6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7D356-B2D2-1544-A253-51F83C8BA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A91A1-2EFC-D04D-A626-F01D0EC9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727-E884-8E4A-9D2C-0574962C58FA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935B9-624C-2B4E-9F2F-9BBF8243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6FF4E-8E5B-DE4B-AB20-836052A6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6AEC-63B2-6343-A5AC-57299402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2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8D156-69CD-D94F-B84F-30472DCCD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E828B-404E-CD42-9B66-11DD71120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4DE98-89A7-8946-8EE9-C96FA6A2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727-E884-8E4A-9D2C-0574962C58FA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F3337-685A-9B49-8449-2035E33C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03F38-18DA-D046-9AA3-2C2C6AD77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6AEC-63B2-6343-A5AC-57299402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7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3B1EE-C31C-B949-9BF3-AED566BF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3C525-758D-CB45-BBC6-BC0F14855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160DA-3C10-2A4D-89CF-16C39EF8A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727-E884-8E4A-9D2C-0574962C58FA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37646-C67F-C642-83AD-7DEF943A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E0338-2FAF-B44E-9E75-A4BDE7D2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6AEC-63B2-6343-A5AC-57299402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60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DB319-855C-F444-B1D4-81B34273C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3045C-3A39-154B-BFDA-BA8178FB9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B0580-AB7B-C647-9C18-6917FF327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727-E884-8E4A-9D2C-0574962C58FA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35C7F-C114-DC4D-8AEF-70DAC83D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36CC4-2858-B043-A3FB-023F12B23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6AEC-63B2-6343-A5AC-57299402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7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18E0-7592-484D-BC82-65E812B5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C85C4-4F00-CA43-B111-183545D4A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14299-5ED1-8949-85A8-7CED6A25A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93638-407F-C04B-AEDE-D64283B7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727-E884-8E4A-9D2C-0574962C58FA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6921A-02A8-7046-96D8-3028DD54D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E72D5-B973-4E4B-B220-050B6FA4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6AEC-63B2-6343-A5AC-57299402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61DA-C295-9D42-B1B4-58CDAF77F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655D4-31DC-2540-9F8F-DE809DC15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0F0CC-7885-E343-9011-BCE956084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DF3E78-156F-C148-9859-E2F04BF47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581BE-6D52-FF49-8340-692842701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E77992-1D31-8B49-87C7-DE822D3C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727-E884-8E4A-9D2C-0574962C58FA}" type="datetimeFigureOut">
              <a:rPr lang="en-US" smtClean="0"/>
              <a:t>7/27/21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AF1722-D0B7-534A-BB40-824B002B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0389F0-8701-1A45-9D97-386A3759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6AEC-63B2-6343-A5AC-57299402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4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AD46-E5B6-D44D-B5D5-6AE9BF37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00A78-D135-8643-A1CD-E436964C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727-E884-8E4A-9D2C-0574962C58FA}" type="datetimeFigureOut">
              <a:rPr lang="en-US" smtClean="0"/>
              <a:t>7/27/21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BCB17-09AC-3D49-85E9-612496A64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ECAA4-9FCE-364E-B937-6696B4E0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6AEC-63B2-6343-A5AC-57299402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1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6799D-0C0E-4042-B8E1-AB5E6F69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727-E884-8E4A-9D2C-0574962C58FA}" type="datetimeFigureOut">
              <a:rPr lang="en-US" smtClean="0"/>
              <a:t>7/27/21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B870F-05DB-844B-AF05-51E108644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92FA2-82A6-EE4F-8A68-0796F3AB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6AEC-63B2-6343-A5AC-57299402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8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C987-7032-B641-9C60-CBA83D73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1439-332C-A748-8F24-9FCCD6575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BAF52-BFB1-D24B-B4F5-A7B0F1143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5EAF7-CD7C-6C4B-91F2-F60E018F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727-E884-8E4A-9D2C-0574962C58FA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7B751-BB52-7742-AB29-A69D0AA39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51A1A-CE73-0E4F-AAA4-EC000F2D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6AEC-63B2-6343-A5AC-57299402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EF1E3-0A6C-BF4D-959A-B4D06BA52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8B94-9F57-1545-91CE-94F77EA2B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361F5-C0E1-1244-8070-1A486E2F7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7C378-D6BC-754F-9CE0-A4E61057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727-E884-8E4A-9D2C-0574962C58FA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BDFED-B3AA-A940-BFB9-BA4550B7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4C362-AF25-D24E-BAB5-B74E6084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6AEC-63B2-6343-A5AC-57299402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91762-650A-CD4F-8F7C-9EA1ACBB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0CD8E-C026-8D4A-A4FE-28B5AA4B0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FB12-A04A-A549-8D52-8DE6BA1F4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32727-E884-8E4A-9D2C-0574962C58FA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97FF0-A4C9-4A4F-A9C6-D1D999824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F268A-8328-2641-95B1-143544D54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96AEC-63B2-6343-A5AC-57299402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2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B087-0C61-7940-A220-34C798985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22938-EB09-574B-A74D-F76CC6CC37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07/27/2021</a:t>
            </a:r>
          </a:p>
        </p:txBody>
      </p:sp>
    </p:spTree>
    <p:extLst>
      <p:ext uri="{BB962C8B-B14F-4D97-AF65-F5344CB8AC3E}">
        <p14:creationId xmlns:p14="http://schemas.microsoft.com/office/powerpoint/2010/main" val="2140497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5F5D-ED01-B84D-96BB-C2EABF9C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Alexis/Valentine Paper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1D5E1D-FD20-5D4D-B535-0C8AE04A94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39" y="2022152"/>
            <a:ext cx="10825122" cy="363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372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A4148-4BA1-D749-8CE6-43B0DFC47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455F4-A190-D04C-97DD-AC30A1A51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CQ on </a:t>
            </a:r>
            <a:r>
              <a:rPr lang="en-US" dirty="0" err="1"/>
              <a:t>klone</a:t>
            </a:r>
            <a:endParaRPr lang="en-US" dirty="0"/>
          </a:p>
          <a:p>
            <a:r>
              <a:rPr lang="en-US" dirty="0"/>
              <a:t>UF4 NIST</a:t>
            </a:r>
          </a:p>
          <a:p>
            <a:r>
              <a:rPr lang="en-US" dirty="0"/>
              <a:t>Alexis/Valentine Pt </a:t>
            </a:r>
            <a:r>
              <a:rPr lang="en-US"/>
              <a:t>dimer structure</a:t>
            </a:r>
            <a:endParaRPr lang="en-US" dirty="0"/>
          </a:p>
          <a:p>
            <a:r>
              <a:rPr lang="en-US" dirty="0"/>
              <a:t>Run jobs (</a:t>
            </a:r>
            <a:r>
              <a:rPr lang="en-US" dirty="0" err="1"/>
              <a:t>libcint</a:t>
            </a:r>
            <a:r>
              <a:rPr lang="en-US" dirty="0"/>
              <a:t> vs. </a:t>
            </a:r>
            <a:r>
              <a:rPr lang="en-US" dirty="0" err="1"/>
              <a:t>libint</a:t>
            </a:r>
            <a:r>
              <a:rPr lang="en-US" dirty="0"/>
              <a:t> seg contracted)</a:t>
            </a:r>
          </a:p>
          <a:p>
            <a:r>
              <a:rPr lang="en-US" dirty="0"/>
              <a:t>Team Viewer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0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31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CD</vt:lpstr>
      <vt:lpstr>Alexis/Valentine Paper</vt:lpstr>
      <vt:lpstr>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</dc:title>
  <dc:creator>Aodong Liu</dc:creator>
  <cp:lastModifiedBy>Aodong Liu</cp:lastModifiedBy>
  <cp:revision>2</cp:revision>
  <dcterms:created xsi:type="dcterms:W3CDTF">2021-07-27T18:54:32Z</dcterms:created>
  <dcterms:modified xsi:type="dcterms:W3CDTF">2021-07-27T22:14:29Z</dcterms:modified>
</cp:coreProperties>
</file>