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81"/>
    <p:restoredTop sz="96327"/>
  </p:normalViewPr>
  <p:slideViewPr>
    <p:cSldViewPr snapToGrid="0" snapToObjects="1">
      <p:cViewPr varScale="1">
        <p:scale>
          <a:sx n="224" d="100"/>
          <a:sy n="224" d="100"/>
        </p:scale>
        <p:origin x="3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4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0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6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5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2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5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1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8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5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75ECA-0918-3546-879C-2D9AD65E790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ubble chart&#10;&#10;Description automatically generated">
            <a:extLst>
              <a:ext uri="{FF2B5EF4-FFF2-40B4-BE49-F238E27FC236}">
                <a16:creationId xmlns:a16="http://schemas.microsoft.com/office/drawing/2014/main" id="{480C5FF3-0E2C-1B41-9B41-35CAB819A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11" t="26369" r="23141" b="23126"/>
          <a:stretch/>
        </p:blipFill>
        <p:spPr>
          <a:xfrm>
            <a:off x="6747250" y="2627112"/>
            <a:ext cx="2296838" cy="1190375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1BC0307D-417B-8D44-A93A-245B7CD9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94" t="-2766" r="29592" b="22766"/>
          <a:stretch/>
        </p:blipFill>
        <p:spPr>
          <a:xfrm>
            <a:off x="6906275" y="194059"/>
            <a:ext cx="1647056" cy="1735443"/>
          </a:xfrm>
          <a:prstGeom prst="rect">
            <a:avLst/>
          </a:prstGeom>
        </p:spPr>
      </p:pic>
      <p:pic>
        <p:nvPicPr>
          <p:cNvPr id="12" name="Picture 11" descr="Chart, bubble chart&#10;&#10;Description automatically generated">
            <a:extLst>
              <a:ext uri="{FF2B5EF4-FFF2-40B4-BE49-F238E27FC236}">
                <a16:creationId xmlns:a16="http://schemas.microsoft.com/office/drawing/2014/main" id="{31A7BF74-6714-B749-BC4F-961AF8C163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06" t="26240" r="18633" b="31414"/>
          <a:stretch/>
        </p:blipFill>
        <p:spPr>
          <a:xfrm>
            <a:off x="6722852" y="4628687"/>
            <a:ext cx="2345634" cy="886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36F526-EAFD-AA67-EF15-8AC06847C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14" y="-555431"/>
            <a:ext cx="7413431" cy="74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8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80599372-D058-3347-B857-8DE647572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1" t="2389" r="23661" b="17374"/>
          <a:stretch/>
        </p:blipFill>
        <p:spPr>
          <a:xfrm>
            <a:off x="524845" y="396076"/>
            <a:ext cx="2201319" cy="1814601"/>
          </a:xfrm>
          <a:prstGeom prst="rect">
            <a:avLst/>
          </a:prstGeom>
        </p:spPr>
      </p:pic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E68DFDFE-074C-BA4C-A362-D80CA248A1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67" t="19068" r="20884" b="15329"/>
          <a:stretch/>
        </p:blipFill>
        <p:spPr>
          <a:xfrm>
            <a:off x="4810540" y="675979"/>
            <a:ext cx="2632864" cy="1597451"/>
          </a:xfrm>
          <a:prstGeom prst="rect">
            <a:avLst/>
          </a:prstGeom>
        </p:spPr>
      </p:pic>
      <p:pic>
        <p:nvPicPr>
          <p:cNvPr id="11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27D504D7-7CFC-C74B-8202-E0FB8414D9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85" r="27967" b="11113"/>
          <a:stretch/>
        </p:blipFill>
        <p:spPr>
          <a:xfrm>
            <a:off x="7231636" y="307637"/>
            <a:ext cx="1912364" cy="1991474"/>
          </a:xfrm>
          <a:prstGeom prst="rect">
            <a:avLst/>
          </a:prstGeom>
        </p:spPr>
      </p:pic>
      <p:pic>
        <p:nvPicPr>
          <p:cNvPr id="13" name="Picture 12" descr="Chart, bubble chart&#10;&#10;Description automatically generated">
            <a:extLst>
              <a:ext uri="{FF2B5EF4-FFF2-40B4-BE49-F238E27FC236}">
                <a16:creationId xmlns:a16="http://schemas.microsoft.com/office/drawing/2014/main" id="{CBC90044-2906-E14A-8919-1F9978ED7A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268" t="2284" r="25756" b="-2284"/>
          <a:stretch/>
        </p:blipFill>
        <p:spPr>
          <a:xfrm>
            <a:off x="2953109" y="399625"/>
            <a:ext cx="1811997" cy="2064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59D0B2-1C58-2709-13FB-E1ABC7146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5143" y="2273428"/>
            <a:ext cx="9169143" cy="458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0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DD4DF22-2738-A747-B6A4-706B78740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977"/>
            <a:ext cx="9144000" cy="6096000"/>
          </a:xfrm>
          <a:prstGeom prst="rect">
            <a:avLst/>
          </a:prstGeom>
        </p:spPr>
      </p:pic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7862E76A-DA41-F847-A99B-B27C2EF497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963" t="13668" r="23346" b="24344"/>
          <a:stretch/>
        </p:blipFill>
        <p:spPr>
          <a:xfrm>
            <a:off x="4049487" y="-269459"/>
            <a:ext cx="2516020" cy="170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CC43A2-6A47-CD4F-B62A-D4C459DA6F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198" t="1269" r="762" b="73490"/>
          <a:stretch/>
        </p:blipFill>
        <p:spPr>
          <a:xfrm>
            <a:off x="6305668" y="35023"/>
            <a:ext cx="2838332" cy="15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9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FC164B-D237-F044-8B83-3BE26BAD8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0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ubble chart&#10;&#10;Description automatically generated">
            <a:extLst>
              <a:ext uri="{FF2B5EF4-FFF2-40B4-BE49-F238E27FC236}">
                <a16:creationId xmlns:a16="http://schemas.microsoft.com/office/drawing/2014/main" id="{480C5FF3-0E2C-1B41-9B41-35CAB819A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11" t="26369" r="23141" b="23126"/>
          <a:stretch/>
        </p:blipFill>
        <p:spPr>
          <a:xfrm>
            <a:off x="6747250" y="2627112"/>
            <a:ext cx="2296838" cy="1190375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1BC0307D-417B-8D44-A93A-245B7CD9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94" t="-2766" r="29592" b="22766"/>
          <a:stretch/>
        </p:blipFill>
        <p:spPr>
          <a:xfrm>
            <a:off x="6906275" y="194059"/>
            <a:ext cx="1647056" cy="1735443"/>
          </a:xfrm>
          <a:prstGeom prst="rect">
            <a:avLst/>
          </a:prstGeom>
        </p:spPr>
      </p:pic>
      <p:pic>
        <p:nvPicPr>
          <p:cNvPr id="12" name="Picture 11" descr="Chart, bubble chart&#10;&#10;Description automatically generated">
            <a:extLst>
              <a:ext uri="{FF2B5EF4-FFF2-40B4-BE49-F238E27FC236}">
                <a16:creationId xmlns:a16="http://schemas.microsoft.com/office/drawing/2014/main" id="{31A7BF74-6714-B749-BC4F-961AF8C163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06" t="26240" r="18633" b="31414"/>
          <a:stretch/>
        </p:blipFill>
        <p:spPr>
          <a:xfrm>
            <a:off x="6722852" y="4827470"/>
            <a:ext cx="2345634" cy="8860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CE7E9B5-6CB9-C5EF-6645-2FD4086C7C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85"/>
          <a:stretch/>
        </p:blipFill>
        <p:spPr>
          <a:xfrm>
            <a:off x="99914" y="12991"/>
            <a:ext cx="7431631" cy="68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9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80599372-D058-3347-B857-8DE647572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1" t="2389" r="23661" b="17374"/>
          <a:stretch/>
        </p:blipFill>
        <p:spPr>
          <a:xfrm>
            <a:off x="524845" y="396076"/>
            <a:ext cx="2201319" cy="1814601"/>
          </a:xfrm>
          <a:prstGeom prst="rect">
            <a:avLst/>
          </a:prstGeom>
        </p:spPr>
      </p:pic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E68DFDFE-074C-BA4C-A362-D80CA248A1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67" t="19068" r="20884" b="15329"/>
          <a:stretch/>
        </p:blipFill>
        <p:spPr>
          <a:xfrm>
            <a:off x="4810540" y="675979"/>
            <a:ext cx="2632864" cy="1597451"/>
          </a:xfrm>
          <a:prstGeom prst="rect">
            <a:avLst/>
          </a:prstGeom>
        </p:spPr>
      </p:pic>
      <p:pic>
        <p:nvPicPr>
          <p:cNvPr id="11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27D504D7-7CFC-C74B-8202-E0FB8414D9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85" r="27967" b="11113"/>
          <a:stretch/>
        </p:blipFill>
        <p:spPr>
          <a:xfrm>
            <a:off x="7231636" y="307637"/>
            <a:ext cx="1912364" cy="1991474"/>
          </a:xfrm>
          <a:prstGeom prst="rect">
            <a:avLst/>
          </a:prstGeom>
        </p:spPr>
      </p:pic>
      <p:pic>
        <p:nvPicPr>
          <p:cNvPr id="13" name="Picture 12" descr="Chart, bubble chart&#10;&#10;Description automatically generated">
            <a:extLst>
              <a:ext uri="{FF2B5EF4-FFF2-40B4-BE49-F238E27FC236}">
                <a16:creationId xmlns:a16="http://schemas.microsoft.com/office/drawing/2014/main" id="{CBC90044-2906-E14A-8919-1F9978ED7A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268" t="2284" r="25756" b="-2284"/>
          <a:stretch/>
        </p:blipFill>
        <p:spPr>
          <a:xfrm>
            <a:off x="2953109" y="399625"/>
            <a:ext cx="1811997" cy="2064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59D0B2-1C58-2709-13FB-E1ABC7146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5143" y="2273428"/>
            <a:ext cx="9169143" cy="458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8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0</Words>
  <Application>Microsoft Macintosh PowerPoint</Application>
  <PresentationFormat>On-screen Show (4:3)</PresentationFormat>
  <Paragraphs>0</Paragraphs>
  <Slides>6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Aodong Liu</dc:creator>
  <cp:lastModifiedBy>AODONG LIU</cp:lastModifiedBy>
  <cp:revision>4</cp:revision>
  <dcterms:created xsi:type="dcterms:W3CDTF">2022-03-18T22:26:03Z</dcterms:created>
  <dcterms:modified xsi:type="dcterms:W3CDTF">2022-06-20T17:42:18Z</dcterms:modified>
</cp:coreProperties>
</file>