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0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1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1" t="26369" r="23141" b="23126"/>
          <a:stretch/>
        </p:blipFill>
        <p:spPr>
          <a:xfrm>
            <a:off x="6747250" y="2627112"/>
            <a:ext cx="2296838" cy="1190375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6906275" y="194059"/>
            <a:ext cx="1647056" cy="1735443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31A7BF74-6714-B749-BC4F-961AF8C16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06" t="26240" r="18633" b="31414"/>
          <a:stretch/>
        </p:blipFill>
        <p:spPr>
          <a:xfrm>
            <a:off x="6722852" y="4827470"/>
            <a:ext cx="2345634" cy="8860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E7E9B5-6CB9-C5EF-6645-2FD4086C7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/>
          <a:stretch/>
        </p:blipFill>
        <p:spPr>
          <a:xfrm>
            <a:off x="99914" y="12991"/>
            <a:ext cx="7431631" cy="68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1" t="2389" r="23661" b="17374"/>
          <a:stretch/>
        </p:blipFill>
        <p:spPr>
          <a:xfrm>
            <a:off x="524845" y="396076"/>
            <a:ext cx="2201319" cy="181460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7" t="19068" r="20884" b="15329"/>
          <a:stretch/>
        </p:blipFill>
        <p:spPr>
          <a:xfrm>
            <a:off x="4810540" y="675979"/>
            <a:ext cx="2632864" cy="1597451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5" r="27967" b="11113"/>
          <a:stretch/>
        </p:blipFill>
        <p:spPr>
          <a:xfrm>
            <a:off x="7231636" y="307637"/>
            <a:ext cx="1912364" cy="199147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68" t="2284" r="25756" b="-2284"/>
          <a:stretch/>
        </p:blipFill>
        <p:spPr>
          <a:xfrm>
            <a:off x="2953109" y="399625"/>
            <a:ext cx="1811997" cy="206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9D0B2-1C58-2709-13FB-E1ABC7146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143" y="2273428"/>
            <a:ext cx="9169143" cy="45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DD4DF22-2738-A747-B6A4-706B7874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977"/>
            <a:ext cx="9144000" cy="609600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7862E76A-DA41-F847-A99B-B27C2EF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63" t="13668" r="23346" b="24344"/>
          <a:stretch/>
        </p:blipFill>
        <p:spPr>
          <a:xfrm>
            <a:off x="4049487" y="-269459"/>
            <a:ext cx="2516020" cy="170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C43A2-6A47-CD4F-B62A-D4C459DA6F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98" t="1269" r="762" b="73490"/>
          <a:stretch/>
        </p:blipFill>
        <p:spPr>
          <a:xfrm>
            <a:off x="6305668" y="35023"/>
            <a:ext cx="2838332" cy="15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C164B-D237-F044-8B83-3BE26BAD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1" t="26369" r="23141" b="23126"/>
          <a:stretch/>
        </p:blipFill>
        <p:spPr>
          <a:xfrm>
            <a:off x="6747250" y="2627112"/>
            <a:ext cx="2296838" cy="1190375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6906275" y="194059"/>
            <a:ext cx="1647056" cy="1735443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31A7BF74-6714-B749-BC4F-961AF8C16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06" t="26240" r="18633" b="31414"/>
          <a:stretch/>
        </p:blipFill>
        <p:spPr>
          <a:xfrm>
            <a:off x="6722852" y="4827470"/>
            <a:ext cx="2345634" cy="8860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E7E9B5-6CB9-C5EF-6645-2FD4086C7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/>
          <a:stretch/>
        </p:blipFill>
        <p:spPr>
          <a:xfrm>
            <a:off x="99914" y="12991"/>
            <a:ext cx="7431631" cy="68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1" t="2389" r="23661" b="17374"/>
          <a:stretch/>
        </p:blipFill>
        <p:spPr>
          <a:xfrm>
            <a:off x="524845" y="396076"/>
            <a:ext cx="2201319" cy="181460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7" t="19068" r="20884" b="15329"/>
          <a:stretch/>
        </p:blipFill>
        <p:spPr>
          <a:xfrm>
            <a:off x="4810540" y="675979"/>
            <a:ext cx="2632864" cy="1597451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5" r="27967" b="11113"/>
          <a:stretch/>
        </p:blipFill>
        <p:spPr>
          <a:xfrm>
            <a:off x="7231636" y="307637"/>
            <a:ext cx="1912364" cy="199147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68" t="2284" r="25756" b="-2284"/>
          <a:stretch/>
        </p:blipFill>
        <p:spPr>
          <a:xfrm>
            <a:off x="2953109" y="399625"/>
            <a:ext cx="1811997" cy="206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9D0B2-1C58-2709-13FB-E1ABC7146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143" y="2273428"/>
            <a:ext cx="9169143" cy="45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8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0</Words>
  <Application>Microsoft Macintosh PowerPoint</Application>
  <PresentationFormat>On-screen Show (4:3)</PresentationFormat>
  <Paragraphs>0</Paragraphs>
  <Slides>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3</cp:revision>
  <dcterms:created xsi:type="dcterms:W3CDTF">2022-03-18T22:26:03Z</dcterms:created>
  <dcterms:modified xsi:type="dcterms:W3CDTF">2022-04-18T23:27:02Z</dcterms:modified>
</cp:coreProperties>
</file>