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sldIdLst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>
          <p15:clr>
            <a:srgbClr val="A4A3A4"/>
          </p15:clr>
        </p15:guide>
        <p15:guide id="2" pos="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  <a:srgbClr val="E8D3A2"/>
    <a:srgbClr val="B7A57A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 showGuides="1">
      <p:cViewPr>
        <p:scale>
          <a:sx n="114" d="100"/>
          <a:sy n="114" d="100"/>
        </p:scale>
        <p:origin x="264" y="184"/>
      </p:cViewPr>
      <p:guideLst>
        <p:guide orient="horz" pos="965"/>
        <p:guide pos="4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341247"/>
            <a:ext cx="1495448" cy="13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559791"/>
            <a:ext cx="6972300" cy="26290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Sans, 24 pt.)</a:t>
            </a:r>
          </a:p>
          <a:p>
            <a:pPr lvl="1"/>
            <a:r>
              <a:rPr lang="en-US" dirty="0" smtClean="0"/>
              <a:t>Second level (Open Sans, 20)</a:t>
            </a:r>
          </a:p>
          <a:p>
            <a:pPr lvl="2"/>
            <a:r>
              <a:rPr lang="en-US" dirty="0" smtClean="0"/>
              <a:t>Third level (Open Sans, 18)</a:t>
            </a:r>
          </a:p>
          <a:p>
            <a:pPr lvl="3"/>
            <a:r>
              <a:rPr lang="en-US" dirty="0" smtClean="0"/>
              <a:t>Fourth level (Open Sans, 16)</a:t>
            </a:r>
          </a:p>
          <a:p>
            <a:pPr lvl="4"/>
            <a:r>
              <a:rPr lang="en-US" dirty="0" smtClean="0"/>
              <a:t>Fifth level (Open Sans,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9" y="371510"/>
            <a:ext cx="822776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Sans, 24 pt.)</a:t>
            </a:r>
          </a:p>
          <a:p>
            <a:pPr lvl="1"/>
            <a:r>
              <a:rPr lang="en-US" dirty="0" smtClean="0"/>
              <a:t>Second level (Open Sans, 20)</a:t>
            </a:r>
          </a:p>
          <a:p>
            <a:pPr lvl="2"/>
            <a:r>
              <a:rPr lang="en-US" dirty="0" smtClean="0"/>
              <a:t>Third level (Open Sans, 18)</a:t>
            </a:r>
          </a:p>
          <a:p>
            <a:pPr lvl="3"/>
            <a:r>
              <a:rPr lang="en-US" dirty="0" smtClean="0"/>
              <a:t>Fourth level (Open Sans, 16)</a:t>
            </a:r>
          </a:p>
          <a:p>
            <a:pPr lvl="4"/>
            <a:r>
              <a:rPr lang="en-US" dirty="0" smtClean="0"/>
              <a:t>Fifth level (Open Sans,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lang="cs-CZ" sz="3000" b="1" i="0" smtClean="0">
                <a:effectLst/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4" y="1384924"/>
            <a:ext cx="789558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16644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173694"/>
            <a:ext cx="1600200" cy="139700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1269313"/>
            <a:ext cx="2425295" cy="163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1757" y="1531938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65125"/>
            <a:ext cx="8184663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305" y="371511"/>
            <a:ext cx="8196210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182446" y="-3060701"/>
            <a:ext cx="9367953" cy="479735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10428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700" y="1384031"/>
            <a:ext cx="78956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9144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POWERPOINT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Go to uw.edu/brand/fonts</a:t>
            </a:r>
          </a:p>
          <a:p>
            <a:r>
              <a:rPr lang="en-US" smtClean="0"/>
              <a:t>Download three fonts: </a:t>
            </a:r>
            <a:br>
              <a:rPr lang="en-US" smtClean="0"/>
            </a:br>
            <a:r>
              <a:rPr lang="en-US" smtClean="0"/>
              <a:t>Encode Sans, Uni Sans, Open Sans</a:t>
            </a:r>
          </a:p>
          <a:p>
            <a:r>
              <a:rPr lang="en-US" smtClean="0"/>
              <a:t>You may need to close PowerPoint and re-open in order to access the fonts. </a:t>
            </a:r>
          </a:p>
          <a:p>
            <a:r>
              <a:rPr lang="en-US" smtClean="0"/>
              <a:t>All templates themes include these brand fonts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YOU WILL NEED TO INSTALL FONTS TO USE THIS TEMPLATE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A UW color palette is built into this theme.</a:t>
            </a:r>
          </a:p>
          <a:p>
            <a:r>
              <a:rPr lang="en-US" smtClean="0"/>
              <a:t>There are three layout styles and two designs in this theme: Gold and White</a:t>
            </a:r>
          </a:p>
          <a:p>
            <a:endParaRPr lang="en-US" smtClean="0"/>
          </a:p>
          <a:p>
            <a:r>
              <a:rPr lang="en-US" smtClean="0"/>
              <a:t>The graphic elements, like the bar and the logos are in the Master Sheets. To edit them go to view &gt; master &gt; slide master. 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uw.edu.  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FOR GENERAL USE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ON-BRAND 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157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Office Theme</vt:lpstr>
      <vt:lpstr>1_Custom Design</vt:lpstr>
      <vt:lpstr>BRAND POWERPOINT TEMPLATE</vt:lpstr>
      <vt:lpstr>FONTS</vt:lpstr>
      <vt:lpstr>THIS POWERPOINT THEME</vt:lpstr>
      <vt:lpstr>ON-BRAND  STATEMENT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Sydney Brown</cp:lastModifiedBy>
  <cp:revision>21</cp:revision>
  <dcterms:created xsi:type="dcterms:W3CDTF">2014-10-14T00:51:43Z</dcterms:created>
  <dcterms:modified xsi:type="dcterms:W3CDTF">2017-09-29T04:33:09Z</dcterms:modified>
</cp:coreProperties>
</file>