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sldIdLst>
    <p:sldId id="259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82"/>
  </p:normalViewPr>
  <p:slideViewPr>
    <p:cSldViewPr snapToGrid="0" snapToObjects="1" showGuides="1">
      <p:cViewPr>
        <p:scale>
          <a:sx n="105" d="100"/>
          <a:sy n="105" d="100"/>
        </p:scale>
        <p:origin x="984" y="39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REGULAR, 24 PT.)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5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5" y="365125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7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5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</a:t>
            </a:r>
            <a:br>
              <a:rPr lang="en-US" dirty="0" smtClean="0"/>
            </a:br>
            <a:r>
              <a:rPr lang="en-US" dirty="0" smtClean="0"/>
              <a:t>POWERPOINT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Go to uw.edu/brand/fonts</a:t>
            </a:r>
          </a:p>
          <a:p>
            <a:r>
              <a:rPr lang="en-US" smtClean="0"/>
              <a:t>Download three fonts: </a:t>
            </a:r>
            <a:br>
              <a:rPr lang="en-US" smtClean="0"/>
            </a:br>
            <a:r>
              <a:rPr lang="en-US" smtClean="0"/>
              <a:t>Encode Sans, Uni Sans, Open Sans</a:t>
            </a:r>
          </a:p>
          <a:p>
            <a:r>
              <a:rPr lang="en-US" smtClean="0"/>
              <a:t>You may need to close PowerPoint and re-open in order to access the fonts. </a:t>
            </a:r>
          </a:p>
          <a:p>
            <a:r>
              <a:rPr lang="en-US" smtClean="0"/>
              <a:t>All templates themes include these brand fonts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YOU WILL NEED TO INSTALL FONTS TO USE THIS TEMPLATE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A UW color palette is built into this theme.</a:t>
            </a:r>
          </a:p>
          <a:p>
            <a:r>
              <a:rPr lang="en-US" smtClean="0"/>
              <a:t>There are three layout styles and three designs in this theme: Purple, Gold and White</a:t>
            </a:r>
          </a:p>
          <a:p>
            <a:endParaRPr lang="en-US" smtClean="0"/>
          </a:p>
          <a:p>
            <a:r>
              <a:rPr lang="en-US" smtClean="0"/>
              <a:t>The graphic elements, like the bar and the logos are in the Master Sheets. To edit them go to view &gt; master &gt; slide master. 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defines the students and faculty of the University of Washington? Above all, it’s our belief in possibility and our unshakable optimism. It’s a connection to others, both near and far. It’s a hunger that pushes us to tackle challenges and pursue progress. It’s the conviction that together we can create a world of good. And it’s our determination to Be Boundless. Join the journey at uw.edu.  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FOR GENERAL USE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ON-BRAND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157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Encode Sans Normal Black</vt:lpstr>
      <vt:lpstr>Lucida Grande</vt:lpstr>
      <vt:lpstr>Open Sans</vt:lpstr>
      <vt:lpstr>Open Sans Light</vt:lpstr>
      <vt:lpstr>Uni Sans Regular</vt:lpstr>
      <vt:lpstr>Arial</vt:lpstr>
      <vt:lpstr>Office Theme</vt:lpstr>
      <vt:lpstr>Custom Design</vt:lpstr>
      <vt:lpstr>1_Custom Design</vt:lpstr>
      <vt:lpstr>BRAND  POWERPOINT TEMPLATE</vt:lpstr>
      <vt:lpstr>FONTS</vt:lpstr>
      <vt:lpstr>THIS POWERPOINT THEME</vt:lpstr>
      <vt:lpstr>ON-BRAND STATEMENT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Sydney Brown</cp:lastModifiedBy>
  <cp:revision>22</cp:revision>
  <cp:lastPrinted>2016-02-10T20:19:12Z</cp:lastPrinted>
  <dcterms:created xsi:type="dcterms:W3CDTF">2014-10-14T00:51:43Z</dcterms:created>
  <dcterms:modified xsi:type="dcterms:W3CDTF">2017-09-29T04:44:23Z</dcterms:modified>
</cp:coreProperties>
</file>