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8"/>
    <p:restoredTop sz="96327"/>
  </p:normalViewPr>
  <p:slideViewPr>
    <p:cSldViewPr snapToGrid="0" snapToObjects="1">
      <p:cViewPr>
        <p:scale>
          <a:sx n="128" d="100"/>
          <a:sy n="128" d="100"/>
        </p:scale>
        <p:origin x="4336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5ECA-0918-3546-879C-2D9AD65E7906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2" t="-41" r="24740" b="20041"/>
          <a:stretch/>
        </p:blipFill>
        <p:spPr>
          <a:xfrm>
            <a:off x="6443917" y="364251"/>
            <a:ext cx="2296838" cy="1735443"/>
          </a:xfrm>
          <a:prstGeom prst="rect">
            <a:avLst/>
          </a:prstGeom>
        </p:spPr>
      </p:pic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11" t="26369" r="23141" b="23126"/>
          <a:stretch/>
        </p:blipFill>
        <p:spPr>
          <a:xfrm>
            <a:off x="6708069" y="2833812"/>
            <a:ext cx="2296838" cy="1190375"/>
          </a:xfrm>
          <a:prstGeom prst="rect">
            <a:avLst/>
          </a:prstGeom>
        </p:spPr>
      </p:pic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31A7BF74-6714-B749-BC4F-961AF8C16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36" t="-7543" r="18633" b="24063"/>
          <a:stretch/>
        </p:blipFill>
        <p:spPr>
          <a:xfrm>
            <a:off x="6443917" y="4024187"/>
            <a:ext cx="2654646" cy="17466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484403-2BA5-D643-BD9D-9DF2E6884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84" y="-17038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32FC9-79E5-324E-8460-327FB2F6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51" t="2389" r="23661" b="17374"/>
          <a:stretch/>
        </p:blipFill>
        <p:spPr>
          <a:xfrm>
            <a:off x="0" y="275509"/>
            <a:ext cx="2201319" cy="181460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67" t="19068" r="20884" b="15329"/>
          <a:stretch/>
        </p:blipFill>
        <p:spPr>
          <a:xfrm>
            <a:off x="4674232" y="472520"/>
            <a:ext cx="2632864" cy="1597451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85" r="23122" b="11113"/>
          <a:stretch/>
        </p:blipFill>
        <p:spPr>
          <a:xfrm>
            <a:off x="7218650" y="98636"/>
            <a:ext cx="2124133" cy="1991474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68" t="2284" r="25756" b="-2284"/>
          <a:stretch/>
        </p:blipFill>
        <p:spPr>
          <a:xfrm>
            <a:off x="2657773" y="333320"/>
            <a:ext cx="1811997" cy="20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DD4DF22-2738-A747-B6A4-706B7874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977"/>
            <a:ext cx="9144000" cy="609600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7862E76A-DA41-F847-A99B-B27C2EF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963" t="13668" r="23346" b="24344"/>
          <a:stretch/>
        </p:blipFill>
        <p:spPr>
          <a:xfrm>
            <a:off x="4049487" y="-269459"/>
            <a:ext cx="2516020" cy="170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C43A2-6A47-CD4F-B62A-D4C459DA6F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98" t="1269" r="762" b="73490"/>
          <a:stretch/>
        </p:blipFill>
        <p:spPr>
          <a:xfrm>
            <a:off x="6305668" y="35023"/>
            <a:ext cx="2838332" cy="15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C164B-D237-F044-8B83-3BE26BAD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0</Words>
  <Application>Microsoft Macintosh PowerPoint</Application>
  <PresentationFormat>On-screen Show (4:3)</PresentationFormat>
  <Paragraphs>0</Paragraphs>
  <Slides>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2</cp:revision>
  <dcterms:created xsi:type="dcterms:W3CDTF">2022-03-18T22:26:03Z</dcterms:created>
  <dcterms:modified xsi:type="dcterms:W3CDTF">2022-03-19T01:00:44Z</dcterms:modified>
</cp:coreProperties>
</file>