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8" r:id="rId2"/>
    <p:sldId id="300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6327"/>
  </p:normalViewPr>
  <p:slideViewPr>
    <p:cSldViewPr snapToGrid="0" snapToObjects="1">
      <p:cViewPr varScale="1">
        <p:scale>
          <a:sx n="221" d="100"/>
          <a:sy n="221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B057-DDF5-2549-BF3C-8CD3D74B8D25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BBC54-74A3-E84B-9530-49515029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F783-37F7-9841-9735-9D9D309CF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F783-37F7-9841-9735-9D9D309CFB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F783-37F7-9841-9735-9D9D309CFB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8CE6-9CD0-7E48-A2F5-84CE6F5F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5394-F7EF-1D42-AF7F-98105881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A1B1-9B22-A642-8E9B-E5369B1F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8C1E-F8F2-6B4C-B708-6BF6BCB6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97E6-050B-F749-A60A-DAB995F1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96BB-3F90-574B-B66B-0B0810CD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CC6F8-1602-244A-BFDF-C4039EEE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466F-A461-1041-8C11-A655E3CD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E15D-272B-864F-A89A-01249560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5318-3BC2-B148-8537-4DD941E6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ECB0-9BF7-9B42-A515-2C74FF265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9B43-5CB0-C945-A86C-D1F2093C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6348-2B49-354E-B310-1AB0A8E4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8E4F-36D0-7141-897E-7394F80A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898D-C8EC-A34A-B641-E6D15760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B74F-86EB-9D4B-9D85-45587EA1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1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2FB3-6836-CC49-B344-DDD9EB4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FF36-8818-8E47-8CB9-EDA89A33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F782-9665-0B43-9E84-CC26A28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3BC4-CD3C-A44B-8F35-5FF465A5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EA63-6A56-C647-A4DB-3A9237BF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0E37-8386-3446-A2FD-23E2854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D757-409A-DB4C-9042-F7315DFE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6B20-7999-8C43-92E7-DA5FF50C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B3C4-6A96-7141-AA67-484E7E0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B06D-C005-B646-8500-9AC357EB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DED3-32FE-D84C-A88A-7066C330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D676-4CB9-2A46-A984-D6BC97DCB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1EAA5-9AA4-7849-BED9-1885294E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5EA83-EECC-6144-833E-4B52638A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B8E7-8B48-524B-A079-9610A1E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3630-D26A-5B4A-A6AF-6833D39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4A10-F37A-2A4E-B328-71E826B8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3602-E696-3843-9E01-BB00763F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F235-864F-9943-9FEE-601EBE20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A3E46-1530-7A43-B5C0-E6C6F62A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4D794-3CA9-FA40-9CE7-D1384FFE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EF185-123E-B541-AF37-72AEC0E6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1EF25-E0D5-3D44-AC6F-0433850D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E715B-D725-6749-8688-94616691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0A0E-45A4-B246-B965-3E01003D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D2219-A21B-5F43-B86A-A861F5F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DFC2E-7C24-CE48-B51C-0D44CDB4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65B5-458C-CE4C-906F-760D0DA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8F650-8BF4-5E4C-B971-B3638EB7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8ABEA-65E4-B245-B60E-78B30995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B5B8-D817-8449-9180-478636AE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AF27-B7EF-5F43-AABE-D7D9586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7111-7631-554D-B7DF-9073A835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409CF-EC0F-DF40-A2CA-65EB32A6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D0F4-2B42-B042-877F-C6E85FEB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C988-BD92-8A4A-800C-8784412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8C81-6008-4040-AC6C-EBA508E8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AC70-4492-2B4C-9828-D2591C7F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014A1-CCD5-FF4E-ABDB-DE74B7046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C877-E710-5C4B-A91B-46C69A86E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0F2B-4AFB-A341-8B10-BE0B168B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27B0-8D2A-B349-B4F1-E9940C5C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BA691-5418-644C-A8A8-F1474DCD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13CD4-9D7E-3346-84EC-AD281EF5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C12E-268F-5A4C-B63C-BE5A12D7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D71E-42BB-1C4B-9EAA-2EE9FB8FA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C1D9-B89D-A143-A00D-411C2B5D68DF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7823-4623-1B48-A0C0-09A259327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8B8A6-C81D-C046-883E-A5A943E14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3998D962-785C-C54D-9DBC-4F2D7644FB50}"/>
              </a:ext>
            </a:extLst>
          </p:cNvPr>
          <p:cNvSpPr/>
          <p:nvPr/>
        </p:nvSpPr>
        <p:spPr>
          <a:xfrm>
            <a:off x="6621656" y="1937941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2B326B-9F4B-7C4E-9D28-0A97859CF586}"/>
              </a:ext>
            </a:extLst>
          </p:cNvPr>
          <p:cNvSpPr/>
          <p:nvPr/>
        </p:nvSpPr>
        <p:spPr>
          <a:xfrm>
            <a:off x="6534155" y="1122033"/>
            <a:ext cx="4852811" cy="552156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43362B-A587-6D47-A01A-80EC842909F9}"/>
              </a:ext>
            </a:extLst>
          </p:cNvPr>
          <p:cNvSpPr/>
          <p:nvPr/>
        </p:nvSpPr>
        <p:spPr>
          <a:xfrm>
            <a:off x="798451" y="607581"/>
            <a:ext cx="4469657" cy="248798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45D731-F7E5-AF4B-B8B2-EA7968A02A43}"/>
                  </a:ext>
                </a:extLst>
              </p:cNvPr>
              <p:cNvSpPr txBox="1"/>
              <p:nvPr/>
            </p:nvSpPr>
            <p:spPr>
              <a:xfrm>
                <a:off x="1349343" y="56507"/>
                <a:ext cx="3532931" cy="36933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</a:rPr>
                  <a:t>GENERATE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45D731-F7E5-AF4B-B8B2-EA7968A0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43" y="56507"/>
                <a:ext cx="3532931" cy="369332"/>
              </a:xfrm>
              <a:prstGeom prst="rect">
                <a:avLst/>
              </a:prstGeom>
              <a:blipFill>
                <a:blip r:embed="rId3"/>
                <a:stretch>
                  <a:fillRect l="-714" t="-3125" b="-2187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BF502AF-4B53-814B-9E12-47120A44FF79}"/>
              </a:ext>
            </a:extLst>
          </p:cNvPr>
          <p:cNvSpPr txBox="1"/>
          <p:nvPr/>
        </p:nvSpPr>
        <p:spPr>
          <a:xfrm>
            <a:off x="814566" y="1606631"/>
            <a:ext cx="12558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ELECTRONIC SCF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2B3FA5-68B3-4445-965E-0FB4CE3A3CE8}"/>
                  </a:ext>
                </a:extLst>
              </p:cNvPr>
              <p:cNvSpPr txBox="1"/>
              <p:nvPr/>
            </p:nvSpPr>
            <p:spPr>
              <a:xfrm>
                <a:off x="2026130" y="811195"/>
                <a:ext cx="2114493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2B3FA5-68B3-4445-965E-0FB4CE3A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30" y="811195"/>
                <a:ext cx="2114493" cy="307777"/>
              </a:xfrm>
              <a:prstGeom prst="rect">
                <a:avLst/>
              </a:prstGeom>
              <a:blipFill>
                <a:blip r:embed="rId4"/>
                <a:stretch>
                  <a:fillRect t="-3846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D8D844-D163-3D4F-84F6-72E34CCDB843}"/>
                  </a:ext>
                </a:extLst>
              </p:cNvPr>
              <p:cNvSpPr txBox="1"/>
              <p:nvPr/>
            </p:nvSpPr>
            <p:spPr>
              <a:xfrm>
                <a:off x="2244715" y="1673806"/>
                <a:ext cx="156190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D8D844-D163-3D4F-84F6-72E34CCD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715" y="1673806"/>
                <a:ext cx="1561904" cy="307777"/>
              </a:xfrm>
              <a:prstGeom prst="rect">
                <a:avLst/>
              </a:prstGeom>
              <a:blipFill>
                <a:blip r:embed="rId5"/>
                <a:stretch>
                  <a:fillRect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8F482A-88F7-A746-A6BE-905331F9885E}"/>
                  </a:ext>
                </a:extLst>
              </p:cNvPr>
              <p:cNvSpPr txBox="1"/>
              <p:nvPr/>
            </p:nvSpPr>
            <p:spPr>
              <a:xfrm>
                <a:off x="2236365" y="2111000"/>
                <a:ext cx="156190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8F482A-88F7-A746-A6BE-905331F9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65" y="2111000"/>
                <a:ext cx="1561904" cy="307777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BE637E-AD83-244E-BCA9-44569D17F2AA}"/>
                  </a:ext>
                </a:extLst>
              </p:cNvPr>
              <p:cNvSpPr txBox="1"/>
              <p:nvPr/>
            </p:nvSpPr>
            <p:spPr>
              <a:xfrm>
                <a:off x="1913629" y="2552983"/>
                <a:ext cx="2222108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is CONVERGED 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BE637E-AD83-244E-BCA9-44569D17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29" y="2552983"/>
                <a:ext cx="2222108" cy="307777"/>
              </a:xfrm>
              <a:prstGeom prst="rect">
                <a:avLst/>
              </a:prstGeom>
              <a:blipFill>
                <a:blip r:embed="rId7"/>
                <a:stretch>
                  <a:fillRect r="-2841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EF88C3B-8D9B-D74A-89BE-F227ECFAC022}"/>
              </a:ext>
            </a:extLst>
          </p:cNvPr>
          <p:cNvSpPr txBox="1"/>
          <p:nvPr/>
        </p:nvSpPr>
        <p:spPr>
          <a:xfrm>
            <a:off x="1556128" y="5837906"/>
            <a:ext cx="3059501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TOTAL ENERGY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92355-B5BF-034E-B14E-45D292A7949B}"/>
              </a:ext>
            </a:extLst>
          </p:cNvPr>
          <p:cNvSpPr txBox="1"/>
          <p:nvPr/>
        </p:nvSpPr>
        <p:spPr>
          <a:xfrm>
            <a:off x="1380271" y="6422925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4CC49-9DC8-A944-9975-90A7B197330D}"/>
              </a:ext>
            </a:extLst>
          </p:cNvPr>
          <p:cNvCxnSpPr>
            <a:cxnSpLocks/>
          </p:cNvCxnSpPr>
          <p:nvPr/>
        </p:nvCxnSpPr>
        <p:spPr>
          <a:xfrm>
            <a:off x="3070867" y="421642"/>
            <a:ext cx="0" cy="39420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E11167-D578-0B41-B2A5-EB8DD9825BF3}"/>
              </a:ext>
            </a:extLst>
          </p:cNvPr>
          <p:cNvCxnSpPr>
            <a:cxnSpLocks/>
          </p:cNvCxnSpPr>
          <p:nvPr/>
        </p:nvCxnSpPr>
        <p:spPr>
          <a:xfrm>
            <a:off x="3065341" y="1127416"/>
            <a:ext cx="0" cy="1281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BC81D95-052B-5D44-B1FE-F0C0C715FEB3}"/>
                  </a:ext>
                </a:extLst>
              </p:cNvPr>
              <p:cNvSpPr txBox="1"/>
              <p:nvPr/>
            </p:nvSpPr>
            <p:spPr>
              <a:xfrm>
                <a:off x="7235658" y="4846750"/>
                <a:ext cx="3475765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CHECK if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baseline="-250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are CONVERGED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BC81D95-052B-5D44-B1FE-F0C0C715F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58" y="4846750"/>
                <a:ext cx="3475765" cy="307777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62D756C-EBCA-E049-B0BB-422878B66742}"/>
              </a:ext>
            </a:extLst>
          </p:cNvPr>
          <p:cNvSpPr txBox="1"/>
          <p:nvPr/>
        </p:nvSpPr>
        <p:spPr>
          <a:xfrm>
            <a:off x="7397325" y="5490724"/>
            <a:ext cx="3138774" cy="523220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the TOTAL ENERGY 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6DEB81-DF46-9340-82E7-90688E8E586D}"/>
              </a:ext>
            </a:extLst>
          </p:cNvPr>
          <p:cNvCxnSpPr>
            <a:cxnSpLocks/>
          </p:cNvCxnSpPr>
          <p:nvPr/>
        </p:nvCxnSpPr>
        <p:spPr>
          <a:xfrm>
            <a:off x="8916037" y="1564279"/>
            <a:ext cx="0" cy="3958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2FFD77-A2E0-1040-B052-55B10D36198F}"/>
              </a:ext>
            </a:extLst>
          </p:cNvPr>
          <p:cNvCxnSpPr>
            <a:cxnSpLocks/>
            <a:stCxn id="217" idx="4"/>
            <a:endCxn id="70" idx="0"/>
          </p:cNvCxnSpPr>
          <p:nvPr/>
        </p:nvCxnSpPr>
        <p:spPr>
          <a:xfrm>
            <a:off x="8959016" y="4166360"/>
            <a:ext cx="0" cy="68039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E9BB38-45DF-754C-82F3-5071D2BE957F}"/>
              </a:ext>
            </a:extLst>
          </p:cNvPr>
          <p:cNvSpPr txBox="1"/>
          <p:nvPr/>
        </p:nvSpPr>
        <p:spPr>
          <a:xfrm>
            <a:off x="7333747" y="6417174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29669A-F0FF-3648-A286-166611959E18}"/>
              </a:ext>
            </a:extLst>
          </p:cNvPr>
          <p:cNvCxnSpPr>
            <a:cxnSpLocks/>
          </p:cNvCxnSpPr>
          <p:nvPr/>
        </p:nvCxnSpPr>
        <p:spPr>
          <a:xfrm>
            <a:off x="8916037" y="475055"/>
            <a:ext cx="0" cy="77279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4F41D6-F54E-D64F-BA2D-590AC648B3A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966712" y="5157041"/>
            <a:ext cx="0" cy="3336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195C30-4BAE-5D4F-931C-B5F50A212C4A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8966712" y="6013944"/>
            <a:ext cx="0" cy="3919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A16643-403C-9C48-B736-CE110BFCF4E8}"/>
              </a:ext>
            </a:extLst>
          </p:cNvPr>
          <p:cNvCxnSpPr>
            <a:cxnSpLocks/>
          </p:cNvCxnSpPr>
          <p:nvPr/>
        </p:nvCxnSpPr>
        <p:spPr>
          <a:xfrm>
            <a:off x="3093353" y="5471214"/>
            <a:ext cx="0" cy="36135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96350E-3A2F-094A-AC31-28B9184FCA52}"/>
              </a:ext>
            </a:extLst>
          </p:cNvPr>
          <p:cNvCxnSpPr>
            <a:cxnSpLocks/>
          </p:cNvCxnSpPr>
          <p:nvPr/>
        </p:nvCxnSpPr>
        <p:spPr>
          <a:xfrm>
            <a:off x="3072590" y="6104301"/>
            <a:ext cx="0" cy="3352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B90B9B-183D-A844-8E31-31684A3CE3F0}"/>
              </a:ext>
            </a:extLst>
          </p:cNvPr>
          <p:cNvCxnSpPr>
            <a:cxnSpLocks/>
          </p:cNvCxnSpPr>
          <p:nvPr/>
        </p:nvCxnSpPr>
        <p:spPr>
          <a:xfrm flipH="1">
            <a:off x="3083596" y="2830713"/>
            <a:ext cx="1364" cy="662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E90DF79-1CBB-2946-AA31-3D9E0E006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135737" y="1007979"/>
            <a:ext cx="130190" cy="16988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8595EC-57D8-3447-8990-48A0E61F7B59}"/>
              </a:ext>
            </a:extLst>
          </p:cNvPr>
          <p:cNvCxnSpPr>
            <a:cxnSpLocks/>
          </p:cNvCxnSpPr>
          <p:nvPr/>
        </p:nvCxnSpPr>
        <p:spPr>
          <a:xfrm flipH="1">
            <a:off x="4135737" y="1015179"/>
            <a:ext cx="1373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23A9A53-706A-F644-96EF-3B4BE355F62C}"/>
              </a:ext>
            </a:extLst>
          </p:cNvPr>
          <p:cNvSpPr txBox="1"/>
          <p:nvPr/>
        </p:nvSpPr>
        <p:spPr>
          <a:xfrm>
            <a:off x="4212844" y="1729742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20C683-4D5C-1A4C-BDD2-5B3ADA12BE66}"/>
              </a:ext>
            </a:extLst>
          </p:cNvPr>
          <p:cNvCxnSpPr>
            <a:cxnSpLocks/>
          </p:cNvCxnSpPr>
          <p:nvPr/>
        </p:nvCxnSpPr>
        <p:spPr>
          <a:xfrm flipH="1">
            <a:off x="4140623" y="923279"/>
            <a:ext cx="12584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748C9D-8D4C-5B44-92B3-29D24FD9D6D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615629" y="5986592"/>
            <a:ext cx="783432" cy="520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32BF936-18ED-044D-9DA8-9279E2609E81}"/>
              </a:ext>
            </a:extLst>
          </p:cNvPr>
          <p:cNvCxnSpPr>
            <a:cxnSpLocks/>
          </p:cNvCxnSpPr>
          <p:nvPr/>
        </p:nvCxnSpPr>
        <p:spPr>
          <a:xfrm>
            <a:off x="5399061" y="923279"/>
            <a:ext cx="0" cy="506331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EB14AF8-FB6B-B648-B162-06302EAE1592}"/>
              </a:ext>
            </a:extLst>
          </p:cNvPr>
          <p:cNvSpPr txBox="1"/>
          <p:nvPr/>
        </p:nvSpPr>
        <p:spPr>
          <a:xfrm>
            <a:off x="3121447" y="6117554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B47E582-8BE9-314B-82D7-5E968689B368}"/>
              </a:ext>
            </a:extLst>
          </p:cNvPr>
          <p:cNvCxnSpPr>
            <a:cxnSpLocks/>
          </p:cNvCxnSpPr>
          <p:nvPr/>
        </p:nvCxnSpPr>
        <p:spPr>
          <a:xfrm flipH="1">
            <a:off x="11386966" y="1399233"/>
            <a:ext cx="369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0E790C0-4B8F-4845-AEB4-A76531D3F54B}"/>
              </a:ext>
            </a:extLst>
          </p:cNvPr>
          <p:cNvSpPr txBox="1"/>
          <p:nvPr/>
        </p:nvSpPr>
        <p:spPr>
          <a:xfrm>
            <a:off x="11378559" y="3944262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5186C8B-E782-6141-BF60-565B93B3ADD6}"/>
              </a:ext>
            </a:extLst>
          </p:cNvPr>
          <p:cNvCxnSpPr>
            <a:cxnSpLocks/>
          </p:cNvCxnSpPr>
          <p:nvPr/>
        </p:nvCxnSpPr>
        <p:spPr>
          <a:xfrm>
            <a:off x="10536099" y="5660843"/>
            <a:ext cx="122039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C1BD0A4-A48D-DA45-8DA6-16745FD18A14}"/>
              </a:ext>
            </a:extLst>
          </p:cNvPr>
          <p:cNvCxnSpPr>
            <a:cxnSpLocks/>
          </p:cNvCxnSpPr>
          <p:nvPr/>
        </p:nvCxnSpPr>
        <p:spPr>
          <a:xfrm>
            <a:off x="11756497" y="1410390"/>
            <a:ext cx="0" cy="42504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5A1151-108E-BE42-A41F-AB28B0E85156}"/>
              </a:ext>
            </a:extLst>
          </p:cNvPr>
          <p:cNvCxnSpPr>
            <a:cxnSpLocks/>
          </p:cNvCxnSpPr>
          <p:nvPr/>
        </p:nvCxnSpPr>
        <p:spPr>
          <a:xfrm>
            <a:off x="6295702" y="1398111"/>
            <a:ext cx="238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656E28-024E-2945-8F70-9ED99A369517}"/>
              </a:ext>
            </a:extLst>
          </p:cNvPr>
          <p:cNvSpPr txBox="1"/>
          <p:nvPr/>
        </p:nvSpPr>
        <p:spPr>
          <a:xfrm>
            <a:off x="6295702" y="3346749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4F7387A-E1FB-4342-BB0F-B95091C7265F}"/>
              </a:ext>
            </a:extLst>
          </p:cNvPr>
          <p:cNvCxnSpPr>
            <a:cxnSpLocks/>
          </p:cNvCxnSpPr>
          <p:nvPr/>
        </p:nvCxnSpPr>
        <p:spPr>
          <a:xfrm>
            <a:off x="6295702" y="1398111"/>
            <a:ext cx="0" cy="35945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5599D8A-C8F8-F84C-A7A4-B9C3E38FECE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304014" y="4978612"/>
            <a:ext cx="93268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EB954B3-A7FD-2C4D-9925-66B5192AACF3}"/>
              </a:ext>
            </a:extLst>
          </p:cNvPr>
          <p:cNvSpPr txBox="1"/>
          <p:nvPr/>
        </p:nvSpPr>
        <p:spPr>
          <a:xfrm>
            <a:off x="8966712" y="5125468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3AC9AA-AE8A-3643-970D-904B97B93A0E}"/>
              </a:ext>
            </a:extLst>
          </p:cNvPr>
          <p:cNvSpPr txBox="1"/>
          <p:nvPr/>
        </p:nvSpPr>
        <p:spPr>
          <a:xfrm>
            <a:off x="8987864" y="594908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E98AC7-A618-C24A-89BE-55F5CC2BEA3B}"/>
              </a:ext>
            </a:extLst>
          </p:cNvPr>
          <p:cNvSpPr txBox="1"/>
          <p:nvPr/>
        </p:nvSpPr>
        <p:spPr>
          <a:xfrm>
            <a:off x="597345" y="111064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(A)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050702F-3918-5742-8BDC-80262EF4B4AD}"/>
              </a:ext>
            </a:extLst>
          </p:cNvPr>
          <p:cNvSpPr txBox="1"/>
          <p:nvPr/>
        </p:nvSpPr>
        <p:spPr>
          <a:xfrm>
            <a:off x="6208066" y="125083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(B)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F0A1BE-6641-09C8-93EB-C969692CDC6C}"/>
              </a:ext>
            </a:extLst>
          </p:cNvPr>
          <p:cNvSpPr txBox="1"/>
          <p:nvPr/>
        </p:nvSpPr>
        <p:spPr>
          <a:xfrm>
            <a:off x="3158342" y="3043931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54F2AC-81C6-E7B6-F61B-52FA28B7818E}"/>
                  </a:ext>
                </a:extLst>
              </p:cNvPr>
              <p:cNvSpPr txBox="1"/>
              <p:nvPr/>
            </p:nvSpPr>
            <p:spPr>
              <a:xfrm>
                <a:off x="2050804" y="1241882"/>
                <a:ext cx="2037099" cy="308546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DO DIIS: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54F2AC-81C6-E7B6-F61B-52FA28B7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04" y="1241882"/>
                <a:ext cx="2037099" cy="308546"/>
              </a:xfrm>
              <a:prstGeom prst="rect">
                <a:avLst/>
              </a:prstGeom>
              <a:blipFill>
                <a:blip r:embed="rId9"/>
                <a:stretch>
                  <a:fillRect t="-100000" b="-157692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B1600E9-621C-1F75-5005-CBBA1A008842}"/>
              </a:ext>
            </a:extLst>
          </p:cNvPr>
          <p:cNvSpPr txBox="1"/>
          <p:nvPr/>
        </p:nvSpPr>
        <p:spPr>
          <a:xfrm>
            <a:off x="511683" y="6406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08295-A075-63F3-D273-A0D706B4C841}"/>
              </a:ext>
            </a:extLst>
          </p:cNvPr>
          <p:cNvSpPr txBox="1"/>
          <p:nvPr/>
        </p:nvSpPr>
        <p:spPr>
          <a:xfrm>
            <a:off x="-73306" y="823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3D9D44-9A8E-9EFC-8597-5046B70617EE}"/>
              </a:ext>
            </a:extLst>
          </p:cNvPr>
          <p:cNvCxnSpPr>
            <a:cxnSpLocks/>
          </p:cNvCxnSpPr>
          <p:nvPr/>
        </p:nvCxnSpPr>
        <p:spPr>
          <a:xfrm>
            <a:off x="3072590" y="1545638"/>
            <a:ext cx="0" cy="1281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4C2331-CECE-B705-B70C-52AC76AB7471}"/>
              </a:ext>
            </a:extLst>
          </p:cNvPr>
          <p:cNvCxnSpPr>
            <a:cxnSpLocks/>
          </p:cNvCxnSpPr>
          <p:nvPr/>
        </p:nvCxnSpPr>
        <p:spPr>
          <a:xfrm>
            <a:off x="3073120" y="1981163"/>
            <a:ext cx="0" cy="1281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ABB7A3-9878-6968-FE66-4CE073E8AA5D}"/>
              </a:ext>
            </a:extLst>
          </p:cNvPr>
          <p:cNvCxnSpPr>
            <a:cxnSpLocks/>
          </p:cNvCxnSpPr>
          <p:nvPr/>
        </p:nvCxnSpPr>
        <p:spPr>
          <a:xfrm>
            <a:off x="3065341" y="2424815"/>
            <a:ext cx="0" cy="1281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412377E-EB95-A8D5-6AC6-94DB5AAA5D93}"/>
              </a:ext>
            </a:extLst>
          </p:cNvPr>
          <p:cNvSpPr txBox="1"/>
          <p:nvPr/>
        </p:nvSpPr>
        <p:spPr>
          <a:xfrm>
            <a:off x="814566" y="4221118"/>
            <a:ext cx="11167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PROTONIC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549B080-905C-057D-16D0-739B41C59F2E}"/>
                  </a:ext>
                </a:extLst>
              </p:cNvPr>
              <p:cNvSpPr txBox="1"/>
              <p:nvPr/>
            </p:nvSpPr>
            <p:spPr>
              <a:xfrm>
                <a:off x="2018670" y="3478461"/>
                <a:ext cx="2053741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549B080-905C-057D-16D0-739B41C59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670" y="3478461"/>
                <a:ext cx="2053741" cy="307777"/>
              </a:xfrm>
              <a:prstGeom prst="rect">
                <a:avLst/>
              </a:prstGeom>
              <a:blipFill>
                <a:blip r:embed="rId10"/>
                <a:stretch>
                  <a:fillRect l="-610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47D90CA-BDAA-D43B-9320-96C30FB3390D}"/>
                  </a:ext>
                </a:extLst>
              </p:cNvPr>
              <p:cNvSpPr txBox="1"/>
              <p:nvPr/>
            </p:nvSpPr>
            <p:spPr>
              <a:xfrm>
                <a:off x="2247315" y="4359618"/>
                <a:ext cx="156190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47D90CA-BDAA-D43B-9320-96C30FB33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15" y="4359618"/>
                <a:ext cx="1561904" cy="307777"/>
              </a:xfrm>
              <a:prstGeom prst="rect">
                <a:avLst/>
              </a:prstGeom>
              <a:blipFill>
                <a:blip r:embed="rId11"/>
                <a:stretch>
                  <a:fillRect b="-1481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78C4035-D28C-E2AC-C20D-F8A4C3DE44A7}"/>
                  </a:ext>
                </a:extLst>
              </p:cNvPr>
              <p:cNvSpPr txBox="1"/>
              <p:nvPr/>
            </p:nvSpPr>
            <p:spPr>
              <a:xfrm>
                <a:off x="2244803" y="4773857"/>
                <a:ext cx="156190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78C4035-D28C-E2AC-C20D-F8A4C3DE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803" y="4773857"/>
                <a:ext cx="1561904" cy="307777"/>
              </a:xfrm>
              <a:prstGeom prst="rect">
                <a:avLst/>
              </a:prstGeom>
              <a:blipFill>
                <a:blip r:embed="rId12"/>
                <a:stretch>
                  <a:fillRect t="-3846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F1B8CB5-18C9-2427-D700-C03D0E0AA3F2}"/>
                  </a:ext>
                </a:extLst>
              </p:cNvPr>
              <p:cNvSpPr txBox="1"/>
              <p:nvPr/>
            </p:nvSpPr>
            <p:spPr>
              <a:xfrm>
                <a:off x="1908742" y="5188791"/>
                <a:ext cx="2226995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is CONVERGED 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F1B8CB5-18C9-2427-D700-C03D0E0A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742" y="5188791"/>
                <a:ext cx="2226995" cy="307777"/>
              </a:xfrm>
              <a:prstGeom prst="rect">
                <a:avLst/>
              </a:prstGeom>
              <a:blipFill>
                <a:blip r:embed="rId13"/>
                <a:stretch>
                  <a:fillRect t="-3846" r="-2825" b="-1538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8741E20-780F-EF08-A350-87EE60AEE8E9}"/>
              </a:ext>
            </a:extLst>
          </p:cNvPr>
          <p:cNvCxnSpPr>
            <a:cxnSpLocks/>
          </p:cNvCxnSpPr>
          <p:nvPr/>
        </p:nvCxnSpPr>
        <p:spPr>
          <a:xfrm>
            <a:off x="3080869" y="3785457"/>
            <a:ext cx="0" cy="1281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E81434DE-2B78-EF1A-EDBD-7374DD75E8E7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4135737" y="3651219"/>
            <a:ext cx="171403" cy="1691461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A79F46B-0FEE-490C-0445-C33D923E30D5}"/>
              </a:ext>
            </a:extLst>
          </p:cNvPr>
          <p:cNvCxnSpPr>
            <a:cxnSpLocks/>
          </p:cNvCxnSpPr>
          <p:nvPr/>
        </p:nvCxnSpPr>
        <p:spPr>
          <a:xfrm flipH="1">
            <a:off x="4079730" y="3658037"/>
            <a:ext cx="2322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0158CA5-9908-8C7C-7666-265D6453BE5A}"/>
              </a:ext>
            </a:extLst>
          </p:cNvPr>
          <p:cNvSpPr txBox="1"/>
          <p:nvPr/>
        </p:nvSpPr>
        <p:spPr>
          <a:xfrm>
            <a:off x="4273076" y="4320904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E3E2E32-4E5E-1BCA-CD8C-0E58E916DC5F}"/>
              </a:ext>
            </a:extLst>
          </p:cNvPr>
          <p:cNvSpPr txBox="1"/>
          <p:nvPr/>
        </p:nvSpPr>
        <p:spPr>
          <a:xfrm>
            <a:off x="5016889" y="3095562"/>
            <a:ext cx="60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158840C-6E6A-3B53-BBEB-25C167822DC5}"/>
                  </a:ext>
                </a:extLst>
              </p:cNvPr>
              <p:cNvSpPr txBox="1"/>
              <p:nvPr/>
            </p:nvSpPr>
            <p:spPr>
              <a:xfrm>
                <a:off x="2011339" y="3909654"/>
                <a:ext cx="2061072" cy="33323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DO DIIS: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158840C-6E6A-3B53-BBEB-25C167822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339" y="3909654"/>
                <a:ext cx="2061072" cy="333233"/>
              </a:xfrm>
              <a:prstGeom prst="rect">
                <a:avLst/>
              </a:prstGeom>
              <a:blipFill>
                <a:blip r:embed="rId14"/>
                <a:stretch>
                  <a:fillRect t="-89286" b="-139286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3EA89C-FC13-A588-0877-12BBBB3DFE28}"/>
              </a:ext>
            </a:extLst>
          </p:cNvPr>
          <p:cNvCxnSpPr>
            <a:cxnSpLocks/>
          </p:cNvCxnSpPr>
          <p:nvPr/>
        </p:nvCxnSpPr>
        <p:spPr>
          <a:xfrm>
            <a:off x="3080869" y="4243691"/>
            <a:ext cx="0" cy="1281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DD6DB93-98B2-3935-31CD-C122EFB7C7CF}"/>
              </a:ext>
            </a:extLst>
          </p:cNvPr>
          <p:cNvCxnSpPr>
            <a:cxnSpLocks/>
          </p:cNvCxnSpPr>
          <p:nvPr/>
        </p:nvCxnSpPr>
        <p:spPr>
          <a:xfrm>
            <a:off x="3077618" y="4655984"/>
            <a:ext cx="0" cy="1281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AD42907-2A6E-E0EF-E8FF-9CC4FBD383D1}"/>
              </a:ext>
            </a:extLst>
          </p:cNvPr>
          <p:cNvCxnSpPr>
            <a:cxnSpLocks/>
          </p:cNvCxnSpPr>
          <p:nvPr/>
        </p:nvCxnSpPr>
        <p:spPr>
          <a:xfrm>
            <a:off x="3072461" y="5069618"/>
            <a:ext cx="0" cy="1281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403D3A2-08C9-1300-0E7C-A4E60CEDC823}"/>
                  </a:ext>
                </a:extLst>
              </p:cNvPr>
              <p:cNvSpPr txBox="1"/>
              <p:nvPr/>
            </p:nvSpPr>
            <p:spPr>
              <a:xfrm>
                <a:off x="7131495" y="114055"/>
                <a:ext cx="3571565" cy="36933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</a:rPr>
                  <a:t>GENERATE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403D3A2-08C9-1300-0E7C-A4E60CED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495" y="114055"/>
                <a:ext cx="3571565" cy="369332"/>
              </a:xfrm>
              <a:prstGeom prst="rect">
                <a:avLst/>
              </a:prstGeom>
              <a:blipFill>
                <a:blip r:embed="rId15"/>
                <a:stretch>
                  <a:fillRect l="-353" t="-6452" b="-2258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B6CBE67-85F4-41C7-1561-019A67283327}"/>
                  </a:ext>
                </a:extLst>
              </p:cNvPr>
              <p:cNvSpPr txBox="1"/>
              <p:nvPr/>
            </p:nvSpPr>
            <p:spPr>
              <a:xfrm>
                <a:off x="7508191" y="1243278"/>
                <a:ext cx="2810936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B6CBE67-85F4-41C7-1561-019A67283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191" y="1243278"/>
                <a:ext cx="2810936" cy="307777"/>
              </a:xfrm>
              <a:prstGeom prst="rect">
                <a:avLst/>
              </a:prstGeom>
              <a:blipFill>
                <a:blip r:embed="rId16"/>
                <a:stretch>
                  <a:fillRect t="-3846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D636598-6671-42B5-EEBE-2CB8E718398C}"/>
                  </a:ext>
                </a:extLst>
              </p:cNvPr>
              <p:cNvSpPr txBox="1"/>
              <p:nvPr/>
            </p:nvSpPr>
            <p:spPr>
              <a:xfrm>
                <a:off x="7308186" y="2061950"/>
                <a:ext cx="3295774" cy="33323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DO DIIS: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D636598-6671-42B5-EEBE-2CB8E718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186" y="2061950"/>
                <a:ext cx="3295774" cy="333233"/>
              </a:xfrm>
              <a:prstGeom prst="rect">
                <a:avLst/>
              </a:prstGeom>
              <a:blipFill>
                <a:blip r:embed="rId17"/>
                <a:stretch>
                  <a:fillRect t="-82759" b="-134483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AF56FE6F-DEC5-86BA-472F-FF24573B8FF4}"/>
              </a:ext>
            </a:extLst>
          </p:cNvPr>
          <p:cNvSpPr/>
          <p:nvPr/>
        </p:nvSpPr>
        <p:spPr>
          <a:xfrm>
            <a:off x="6682813" y="3580769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1C97A87-4A23-3958-E3D6-9AF7D52FA042}"/>
              </a:ext>
            </a:extLst>
          </p:cNvPr>
          <p:cNvSpPr/>
          <p:nvPr/>
        </p:nvSpPr>
        <p:spPr>
          <a:xfrm>
            <a:off x="6629592" y="2787276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4923402-C8B1-D750-8A86-F10427D28F28}"/>
                  </a:ext>
                </a:extLst>
              </p:cNvPr>
              <p:cNvSpPr txBox="1"/>
              <p:nvPr/>
            </p:nvSpPr>
            <p:spPr>
              <a:xfrm>
                <a:off x="7146881" y="2901832"/>
                <a:ext cx="1665547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baseline="-250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4923402-C8B1-D750-8A86-F10427D2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81" y="2901832"/>
                <a:ext cx="1665547" cy="307777"/>
              </a:xfrm>
              <a:prstGeom prst="rect">
                <a:avLst/>
              </a:prstGeom>
              <a:blipFill>
                <a:blip r:embed="rId18"/>
                <a:stretch>
                  <a:fillRect t="-3846" b="-1538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AA680289-01D5-4DE9-2A04-265AA118B095}"/>
                  </a:ext>
                </a:extLst>
              </p:cNvPr>
              <p:cNvSpPr txBox="1"/>
              <p:nvPr/>
            </p:nvSpPr>
            <p:spPr>
              <a:xfrm>
                <a:off x="7281910" y="3730956"/>
                <a:ext cx="1295902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AA680289-01D5-4DE9-2A04-265AA118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910" y="3730956"/>
                <a:ext cx="1295902" cy="307777"/>
              </a:xfrm>
              <a:prstGeom prst="rect">
                <a:avLst/>
              </a:prstGeom>
              <a:blipFill>
                <a:blip r:embed="rId19"/>
                <a:stretch>
                  <a:fillRect t="-3846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4D9A0095-679C-5B93-BE99-A004893A3897}"/>
                  </a:ext>
                </a:extLst>
              </p:cNvPr>
              <p:cNvSpPr txBox="1"/>
              <p:nvPr/>
            </p:nvSpPr>
            <p:spPr>
              <a:xfrm>
                <a:off x="9270404" y="2894827"/>
                <a:ext cx="1496327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4D9A0095-679C-5B93-BE99-A004893A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404" y="2894827"/>
                <a:ext cx="1496327" cy="307777"/>
              </a:xfrm>
              <a:prstGeom prst="rect">
                <a:avLst/>
              </a:prstGeom>
              <a:blipFill>
                <a:blip r:embed="rId20"/>
                <a:stretch>
                  <a:fillRect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74D4158-639C-4DFD-5C29-29832E35F066}"/>
              </a:ext>
            </a:extLst>
          </p:cNvPr>
          <p:cNvCxnSpPr>
            <a:cxnSpLocks/>
          </p:cNvCxnSpPr>
          <p:nvPr/>
        </p:nvCxnSpPr>
        <p:spPr>
          <a:xfrm>
            <a:off x="7942215" y="3209609"/>
            <a:ext cx="0" cy="51006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53F74D-CBC7-2888-AA96-8E61CD7B4E96}"/>
              </a:ext>
            </a:extLst>
          </p:cNvPr>
          <p:cNvCxnSpPr>
            <a:cxnSpLocks/>
          </p:cNvCxnSpPr>
          <p:nvPr/>
        </p:nvCxnSpPr>
        <p:spPr>
          <a:xfrm>
            <a:off x="10013640" y="3249126"/>
            <a:ext cx="0" cy="490399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D4C5583-2B83-CD93-D833-C81180B56581}"/>
              </a:ext>
            </a:extLst>
          </p:cNvPr>
          <p:cNvCxnSpPr>
            <a:cxnSpLocks/>
            <a:endCxn id="219" idx="0"/>
          </p:cNvCxnSpPr>
          <p:nvPr/>
        </p:nvCxnSpPr>
        <p:spPr>
          <a:xfrm flipH="1">
            <a:off x="7979655" y="2406462"/>
            <a:ext cx="451563" cy="49537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B06B922-8748-3C43-1BE7-02ECC066EC6A}"/>
              </a:ext>
            </a:extLst>
          </p:cNvPr>
          <p:cNvCxnSpPr>
            <a:cxnSpLocks/>
          </p:cNvCxnSpPr>
          <p:nvPr/>
        </p:nvCxnSpPr>
        <p:spPr>
          <a:xfrm>
            <a:off x="9394863" y="2406462"/>
            <a:ext cx="550975" cy="49143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8225233-FD23-4643-7349-C0B14B8F400D}"/>
                  </a:ext>
                </a:extLst>
              </p:cNvPr>
              <p:cNvSpPr txBox="1"/>
              <p:nvPr/>
            </p:nvSpPr>
            <p:spPr>
              <a:xfrm>
                <a:off x="9373146" y="3729340"/>
                <a:ext cx="1280987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8225233-FD23-4643-7349-C0B14B8F4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146" y="3729340"/>
                <a:ext cx="1280987" cy="307777"/>
              </a:xfrm>
              <a:prstGeom prst="rect">
                <a:avLst/>
              </a:prstGeom>
              <a:blipFill>
                <a:blip r:embed="rId21"/>
                <a:stretch>
                  <a:fillRect l="-971" t="-3846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420B623F-73D5-28EE-4A63-B1A7DEB272FA}"/>
              </a:ext>
            </a:extLst>
          </p:cNvPr>
          <p:cNvSpPr/>
          <p:nvPr/>
        </p:nvSpPr>
        <p:spPr>
          <a:xfrm>
            <a:off x="795285" y="3308363"/>
            <a:ext cx="4485778" cy="2386750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1" grpId="0" animBg="1"/>
      <p:bldP spid="57" grpId="0" animBg="1"/>
      <p:bldP spid="9" grpId="0" animBg="1"/>
      <p:bldP spid="10" grpId="0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70" grpId="0" animBg="1"/>
      <p:bldP spid="71" grpId="0" animBg="1"/>
      <p:bldP spid="64" grpId="0" animBg="1"/>
      <p:bldP spid="73" grpId="0" animBg="1"/>
      <p:bldP spid="138" grpId="0"/>
      <p:bldP spid="139" grpId="0" animBg="1"/>
      <p:bldP spid="140" grpId="0" animBg="1"/>
      <p:bldP spid="141" grpId="0" animBg="1"/>
      <p:bldP spid="142" grpId="0" animBg="1"/>
      <p:bldP spid="151" grpId="0" animBg="1"/>
      <p:bldP spid="168" grpId="0" animBg="1"/>
      <p:bldP spid="171" grpId="0" animBg="1"/>
      <p:bldP spid="17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40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3998D962-785C-C54D-9DBC-4F2D7644FB50}"/>
              </a:ext>
            </a:extLst>
          </p:cNvPr>
          <p:cNvSpPr/>
          <p:nvPr/>
        </p:nvSpPr>
        <p:spPr>
          <a:xfrm>
            <a:off x="6804717" y="1697578"/>
            <a:ext cx="4790969" cy="903205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2B326B-9F4B-7C4E-9D28-0A97859CF586}"/>
              </a:ext>
            </a:extLst>
          </p:cNvPr>
          <p:cNvSpPr/>
          <p:nvPr/>
        </p:nvSpPr>
        <p:spPr>
          <a:xfrm>
            <a:off x="6736090" y="933820"/>
            <a:ext cx="4852811" cy="552156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43362B-A587-6D47-A01A-80EC842909F9}"/>
              </a:ext>
            </a:extLst>
          </p:cNvPr>
          <p:cNvSpPr/>
          <p:nvPr/>
        </p:nvSpPr>
        <p:spPr>
          <a:xfrm>
            <a:off x="810173" y="522241"/>
            <a:ext cx="4489473" cy="2506209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45D731-F7E5-AF4B-B8B2-EA7968A02A43}"/>
                  </a:ext>
                </a:extLst>
              </p:cNvPr>
              <p:cNvSpPr txBox="1"/>
              <p:nvPr/>
            </p:nvSpPr>
            <p:spPr>
              <a:xfrm>
                <a:off x="1170941" y="74020"/>
                <a:ext cx="3738627" cy="36933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</a:rPr>
                  <a:t>Generate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45D731-F7E5-AF4B-B8B2-EA7968A0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41" y="74020"/>
                <a:ext cx="3738627" cy="369332"/>
              </a:xfrm>
              <a:prstGeom prst="rect">
                <a:avLst/>
              </a:prstGeom>
              <a:blipFill>
                <a:blip r:embed="rId3"/>
                <a:stretch>
                  <a:fillRect t="-6452" b="-2258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BF502AF-4B53-814B-9E12-47120A44FF79}"/>
              </a:ext>
            </a:extLst>
          </p:cNvPr>
          <p:cNvSpPr txBox="1"/>
          <p:nvPr/>
        </p:nvSpPr>
        <p:spPr>
          <a:xfrm>
            <a:off x="722196" y="1415029"/>
            <a:ext cx="12598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Electronic SCF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2B3FA5-68B3-4445-965E-0FB4CE3A3CE8}"/>
                  </a:ext>
                </a:extLst>
              </p:cNvPr>
              <p:cNvSpPr txBox="1"/>
              <p:nvPr/>
            </p:nvSpPr>
            <p:spPr>
              <a:xfrm>
                <a:off x="1980082" y="693094"/>
                <a:ext cx="2043879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2B3FA5-68B3-4445-965E-0FB4CE3A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82" y="693094"/>
                <a:ext cx="2043879" cy="307777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D8D844-D163-3D4F-84F6-72E34CCDB843}"/>
                  </a:ext>
                </a:extLst>
              </p:cNvPr>
              <p:cNvSpPr txBox="1"/>
              <p:nvPr/>
            </p:nvSpPr>
            <p:spPr>
              <a:xfrm>
                <a:off x="1881204" y="1721578"/>
                <a:ext cx="2393934" cy="308546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D8D844-D163-3D4F-84F6-72E34CCD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04" y="1721578"/>
                <a:ext cx="2393934" cy="308546"/>
              </a:xfrm>
              <a:prstGeom prst="rect">
                <a:avLst/>
              </a:prstGeom>
              <a:blipFill>
                <a:blip r:embed="rId5"/>
                <a:stretch>
                  <a:fillRect t="-92593" b="-148148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8F482A-88F7-A746-A6BE-905331F9885E}"/>
                  </a:ext>
                </a:extLst>
              </p:cNvPr>
              <p:cNvSpPr txBox="1"/>
              <p:nvPr/>
            </p:nvSpPr>
            <p:spPr>
              <a:xfrm>
                <a:off x="2258872" y="2157563"/>
                <a:ext cx="156190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new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8F482A-88F7-A746-A6BE-905331F9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72" y="2157563"/>
                <a:ext cx="1561904" cy="307777"/>
              </a:xfrm>
              <a:prstGeom prst="rect">
                <a:avLst/>
              </a:prstGeom>
              <a:blipFill>
                <a:blip r:embed="rId6"/>
                <a:stretch>
                  <a:fillRect t="-3846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BE637E-AD83-244E-BCA9-44569D17F2AA}"/>
                  </a:ext>
                </a:extLst>
              </p:cNvPr>
              <p:cNvSpPr txBox="1"/>
              <p:nvPr/>
            </p:nvSpPr>
            <p:spPr>
              <a:xfrm>
                <a:off x="2033202" y="2554259"/>
                <a:ext cx="2045603" cy="313356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is converged 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BE637E-AD83-244E-BCA9-44569D17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02" y="2554259"/>
                <a:ext cx="2045603" cy="313356"/>
              </a:xfrm>
              <a:prstGeom prst="rect">
                <a:avLst/>
              </a:prstGeom>
              <a:blipFill>
                <a:blip r:embed="rId7"/>
                <a:stretch>
                  <a:fillRect r="-1840" b="-1481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EF88C3B-8D9B-D74A-89BE-F227ECFAC022}"/>
              </a:ext>
            </a:extLst>
          </p:cNvPr>
          <p:cNvSpPr txBox="1"/>
          <p:nvPr/>
        </p:nvSpPr>
        <p:spPr>
          <a:xfrm>
            <a:off x="1797579" y="5907995"/>
            <a:ext cx="2660810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total energy is converged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92355-B5BF-034E-B14E-45D292A7949B}"/>
              </a:ext>
            </a:extLst>
          </p:cNvPr>
          <p:cNvSpPr txBox="1"/>
          <p:nvPr/>
        </p:nvSpPr>
        <p:spPr>
          <a:xfrm>
            <a:off x="1342391" y="6432872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4CC49-9DC8-A944-9975-90A7B197330D}"/>
              </a:ext>
            </a:extLst>
          </p:cNvPr>
          <p:cNvCxnSpPr>
            <a:cxnSpLocks/>
          </p:cNvCxnSpPr>
          <p:nvPr/>
        </p:nvCxnSpPr>
        <p:spPr>
          <a:xfrm>
            <a:off x="3032987" y="466685"/>
            <a:ext cx="1723" cy="216122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E11167-D578-0B41-B2A5-EB8DD9825BF3}"/>
              </a:ext>
            </a:extLst>
          </p:cNvPr>
          <p:cNvCxnSpPr>
            <a:cxnSpLocks/>
          </p:cNvCxnSpPr>
          <p:nvPr/>
        </p:nvCxnSpPr>
        <p:spPr>
          <a:xfrm>
            <a:off x="3039635" y="978152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BC81D95-052B-5D44-B1FE-F0C0C715FEB3}"/>
                  </a:ext>
                </a:extLst>
              </p:cNvPr>
              <p:cNvSpPr txBox="1"/>
              <p:nvPr/>
            </p:nvSpPr>
            <p:spPr>
              <a:xfrm>
                <a:off x="7688045" y="4804209"/>
                <a:ext cx="2992125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Check if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baseline="-250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are converged 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BC81D95-052B-5D44-B1FE-F0C0C715F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45" y="4804209"/>
                <a:ext cx="2992125" cy="307777"/>
              </a:xfrm>
              <a:prstGeom prst="rect">
                <a:avLst/>
              </a:prstGeom>
              <a:blipFill>
                <a:blip r:embed="rId8"/>
                <a:stretch>
                  <a:fillRect r="-2941" b="-1481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62D756C-EBCA-E049-B0BB-422878B66742}"/>
              </a:ext>
            </a:extLst>
          </p:cNvPr>
          <p:cNvSpPr txBox="1"/>
          <p:nvPr/>
        </p:nvSpPr>
        <p:spPr>
          <a:xfrm>
            <a:off x="7720166" y="5697444"/>
            <a:ext cx="2679866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total energy is converged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6DEB81-DF46-9340-82E7-90688E8E586D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9130893" y="1485976"/>
            <a:ext cx="0" cy="397181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2FFD77-A2E0-1040-B052-55B10D36198F}"/>
              </a:ext>
            </a:extLst>
          </p:cNvPr>
          <p:cNvCxnSpPr>
            <a:cxnSpLocks/>
            <a:stCxn id="217" idx="4"/>
          </p:cNvCxnSpPr>
          <p:nvPr/>
        </p:nvCxnSpPr>
        <p:spPr>
          <a:xfrm flipH="1">
            <a:off x="9162496" y="4308830"/>
            <a:ext cx="0" cy="488619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E9BB38-45DF-754C-82F3-5071D2BE957F}"/>
              </a:ext>
            </a:extLst>
          </p:cNvPr>
          <p:cNvSpPr txBox="1"/>
          <p:nvPr/>
        </p:nvSpPr>
        <p:spPr>
          <a:xfrm>
            <a:off x="7508186" y="6423518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29669A-F0FF-3648-A286-166611959E18}"/>
              </a:ext>
            </a:extLst>
          </p:cNvPr>
          <p:cNvCxnSpPr>
            <a:cxnSpLocks/>
          </p:cNvCxnSpPr>
          <p:nvPr/>
        </p:nvCxnSpPr>
        <p:spPr>
          <a:xfrm>
            <a:off x="9099766" y="473991"/>
            <a:ext cx="0" cy="44819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4F41D6-F54E-D64F-BA2D-590AC648B3AD}"/>
              </a:ext>
            </a:extLst>
          </p:cNvPr>
          <p:cNvCxnSpPr>
            <a:cxnSpLocks/>
          </p:cNvCxnSpPr>
          <p:nvPr/>
        </p:nvCxnSpPr>
        <p:spPr>
          <a:xfrm flipH="1">
            <a:off x="9175611" y="5126624"/>
            <a:ext cx="0" cy="5936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195C30-4BAE-5D4F-931C-B5F50A212C4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184504" y="6019859"/>
            <a:ext cx="0" cy="4036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96350E-3A2F-094A-AC31-28B9184FCA52}"/>
              </a:ext>
            </a:extLst>
          </p:cNvPr>
          <p:cNvCxnSpPr>
            <a:cxnSpLocks/>
          </p:cNvCxnSpPr>
          <p:nvPr/>
        </p:nvCxnSpPr>
        <p:spPr>
          <a:xfrm>
            <a:off x="3030762" y="6239497"/>
            <a:ext cx="0" cy="2035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B90B9B-183D-A844-8E31-31684A3CE3F0}"/>
              </a:ext>
            </a:extLst>
          </p:cNvPr>
          <p:cNvCxnSpPr>
            <a:cxnSpLocks/>
          </p:cNvCxnSpPr>
          <p:nvPr/>
        </p:nvCxnSpPr>
        <p:spPr>
          <a:xfrm>
            <a:off x="3027849" y="2881664"/>
            <a:ext cx="1735" cy="4811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E90DF79-1CBB-2946-AA31-3D9E0E00663E}"/>
              </a:ext>
            </a:extLst>
          </p:cNvPr>
          <p:cNvCxnSpPr>
            <a:cxnSpLocks/>
          </p:cNvCxnSpPr>
          <p:nvPr/>
        </p:nvCxnSpPr>
        <p:spPr>
          <a:xfrm flipV="1">
            <a:off x="4080021" y="908544"/>
            <a:ext cx="249360" cy="179620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8595EC-57D8-3447-8990-48A0E61F7B59}"/>
              </a:ext>
            </a:extLst>
          </p:cNvPr>
          <p:cNvCxnSpPr>
            <a:cxnSpLocks/>
          </p:cNvCxnSpPr>
          <p:nvPr/>
        </p:nvCxnSpPr>
        <p:spPr>
          <a:xfrm flipH="1">
            <a:off x="4023961" y="906302"/>
            <a:ext cx="307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23A9A53-706A-F644-96EF-3B4BE355F62C}"/>
              </a:ext>
            </a:extLst>
          </p:cNvPr>
          <p:cNvSpPr txBox="1"/>
          <p:nvPr/>
        </p:nvSpPr>
        <p:spPr>
          <a:xfrm>
            <a:off x="4290403" y="1637368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20C683-4D5C-1A4C-BDD2-5B3ADA12BE66}"/>
              </a:ext>
            </a:extLst>
          </p:cNvPr>
          <p:cNvCxnSpPr>
            <a:cxnSpLocks/>
          </p:cNvCxnSpPr>
          <p:nvPr/>
        </p:nvCxnSpPr>
        <p:spPr>
          <a:xfrm flipH="1">
            <a:off x="4023962" y="757622"/>
            <a:ext cx="13372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748C9D-8D4C-5B44-92B3-29D24FD9D6DE}"/>
              </a:ext>
            </a:extLst>
          </p:cNvPr>
          <p:cNvCxnSpPr>
            <a:cxnSpLocks/>
          </p:cNvCxnSpPr>
          <p:nvPr/>
        </p:nvCxnSpPr>
        <p:spPr>
          <a:xfrm>
            <a:off x="4484169" y="6058173"/>
            <a:ext cx="87494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32BF936-18ED-044D-9DA8-9279E2609E81}"/>
              </a:ext>
            </a:extLst>
          </p:cNvPr>
          <p:cNvCxnSpPr>
            <a:cxnSpLocks/>
          </p:cNvCxnSpPr>
          <p:nvPr/>
        </p:nvCxnSpPr>
        <p:spPr>
          <a:xfrm>
            <a:off x="5359114" y="761099"/>
            <a:ext cx="0" cy="53085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EB14AF8-FB6B-B648-B162-06302EAE1592}"/>
              </a:ext>
            </a:extLst>
          </p:cNvPr>
          <p:cNvSpPr txBox="1"/>
          <p:nvPr/>
        </p:nvSpPr>
        <p:spPr>
          <a:xfrm>
            <a:off x="3037413" y="6170295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B47E582-8BE9-314B-82D7-5E968689B368}"/>
              </a:ext>
            </a:extLst>
          </p:cNvPr>
          <p:cNvCxnSpPr>
            <a:cxnSpLocks/>
          </p:cNvCxnSpPr>
          <p:nvPr/>
        </p:nvCxnSpPr>
        <p:spPr>
          <a:xfrm flipH="1">
            <a:off x="11588901" y="1181409"/>
            <a:ext cx="5434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5186C8B-E782-6141-BF60-565B93B3ADD6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0400032" y="5851333"/>
            <a:ext cx="173234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C1BD0A4-A48D-DA45-8DA6-16745FD18A14}"/>
              </a:ext>
            </a:extLst>
          </p:cNvPr>
          <p:cNvCxnSpPr>
            <a:cxnSpLocks/>
          </p:cNvCxnSpPr>
          <p:nvPr/>
        </p:nvCxnSpPr>
        <p:spPr>
          <a:xfrm>
            <a:off x="12133603" y="1175147"/>
            <a:ext cx="0" cy="467618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5A1151-108E-BE42-A41F-AB28B0E85156}"/>
              </a:ext>
            </a:extLst>
          </p:cNvPr>
          <p:cNvCxnSpPr>
            <a:cxnSpLocks/>
          </p:cNvCxnSpPr>
          <p:nvPr/>
        </p:nvCxnSpPr>
        <p:spPr>
          <a:xfrm>
            <a:off x="6287691" y="1171654"/>
            <a:ext cx="422907" cy="9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4F7387A-E1FB-4342-BB0F-B95091C7265F}"/>
              </a:ext>
            </a:extLst>
          </p:cNvPr>
          <p:cNvCxnSpPr>
            <a:cxnSpLocks/>
          </p:cNvCxnSpPr>
          <p:nvPr/>
        </p:nvCxnSpPr>
        <p:spPr>
          <a:xfrm>
            <a:off x="6287691" y="1181409"/>
            <a:ext cx="0" cy="37718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5599D8A-C8F8-F84C-A7A4-B9C3E38FECE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276607" y="4935954"/>
            <a:ext cx="141143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EB954B3-A7FD-2C4D-9925-66B5192AACF3}"/>
              </a:ext>
            </a:extLst>
          </p:cNvPr>
          <p:cNvSpPr txBox="1"/>
          <p:nvPr/>
        </p:nvSpPr>
        <p:spPr>
          <a:xfrm>
            <a:off x="9153477" y="5254180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3AC9AA-AE8A-3643-970D-904B97B93A0E}"/>
              </a:ext>
            </a:extLst>
          </p:cNvPr>
          <p:cNvSpPr txBox="1"/>
          <p:nvPr/>
        </p:nvSpPr>
        <p:spPr>
          <a:xfrm>
            <a:off x="9179172" y="6056778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E98AC7-A618-C24A-89BE-55F5CC2BEA3B}"/>
              </a:ext>
            </a:extLst>
          </p:cNvPr>
          <p:cNvSpPr txBox="1"/>
          <p:nvPr/>
        </p:nvSpPr>
        <p:spPr>
          <a:xfrm>
            <a:off x="386050" y="-7306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(A)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050702F-3918-5742-8BDC-80262EF4B4AD}"/>
              </a:ext>
            </a:extLst>
          </p:cNvPr>
          <p:cNvSpPr txBox="1"/>
          <p:nvPr/>
        </p:nvSpPr>
        <p:spPr>
          <a:xfrm>
            <a:off x="6187342" y="0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(B)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F0A1BE-6641-09C8-93EB-C969692CDC6C}"/>
              </a:ext>
            </a:extLst>
          </p:cNvPr>
          <p:cNvSpPr txBox="1"/>
          <p:nvPr/>
        </p:nvSpPr>
        <p:spPr>
          <a:xfrm>
            <a:off x="3000472" y="2944609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54F2AC-81C6-E7B6-F61B-52FA28B7818E}"/>
                  </a:ext>
                </a:extLst>
              </p:cNvPr>
              <p:cNvSpPr txBox="1"/>
              <p:nvPr/>
            </p:nvSpPr>
            <p:spPr>
              <a:xfrm>
                <a:off x="1933496" y="1095824"/>
                <a:ext cx="2137050" cy="52322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Do DIIS with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,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b="0" dirty="0">
                    <a:solidFill>
                      <a:schemeClr val="accent4">
                        <a:lumMod val="10000"/>
                      </a:schemeClr>
                    </a:solidFill>
                  </a:rPr>
                  <a:t>,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obtain coefficients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}</a:t>
                </a:r>
                <a:endParaRPr lang="en-US" sz="1400" b="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54F2AC-81C6-E7B6-F61B-52FA28B7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496" y="1095824"/>
                <a:ext cx="2137050" cy="523220"/>
              </a:xfrm>
              <a:prstGeom prst="rect">
                <a:avLst/>
              </a:prstGeom>
              <a:blipFill>
                <a:blip r:embed="rId9"/>
                <a:stretch>
                  <a:fillRect r="-585" b="-909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B1600E9-621C-1F75-5005-CBBA1A008842}"/>
              </a:ext>
            </a:extLst>
          </p:cNvPr>
          <p:cNvSpPr txBox="1"/>
          <p:nvPr/>
        </p:nvSpPr>
        <p:spPr>
          <a:xfrm>
            <a:off x="473803" y="6416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08295-A075-63F3-D273-A0D706B4C841}"/>
              </a:ext>
            </a:extLst>
          </p:cNvPr>
          <p:cNvSpPr txBox="1"/>
          <p:nvPr/>
        </p:nvSpPr>
        <p:spPr>
          <a:xfrm>
            <a:off x="-111186" y="833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3D9D44-9A8E-9EFC-8597-5046B70617EE}"/>
              </a:ext>
            </a:extLst>
          </p:cNvPr>
          <p:cNvCxnSpPr>
            <a:cxnSpLocks/>
          </p:cNvCxnSpPr>
          <p:nvPr/>
        </p:nvCxnSpPr>
        <p:spPr>
          <a:xfrm>
            <a:off x="3050372" y="1635949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4C2331-CECE-B705-B70C-52AC76AB7471}"/>
              </a:ext>
            </a:extLst>
          </p:cNvPr>
          <p:cNvCxnSpPr>
            <a:cxnSpLocks/>
          </p:cNvCxnSpPr>
          <p:nvPr/>
        </p:nvCxnSpPr>
        <p:spPr>
          <a:xfrm>
            <a:off x="3035718" y="2031265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ABB7A3-9878-6968-FE66-4CE073E8AA5D}"/>
              </a:ext>
            </a:extLst>
          </p:cNvPr>
          <p:cNvCxnSpPr>
            <a:cxnSpLocks/>
          </p:cNvCxnSpPr>
          <p:nvPr/>
        </p:nvCxnSpPr>
        <p:spPr>
          <a:xfrm>
            <a:off x="3036153" y="2457485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3E3E2E32-4E5E-1BCA-CD8C-0E58E916DC5F}"/>
              </a:ext>
            </a:extLst>
          </p:cNvPr>
          <p:cNvSpPr txBox="1"/>
          <p:nvPr/>
        </p:nvSpPr>
        <p:spPr>
          <a:xfrm>
            <a:off x="4825932" y="3046522"/>
            <a:ext cx="60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B6CBE67-85F4-41C7-1561-019A67283327}"/>
                  </a:ext>
                </a:extLst>
              </p:cNvPr>
              <p:cNvSpPr txBox="1"/>
              <p:nvPr/>
            </p:nvSpPr>
            <p:spPr>
              <a:xfrm>
                <a:off x="7569234" y="1060469"/>
                <a:ext cx="2914250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B6CBE67-85F4-41C7-1561-019A67283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34" y="1060469"/>
                <a:ext cx="2914250" cy="307777"/>
              </a:xfrm>
              <a:prstGeom prst="rect">
                <a:avLst/>
              </a:prstGeom>
              <a:blipFill>
                <a:blip r:embed="rId10"/>
                <a:stretch>
                  <a:fillRect t="-3846" b="-1538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AF56FE6F-DEC5-86BA-472F-FF24573B8FF4}"/>
              </a:ext>
            </a:extLst>
          </p:cNvPr>
          <p:cNvSpPr/>
          <p:nvPr/>
        </p:nvSpPr>
        <p:spPr>
          <a:xfrm>
            <a:off x="6907962" y="3667027"/>
            <a:ext cx="4608999" cy="641803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1C97A87-4A23-3958-E3D6-9AF7D52FA042}"/>
              </a:ext>
            </a:extLst>
          </p:cNvPr>
          <p:cNvSpPr/>
          <p:nvPr/>
        </p:nvSpPr>
        <p:spPr>
          <a:xfrm>
            <a:off x="6371428" y="2788959"/>
            <a:ext cx="5608366" cy="750836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4923402-C8B1-D750-8A86-F10427D28F28}"/>
                  </a:ext>
                </a:extLst>
              </p:cNvPr>
              <p:cNvSpPr txBox="1"/>
              <p:nvPr/>
            </p:nvSpPr>
            <p:spPr>
              <a:xfrm>
                <a:off x="6830604" y="3023504"/>
                <a:ext cx="2227838" cy="308546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4923402-C8B1-D750-8A86-F10427D2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604" y="3023504"/>
                <a:ext cx="2227838" cy="308546"/>
              </a:xfrm>
              <a:prstGeom prst="rect">
                <a:avLst/>
              </a:prstGeom>
              <a:blipFill>
                <a:blip r:embed="rId11"/>
                <a:stretch>
                  <a:fillRect l="-565" t="-96296" b="-148148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AA680289-01D5-4DE9-2A04-265AA118B095}"/>
                  </a:ext>
                </a:extLst>
              </p:cNvPr>
              <p:cNvSpPr txBox="1"/>
              <p:nvPr/>
            </p:nvSpPr>
            <p:spPr>
              <a:xfrm>
                <a:off x="7540688" y="3837666"/>
                <a:ext cx="1315976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AA680289-01D5-4DE9-2A04-265AA118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88" y="3837666"/>
                <a:ext cx="1315976" cy="307777"/>
              </a:xfrm>
              <a:prstGeom prst="rect">
                <a:avLst/>
              </a:prstGeom>
              <a:blipFill>
                <a:blip r:embed="rId12"/>
                <a:stretch>
                  <a:fillRect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74D4158-639C-4DFD-5C29-29832E35F066}"/>
              </a:ext>
            </a:extLst>
          </p:cNvPr>
          <p:cNvCxnSpPr>
            <a:cxnSpLocks/>
          </p:cNvCxnSpPr>
          <p:nvPr/>
        </p:nvCxnSpPr>
        <p:spPr>
          <a:xfrm flipH="1">
            <a:off x="8106740" y="3352119"/>
            <a:ext cx="0" cy="479913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53F74D-CBC7-2888-AA96-8E61CD7B4E96}"/>
              </a:ext>
            </a:extLst>
          </p:cNvPr>
          <p:cNvCxnSpPr>
            <a:cxnSpLocks/>
          </p:cNvCxnSpPr>
          <p:nvPr/>
        </p:nvCxnSpPr>
        <p:spPr>
          <a:xfrm>
            <a:off x="10400032" y="3370144"/>
            <a:ext cx="0" cy="467522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D4C5583-2B83-CD93-D833-C81180B56581}"/>
              </a:ext>
            </a:extLst>
          </p:cNvPr>
          <p:cNvCxnSpPr>
            <a:cxnSpLocks/>
          </p:cNvCxnSpPr>
          <p:nvPr/>
        </p:nvCxnSpPr>
        <p:spPr>
          <a:xfrm flipH="1">
            <a:off x="7898532" y="2443821"/>
            <a:ext cx="583282" cy="56744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B06B922-8748-3C43-1BE7-02ECC066EC6A}"/>
              </a:ext>
            </a:extLst>
          </p:cNvPr>
          <p:cNvCxnSpPr>
            <a:cxnSpLocks/>
          </p:cNvCxnSpPr>
          <p:nvPr/>
        </p:nvCxnSpPr>
        <p:spPr>
          <a:xfrm>
            <a:off x="9816530" y="2445675"/>
            <a:ext cx="583502" cy="56558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8225233-FD23-4643-7349-C0B14B8F400D}"/>
                  </a:ext>
                </a:extLst>
              </p:cNvPr>
              <p:cNvSpPr txBox="1"/>
              <p:nvPr/>
            </p:nvSpPr>
            <p:spPr>
              <a:xfrm>
                <a:off x="9575354" y="3831478"/>
                <a:ext cx="1374561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8225233-FD23-4643-7349-C0B14B8F4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54" y="3831478"/>
                <a:ext cx="1374561" cy="307777"/>
              </a:xfrm>
              <a:prstGeom prst="rect">
                <a:avLst/>
              </a:prstGeom>
              <a:blipFill>
                <a:blip r:embed="rId13"/>
                <a:stretch>
                  <a:fillRect t="-3846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0D15589A-AA99-A94D-B32D-9D8E8A315D82}"/>
              </a:ext>
            </a:extLst>
          </p:cNvPr>
          <p:cNvSpPr txBox="1"/>
          <p:nvPr/>
        </p:nvSpPr>
        <p:spPr>
          <a:xfrm>
            <a:off x="695768" y="4215996"/>
            <a:ext cx="11167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Protonic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BB50680-A9A6-C353-D6E3-2E6B4DC02902}"/>
                  </a:ext>
                </a:extLst>
              </p:cNvPr>
              <p:cNvSpPr txBox="1"/>
              <p:nvPr/>
            </p:nvSpPr>
            <p:spPr>
              <a:xfrm>
                <a:off x="1949443" y="3363771"/>
                <a:ext cx="2132592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BB50680-A9A6-C353-D6E3-2E6B4DC02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43" y="3363771"/>
                <a:ext cx="2132592" cy="307777"/>
              </a:xfrm>
              <a:prstGeom prst="rect">
                <a:avLst/>
              </a:prstGeom>
              <a:blipFill>
                <a:blip r:embed="rId14"/>
                <a:stretch>
                  <a:fillRect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FC9EBB0-5309-3C9A-3BFD-6376B109326E}"/>
                  </a:ext>
                </a:extLst>
              </p:cNvPr>
              <p:cNvSpPr txBox="1"/>
              <p:nvPr/>
            </p:nvSpPr>
            <p:spPr>
              <a:xfrm>
                <a:off x="1881204" y="4486603"/>
                <a:ext cx="2425111" cy="33323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FC9EBB0-5309-3C9A-3BFD-6376B109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04" y="4486603"/>
                <a:ext cx="2425111" cy="333233"/>
              </a:xfrm>
              <a:prstGeom prst="rect">
                <a:avLst/>
              </a:prstGeom>
              <a:blipFill>
                <a:blip r:embed="rId15"/>
                <a:stretch>
                  <a:fillRect t="-86207" b="-134483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831C6E2-DEEA-DD2F-8B00-4C3128DDE5C6}"/>
                  </a:ext>
                </a:extLst>
              </p:cNvPr>
              <p:cNvSpPr txBox="1"/>
              <p:nvPr/>
            </p:nvSpPr>
            <p:spPr>
              <a:xfrm>
                <a:off x="2246509" y="4914588"/>
                <a:ext cx="156190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831C6E2-DEEA-DD2F-8B00-4C3128DD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09" y="4914588"/>
                <a:ext cx="1561904" cy="307777"/>
              </a:xfrm>
              <a:prstGeom prst="rect">
                <a:avLst/>
              </a:prstGeom>
              <a:blipFill>
                <a:blip r:embed="rId16"/>
                <a:stretch>
                  <a:fillRect t="-3846"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DFAEFE5-0B2E-CE8D-A363-D608CD3EB590}"/>
                  </a:ext>
                </a:extLst>
              </p:cNvPr>
              <p:cNvSpPr txBox="1"/>
              <p:nvPr/>
            </p:nvSpPr>
            <p:spPr>
              <a:xfrm>
                <a:off x="2051346" y="5324503"/>
                <a:ext cx="2021163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is converged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DFAEFE5-0B2E-CE8D-A363-D608CD3EB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46" y="5324503"/>
                <a:ext cx="2021163" cy="307777"/>
              </a:xfrm>
              <a:prstGeom prst="rect">
                <a:avLst/>
              </a:prstGeom>
              <a:blipFill>
                <a:blip r:embed="rId17"/>
                <a:stretch>
                  <a:fillRect b="-14815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1A513CC-814A-1ED0-EC6A-3637EA1C0CFA}"/>
              </a:ext>
            </a:extLst>
          </p:cNvPr>
          <p:cNvCxnSpPr>
            <a:cxnSpLocks/>
          </p:cNvCxnSpPr>
          <p:nvPr/>
        </p:nvCxnSpPr>
        <p:spPr>
          <a:xfrm>
            <a:off x="3020164" y="3679679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4DDCE859-64BD-C697-EBC1-77147FAD29DA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4072509" y="3495537"/>
            <a:ext cx="238415" cy="1982855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49B8B15-FA98-D47C-C7C2-37AF144FA13F}"/>
              </a:ext>
            </a:extLst>
          </p:cNvPr>
          <p:cNvCxnSpPr>
            <a:cxnSpLocks/>
          </p:cNvCxnSpPr>
          <p:nvPr/>
        </p:nvCxnSpPr>
        <p:spPr>
          <a:xfrm flipH="1">
            <a:off x="4047041" y="3495956"/>
            <a:ext cx="2978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407E40-91DD-204A-DDD5-A7DD7088865E}"/>
              </a:ext>
            </a:extLst>
          </p:cNvPr>
          <p:cNvSpPr txBox="1"/>
          <p:nvPr/>
        </p:nvSpPr>
        <p:spPr>
          <a:xfrm>
            <a:off x="4297648" y="4279988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C650B4C-627D-A7C5-E9C3-27A3DDCB323A}"/>
                  </a:ext>
                </a:extLst>
              </p:cNvPr>
              <p:cNvSpPr txBox="1"/>
              <p:nvPr/>
            </p:nvSpPr>
            <p:spPr>
              <a:xfrm>
                <a:off x="1980082" y="3794044"/>
                <a:ext cx="2137050" cy="54188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Do DIIS with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,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b="0" dirty="0">
                    <a:solidFill>
                      <a:schemeClr val="accent4">
                        <a:lumMod val="10000"/>
                      </a:schemeClr>
                    </a:solidFill>
                  </a:rPr>
                  <a:t>,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obtain coefficients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}</a:t>
                </a:r>
                <a:endParaRPr lang="en-US" sz="1400" b="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C650B4C-627D-A7C5-E9C3-27A3DDCB3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82" y="3794044"/>
                <a:ext cx="2137050" cy="541880"/>
              </a:xfrm>
              <a:prstGeom prst="rect">
                <a:avLst/>
              </a:prstGeom>
              <a:blipFill>
                <a:blip r:embed="rId18"/>
                <a:stretch>
                  <a:fillRect r="-1176" b="-909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1AE12A2-363E-BA30-37C0-16E5F6ED79B2}"/>
              </a:ext>
            </a:extLst>
          </p:cNvPr>
          <p:cNvCxnSpPr>
            <a:cxnSpLocks/>
          </p:cNvCxnSpPr>
          <p:nvPr/>
        </p:nvCxnSpPr>
        <p:spPr>
          <a:xfrm>
            <a:off x="3020164" y="4355262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37E9F03-A3FF-EF1F-B5D2-0B8392EB8072}"/>
              </a:ext>
            </a:extLst>
          </p:cNvPr>
          <p:cNvCxnSpPr>
            <a:cxnSpLocks/>
          </p:cNvCxnSpPr>
          <p:nvPr/>
        </p:nvCxnSpPr>
        <p:spPr>
          <a:xfrm>
            <a:off x="3028421" y="4811891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B682614-CA02-AD8B-7608-442B68352672}"/>
              </a:ext>
            </a:extLst>
          </p:cNvPr>
          <p:cNvCxnSpPr>
            <a:cxnSpLocks/>
          </p:cNvCxnSpPr>
          <p:nvPr/>
        </p:nvCxnSpPr>
        <p:spPr>
          <a:xfrm>
            <a:off x="3028407" y="5213021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20B4D89-9CC3-6AD2-606A-33C2F50DC16A}"/>
              </a:ext>
            </a:extLst>
          </p:cNvPr>
          <p:cNvSpPr/>
          <p:nvPr/>
        </p:nvSpPr>
        <p:spPr>
          <a:xfrm>
            <a:off x="765438" y="3202031"/>
            <a:ext cx="4489472" cy="2632455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F01E2B3-D08B-4085-C715-A1332ADDC061}"/>
              </a:ext>
            </a:extLst>
          </p:cNvPr>
          <p:cNvCxnSpPr>
            <a:cxnSpLocks/>
          </p:cNvCxnSpPr>
          <p:nvPr/>
        </p:nvCxnSpPr>
        <p:spPr>
          <a:xfrm flipH="1">
            <a:off x="3040254" y="5632699"/>
            <a:ext cx="0" cy="26269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F4148EF-B890-128F-4C5B-F6071DD6AA2A}"/>
                  </a:ext>
                </a:extLst>
              </p:cNvPr>
              <p:cNvSpPr txBox="1"/>
              <p:nvPr/>
            </p:nvSpPr>
            <p:spPr>
              <a:xfrm>
                <a:off x="7441909" y="1885754"/>
                <a:ext cx="3532004" cy="54188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Do DIIS with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,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400" b="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m:rPr>
                        <m:nor/>
                      </m:rPr>
                      <a:rPr lang="en-US" sz="1400" b="1" i="1" dirty="0">
                        <a:solidFill>
                          <a:schemeClr val="accent4">
                            <a:lumMod val="10000"/>
                          </a:schemeClr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>
                  <a:solidFill>
                    <a:schemeClr val="accent4">
                      <a:lumMod val="10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obtain coefficients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}</a:t>
                </a:r>
                <a:endParaRPr lang="en-US" sz="1400" b="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F4148EF-B890-128F-4C5B-F6071DD6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09" y="1885754"/>
                <a:ext cx="3532004" cy="541880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2A729D-3289-6325-2189-5CA048618961}"/>
                  </a:ext>
                </a:extLst>
              </p:cNvPr>
              <p:cNvSpPr txBox="1"/>
              <p:nvPr/>
            </p:nvSpPr>
            <p:spPr>
              <a:xfrm>
                <a:off x="9361494" y="3018886"/>
                <a:ext cx="2285438" cy="33323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accent4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2A729D-3289-6325-2189-5CA04861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494" y="3018886"/>
                <a:ext cx="2285438" cy="333233"/>
              </a:xfrm>
              <a:prstGeom prst="rect">
                <a:avLst/>
              </a:prstGeom>
              <a:blipFill>
                <a:blip r:embed="rId20"/>
                <a:stretch>
                  <a:fillRect t="-89286" b="-139286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44DF7B-81AB-CF49-D3A5-C4A1A7409E9F}"/>
                  </a:ext>
                </a:extLst>
              </p:cNvPr>
              <p:cNvSpPr txBox="1"/>
              <p:nvPr/>
            </p:nvSpPr>
            <p:spPr>
              <a:xfrm>
                <a:off x="7211288" y="89867"/>
                <a:ext cx="3738627" cy="36933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</a:rPr>
                  <a:t>Generate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44DF7B-81AB-CF49-D3A5-C4A1A7409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288" y="89867"/>
                <a:ext cx="3738627" cy="369332"/>
              </a:xfrm>
              <a:prstGeom prst="rect">
                <a:avLst/>
              </a:prstGeom>
              <a:blipFill>
                <a:blip r:embed="rId21"/>
                <a:stretch>
                  <a:fillRect t="-6452" b="-2258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646E3A4-DD3C-ED81-16D5-682AE293E6F4}"/>
              </a:ext>
            </a:extLst>
          </p:cNvPr>
          <p:cNvSpPr txBox="1"/>
          <p:nvPr/>
        </p:nvSpPr>
        <p:spPr>
          <a:xfrm>
            <a:off x="6230622" y="2635070"/>
            <a:ext cx="60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5954A8-9CFB-9579-555C-F2DB4D3F9BC3}"/>
              </a:ext>
            </a:extLst>
          </p:cNvPr>
          <p:cNvSpPr txBox="1"/>
          <p:nvPr/>
        </p:nvSpPr>
        <p:spPr>
          <a:xfrm>
            <a:off x="11732432" y="3355130"/>
            <a:ext cx="60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77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1" grpId="0" animBg="1"/>
      <p:bldP spid="57" grpId="0" animBg="1"/>
      <p:bldP spid="9" grpId="0" animBg="1"/>
      <p:bldP spid="10" grpId="0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70" grpId="0" animBg="1"/>
      <p:bldP spid="71" grpId="0" animBg="1"/>
      <p:bldP spid="64" grpId="0" animBg="1"/>
      <p:bldP spid="73" grpId="0" animBg="1"/>
      <p:bldP spid="171" grpId="0" animBg="1"/>
      <p:bldP spid="217" grpId="0" animBg="1"/>
      <p:bldP spid="218" grpId="0" animBg="1"/>
      <p:bldP spid="219" grpId="0" animBg="1"/>
      <p:bldP spid="220" grpId="0" animBg="1"/>
      <p:bldP spid="240" grpId="0" animBg="1"/>
      <p:bldP spid="89" grpId="0"/>
      <p:bldP spid="90" grpId="0" animBg="1"/>
      <p:bldP spid="95" grpId="0" animBg="1"/>
      <p:bldP spid="96" grpId="0" animBg="1"/>
      <p:bldP spid="98" grpId="0" animBg="1"/>
      <p:bldP spid="111" grpId="0" animBg="1"/>
      <p:bldP spid="120" grpId="0" animBg="1"/>
      <p:bldP spid="126" grpId="0" animBg="1"/>
      <p:bldP spid="144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362ED131-F32A-EF45-A6F3-BA16C1EB2B85}"/>
              </a:ext>
            </a:extLst>
          </p:cNvPr>
          <p:cNvSpPr/>
          <p:nvPr/>
        </p:nvSpPr>
        <p:spPr>
          <a:xfrm>
            <a:off x="6319279" y="3361712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998D962-785C-C54D-9DBC-4F2D7644FB50}"/>
              </a:ext>
            </a:extLst>
          </p:cNvPr>
          <p:cNvSpPr/>
          <p:nvPr/>
        </p:nvSpPr>
        <p:spPr>
          <a:xfrm>
            <a:off x="6296419" y="2481940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2B326B-9F4B-7C4E-9D28-0A97859CF586}"/>
              </a:ext>
            </a:extLst>
          </p:cNvPr>
          <p:cNvSpPr/>
          <p:nvPr/>
        </p:nvSpPr>
        <p:spPr>
          <a:xfrm>
            <a:off x="6169076" y="1573021"/>
            <a:ext cx="4852811" cy="641482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A89838-B3C2-9846-8EE3-7CB1B9A0DAF4}"/>
              </a:ext>
            </a:extLst>
          </p:cNvPr>
          <p:cNvSpPr/>
          <p:nvPr/>
        </p:nvSpPr>
        <p:spPr>
          <a:xfrm>
            <a:off x="899088" y="3398810"/>
            <a:ext cx="3568496" cy="1944854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43362B-A587-6D47-A01A-80EC842909F9}"/>
              </a:ext>
            </a:extLst>
          </p:cNvPr>
          <p:cNvSpPr/>
          <p:nvPr/>
        </p:nvSpPr>
        <p:spPr>
          <a:xfrm>
            <a:off x="602231" y="713065"/>
            <a:ext cx="4162210" cy="2153445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5D731-F7E5-AF4B-B8B2-EA7968A02A43}"/>
              </a:ext>
            </a:extLst>
          </p:cNvPr>
          <p:cNvSpPr txBox="1"/>
          <p:nvPr/>
        </p:nvSpPr>
        <p:spPr>
          <a:xfrm>
            <a:off x="1056211" y="147538"/>
            <a:ext cx="3254250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Generate Initial Guess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502AF-4B53-814B-9E12-47120A44FF79}"/>
              </a:ext>
            </a:extLst>
          </p:cNvPr>
          <p:cNvSpPr txBox="1"/>
          <p:nvPr/>
        </p:nvSpPr>
        <p:spPr>
          <a:xfrm>
            <a:off x="899088" y="1827142"/>
            <a:ext cx="11167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Electronic 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B3FA5-68B3-4445-965E-0FB4CE3A3CE8}"/>
              </a:ext>
            </a:extLst>
          </p:cNvPr>
          <p:cNvSpPr txBox="1"/>
          <p:nvPr/>
        </p:nvSpPr>
        <p:spPr>
          <a:xfrm>
            <a:off x="1689911" y="879163"/>
            <a:ext cx="18984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8D844-D163-3D4F-84F6-72E34CCDB843}"/>
              </a:ext>
            </a:extLst>
          </p:cNvPr>
          <p:cNvSpPr txBox="1"/>
          <p:nvPr/>
        </p:nvSpPr>
        <p:spPr>
          <a:xfrm>
            <a:off x="3245144" y="2838827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F482A-88F7-A746-A6BE-905331F9885E}"/>
              </a:ext>
            </a:extLst>
          </p:cNvPr>
          <p:cNvSpPr txBox="1"/>
          <p:nvPr/>
        </p:nvSpPr>
        <p:spPr>
          <a:xfrm>
            <a:off x="2088994" y="2130219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E637E-AD83-244E-BCA9-44569D17F2AA}"/>
              </a:ext>
            </a:extLst>
          </p:cNvPr>
          <p:cNvSpPr txBox="1"/>
          <p:nvPr/>
        </p:nvSpPr>
        <p:spPr>
          <a:xfrm>
            <a:off x="1696962" y="2572495"/>
            <a:ext cx="19061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05FF9-E709-6D41-AC92-414098C6587A}"/>
              </a:ext>
            </a:extLst>
          </p:cNvPr>
          <p:cNvSpPr txBox="1"/>
          <p:nvPr/>
        </p:nvSpPr>
        <p:spPr>
          <a:xfrm>
            <a:off x="1696961" y="3511253"/>
            <a:ext cx="188230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i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i="1" baseline="30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8DB5-7616-DE48-B41D-F961F9FE6614}"/>
              </a:ext>
            </a:extLst>
          </p:cNvPr>
          <p:cNvSpPr txBox="1"/>
          <p:nvPr/>
        </p:nvSpPr>
        <p:spPr>
          <a:xfrm>
            <a:off x="1998964" y="3964649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i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i="1" baseline="30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F5109-E23D-034C-87A7-BC7C909F6E99}"/>
              </a:ext>
            </a:extLst>
          </p:cNvPr>
          <p:cNvSpPr txBox="1"/>
          <p:nvPr/>
        </p:nvSpPr>
        <p:spPr>
          <a:xfrm>
            <a:off x="2099871" y="4399508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47707-7621-BA41-B106-43C8B7A67852}"/>
              </a:ext>
            </a:extLst>
          </p:cNvPr>
          <p:cNvSpPr txBox="1"/>
          <p:nvPr/>
        </p:nvSpPr>
        <p:spPr>
          <a:xfrm>
            <a:off x="1761658" y="4843322"/>
            <a:ext cx="19061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1D09A-A5AA-0D44-B0D2-5956080C6F84}"/>
              </a:ext>
            </a:extLst>
          </p:cNvPr>
          <p:cNvSpPr txBox="1"/>
          <p:nvPr/>
        </p:nvSpPr>
        <p:spPr>
          <a:xfrm>
            <a:off x="762427" y="4057768"/>
            <a:ext cx="13374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Protonic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8C3B-8D9B-D74A-89BE-F227ECFAC022}"/>
              </a:ext>
            </a:extLst>
          </p:cNvPr>
          <p:cNvSpPr txBox="1"/>
          <p:nvPr/>
        </p:nvSpPr>
        <p:spPr>
          <a:xfrm>
            <a:off x="1407020" y="5436619"/>
            <a:ext cx="2743200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total Energy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92355-B5BF-034E-B14E-45D292A7949B}"/>
              </a:ext>
            </a:extLst>
          </p:cNvPr>
          <p:cNvSpPr txBox="1"/>
          <p:nvPr/>
        </p:nvSpPr>
        <p:spPr>
          <a:xfrm>
            <a:off x="1130575" y="6049767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4CC49-9DC8-A944-9975-90A7B197330D}"/>
              </a:ext>
            </a:extLst>
          </p:cNvPr>
          <p:cNvCxnSpPr>
            <a:cxnSpLocks/>
          </p:cNvCxnSpPr>
          <p:nvPr/>
        </p:nvCxnSpPr>
        <p:spPr>
          <a:xfrm>
            <a:off x="2656807" y="542190"/>
            <a:ext cx="0" cy="32900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E11167-D578-0B41-B2A5-EB8DD9825BF3}"/>
              </a:ext>
            </a:extLst>
          </p:cNvPr>
          <p:cNvCxnSpPr>
            <a:cxnSpLocks/>
          </p:cNvCxnSpPr>
          <p:nvPr/>
        </p:nvCxnSpPr>
        <p:spPr>
          <a:xfrm>
            <a:off x="2646188" y="1572850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BC1515-2014-EF4E-BD34-905F765FB92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655178" y="2010194"/>
            <a:ext cx="1630" cy="12002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FFDC2-7B1E-864C-A27B-C27F26270DB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656808" y="2437996"/>
            <a:ext cx="5655" cy="134499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C456F-EF14-374C-B2B2-AE48E26F037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664779" y="3807545"/>
            <a:ext cx="2907" cy="15710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BD9F3-F7D2-9D4C-B469-1DE4EC785DC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667686" y="4272426"/>
            <a:ext cx="8645" cy="14103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AD651F-86E8-8D41-BC15-39FAA668708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72682" y="4689830"/>
            <a:ext cx="0" cy="15544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6753C1-634B-7540-A31F-44B9F9A3CD69}"/>
                  </a:ext>
                </a:extLst>
              </p:cNvPr>
              <p:cNvSpPr txBox="1"/>
              <p:nvPr/>
            </p:nvSpPr>
            <p:spPr>
              <a:xfrm>
                <a:off x="7670699" y="2602269"/>
                <a:ext cx="189289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6753C1-634B-7540-A31F-44B9F9A3C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699" y="2602269"/>
                <a:ext cx="1892894" cy="307777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F36F602-EEFC-6040-8F88-3D45A1D31F81}"/>
              </a:ext>
            </a:extLst>
          </p:cNvPr>
          <p:cNvSpPr txBox="1"/>
          <p:nvPr/>
        </p:nvSpPr>
        <p:spPr>
          <a:xfrm>
            <a:off x="7102886" y="3500620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8D62EF-9AB1-DF48-823E-C02AD0BB6177}"/>
              </a:ext>
            </a:extLst>
          </p:cNvPr>
          <p:cNvSpPr txBox="1"/>
          <p:nvPr/>
        </p:nvSpPr>
        <p:spPr>
          <a:xfrm>
            <a:off x="9190846" y="3527115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C81D95-052B-5D44-B1FE-F0C0C715FEB3}"/>
              </a:ext>
            </a:extLst>
          </p:cNvPr>
          <p:cNvSpPr txBox="1"/>
          <p:nvPr/>
        </p:nvSpPr>
        <p:spPr>
          <a:xfrm>
            <a:off x="7102885" y="4450404"/>
            <a:ext cx="313877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both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are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2D756C-EBCA-E049-B0BB-422878B66742}"/>
              </a:ext>
            </a:extLst>
          </p:cNvPr>
          <p:cNvSpPr txBox="1"/>
          <p:nvPr/>
        </p:nvSpPr>
        <p:spPr>
          <a:xfrm>
            <a:off x="7112767" y="5117563"/>
            <a:ext cx="313877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the total Energy 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6DEB81-DF46-9340-82E7-90688E8E586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575241" y="1975543"/>
            <a:ext cx="0" cy="62672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5CC645-224E-5847-9443-7AA8F0AF0C91}"/>
              </a:ext>
            </a:extLst>
          </p:cNvPr>
          <p:cNvCxnSpPr>
            <a:cxnSpLocks/>
          </p:cNvCxnSpPr>
          <p:nvPr/>
        </p:nvCxnSpPr>
        <p:spPr>
          <a:xfrm flipH="1">
            <a:off x="7500671" y="2931800"/>
            <a:ext cx="744296" cy="543121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64690F-D938-934E-978A-B427DBF49EEB}"/>
              </a:ext>
            </a:extLst>
          </p:cNvPr>
          <p:cNvCxnSpPr>
            <a:cxnSpLocks/>
          </p:cNvCxnSpPr>
          <p:nvPr/>
        </p:nvCxnSpPr>
        <p:spPr>
          <a:xfrm>
            <a:off x="8992361" y="2929762"/>
            <a:ext cx="734883" cy="58968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2FFD77-A2E0-1040-B052-55B10D36198F}"/>
              </a:ext>
            </a:extLst>
          </p:cNvPr>
          <p:cNvCxnSpPr>
            <a:cxnSpLocks/>
          </p:cNvCxnSpPr>
          <p:nvPr/>
        </p:nvCxnSpPr>
        <p:spPr>
          <a:xfrm flipH="1">
            <a:off x="8672272" y="4007961"/>
            <a:ext cx="0" cy="42710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E9BB38-45DF-754C-82F3-5071D2BE957F}"/>
              </a:ext>
            </a:extLst>
          </p:cNvPr>
          <p:cNvSpPr txBox="1"/>
          <p:nvPr/>
        </p:nvSpPr>
        <p:spPr>
          <a:xfrm>
            <a:off x="7049189" y="6044013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E2B808-E9C8-EA4B-B551-37406C036043}"/>
                  </a:ext>
                </a:extLst>
              </p:cNvPr>
              <p:cNvSpPr txBox="1"/>
              <p:nvPr/>
            </p:nvSpPr>
            <p:spPr>
              <a:xfrm>
                <a:off x="7507989" y="1734273"/>
                <a:ext cx="2382046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from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E2B808-E9C8-EA4B-B551-37406C03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89" y="1734273"/>
                <a:ext cx="2382046" cy="307777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886B25E2-52F5-474C-A2E0-1F42EDD347CE}"/>
              </a:ext>
            </a:extLst>
          </p:cNvPr>
          <p:cNvSpPr txBox="1"/>
          <p:nvPr/>
        </p:nvSpPr>
        <p:spPr>
          <a:xfrm>
            <a:off x="7055029" y="473991"/>
            <a:ext cx="3254250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Generate Initial Guess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29669A-F0FF-3648-A286-166611959E18}"/>
              </a:ext>
            </a:extLst>
          </p:cNvPr>
          <p:cNvCxnSpPr>
            <a:cxnSpLocks/>
          </p:cNvCxnSpPr>
          <p:nvPr/>
        </p:nvCxnSpPr>
        <p:spPr>
          <a:xfrm>
            <a:off x="8572622" y="871196"/>
            <a:ext cx="0" cy="86307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4F41D6-F54E-D64F-BA2D-590AC648B3A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682154" y="4783880"/>
            <a:ext cx="0" cy="3336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195C30-4BAE-5D4F-931C-B5F50A212C4A}"/>
              </a:ext>
            </a:extLst>
          </p:cNvPr>
          <p:cNvCxnSpPr>
            <a:cxnSpLocks/>
          </p:cNvCxnSpPr>
          <p:nvPr/>
        </p:nvCxnSpPr>
        <p:spPr>
          <a:xfrm>
            <a:off x="8693059" y="5425340"/>
            <a:ext cx="0" cy="6073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A16643-403C-9C48-B736-CE110BFCF4E8}"/>
              </a:ext>
            </a:extLst>
          </p:cNvPr>
          <p:cNvCxnSpPr>
            <a:cxnSpLocks/>
          </p:cNvCxnSpPr>
          <p:nvPr/>
        </p:nvCxnSpPr>
        <p:spPr>
          <a:xfrm flipH="1">
            <a:off x="2664635" y="5151099"/>
            <a:ext cx="0" cy="274241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96350E-3A2F-094A-AC31-28B9184FCA52}"/>
              </a:ext>
            </a:extLst>
          </p:cNvPr>
          <p:cNvCxnSpPr>
            <a:cxnSpLocks/>
          </p:cNvCxnSpPr>
          <p:nvPr/>
        </p:nvCxnSpPr>
        <p:spPr>
          <a:xfrm>
            <a:off x="2674499" y="5760988"/>
            <a:ext cx="0" cy="305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B90B9B-183D-A844-8E31-31684A3CE3F0}"/>
              </a:ext>
            </a:extLst>
          </p:cNvPr>
          <p:cNvCxnSpPr>
            <a:cxnSpLocks/>
          </p:cNvCxnSpPr>
          <p:nvPr/>
        </p:nvCxnSpPr>
        <p:spPr>
          <a:xfrm flipH="1">
            <a:off x="2662557" y="2880272"/>
            <a:ext cx="0" cy="6309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E90DF79-1CBB-2946-AA31-3D9E0E006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03151" y="1476191"/>
            <a:ext cx="179542" cy="12501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8595EC-57D8-3447-8990-48A0E61F7B59}"/>
              </a:ext>
            </a:extLst>
          </p:cNvPr>
          <p:cNvCxnSpPr>
            <a:cxnSpLocks/>
          </p:cNvCxnSpPr>
          <p:nvPr/>
        </p:nvCxnSpPr>
        <p:spPr>
          <a:xfrm flipH="1">
            <a:off x="3557455" y="1476191"/>
            <a:ext cx="2322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23A9A53-706A-F644-96EF-3B4BE355F62C}"/>
              </a:ext>
            </a:extLst>
          </p:cNvPr>
          <p:cNvSpPr txBox="1"/>
          <p:nvPr/>
        </p:nvSpPr>
        <p:spPr>
          <a:xfrm>
            <a:off x="3742888" y="196458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874C8BD-DF0D-2E4E-9930-0CA8F95EE2C3}"/>
              </a:ext>
            </a:extLst>
          </p:cNvPr>
          <p:cNvCxnSpPr>
            <a:cxnSpLocks/>
          </p:cNvCxnSpPr>
          <p:nvPr/>
        </p:nvCxnSpPr>
        <p:spPr>
          <a:xfrm flipV="1">
            <a:off x="3699980" y="3741839"/>
            <a:ext cx="179542" cy="12501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0ADFB21-4A65-DB4E-B937-93D0F1D6D572}"/>
              </a:ext>
            </a:extLst>
          </p:cNvPr>
          <p:cNvCxnSpPr>
            <a:cxnSpLocks/>
          </p:cNvCxnSpPr>
          <p:nvPr/>
        </p:nvCxnSpPr>
        <p:spPr>
          <a:xfrm flipH="1">
            <a:off x="3579268" y="3748106"/>
            <a:ext cx="300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2334F34-15D0-9348-AC0A-E4E2768B718E}"/>
              </a:ext>
            </a:extLst>
          </p:cNvPr>
          <p:cNvSpPr txBox="1"/>
          <p:nvPr/>
        </p:nvSpPr>
        <p:spPr>
          <a:xfrm>
            <a:off x="3839717" y="4230231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20C683-4D5C-1A4C-BDD2-5B3ADA12BE66}"/>
              </a:ext>
            </a:extLst>
          </p:cNvPr>
          <p:cNvCxnSpPr>
            <a:cxnSpLocks/>
          </p:cNvCxnSpPr>
          <p:nvPr/>
        </p:nvCxnSpPr>
        <p:spPr>
          <a:xfrm flipH="1">
            <a:off x="3544568" y="1383135"/>
            <a:ext cx="12698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6EF9043-184C-AB49-9256-092547A18378}"/>
              </a:ext>
            </a:extLst>
          </p:cNvPr>
          <p:cNvSpPr txBox="1"/>
          <p:nvPr/>
        </p:nvSpPr>
        <p:spPr>
          <a:xfrm>
            <a:off x="4392944" y="3138128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748C9D-8D4C-5B44-92B3-29D24FD9D6DE}"/>
              </a:ext>
            </a:extLst>
          </p:cNvPr>
          <p:cNvCxnSpPr>
            <a:cxnSpLocks/>
          </p:cNvCxnSpPr>
          <p:nvPr/>
        </p:nvCxnSpPr>
        <p:spPr>
          <a:xfrm>
            <a:off x="4150220" y="5604559"/>
            <a:ext cx="6642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32BF936-18ED-044D-9DA8-9279E2609E81}"/>
              </a:ext>
            </a:extLst>
          </p:cNvPr>
          <p:cNvCxnSpPr>
            <a:cxnSpLocks/>
          </p:cNvCxnSpPr>
          <p:nvPr/>
        </p:nvCxnSpPr>
        <p:spPr>
          <a:xfrm>
            <a:off x="4814455" y="1383135"/>
            <a:ext cx="0" cy="42209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EB14AF8-FB6B-B648-B162-06302EAE1592}"/>
              </a:ext>
            </a:extLst>
          </p:cNvPr>
          <p:cNvSpPr txBox="1"/>
          <p:nvPr/>
        </p:nvSpPr>
        <p:spPr>
          <a:xfrm>
            <a:off x="2683336" y="571121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B47E582-8BE9-314B-82D7-5E968689B368}"/>
              </a:ext>
            </a:extLst>
          </p:cNvPr>
          <p:cNvCxnSpPr>
            <a:cxnSpLocks/>
          </p:cNvCxnSpPr>
          <p:nvPr/>
        </p:nvCxnSpPr>
        <p:spPr>
          <a:xfrm flipH="1">
            <a:off x="11021887" y="1890604"/>
            <a:ext cx="3042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0E790C0-4B8F-4845-AEB4-A76531D3F54B}"/>
              </a:ext>
            </a:extLst>
          </p:cNvPr>
          <p:cNvSpPr txBox="1"/>
          <p:nvPr/>
        </p:nvSpPr>
        <p:spPr>
          <a:xfrm>
            <a:off x="10940657" y="3142865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5186C8B-E782-6141-BF60-565B93B3ADD6}"/>
              </a:ext>
            </a:extLst>
          </p:cNvPr>
          <p:cNvCxnSpPr>
            <a:cxnSpLocks/>
          </p:cNvCxnSpPr>
          <p:nvPr/>
        </p:nvCxnSpPr>
        <p:spPr>
          <a:xfrm>
            <a:off x="10251541" y="5287682"/>
            <a:ext cx="107455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C1BD0A4-A48D-DA45-8DA6-16745FD18A14}"/>
              </a:ext>
            </a:extLst>
          </p:cNvPr>
          <p:cNvCxnSpPr>
            <a:cxnSpLocks/>
          </p:cNvCxnSpPr>
          <p:nvPr/>
        </p:nvCxnSpPr>
        <p:spPr>
          <a:xfrm>
            <a:off x="11326091" y="1887102"/>
            <a:ext cx="0" cy="34005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5A1151-108E-BE42-A41F-AB28B0E85156}"/>
              </a:ext>
            </a:extLst>
          </p:cNvPr>
          <p:cNvCxnSpPr>
            <a:cxnSpLocks/>
          </p:cNvCxnSpPr>
          <p:nvPr/>
        </p:nvCxnSpPr>
        <p:spPr>
          <a:xfrm>
            <a:off x="5873920" y="1887102"/>
            <a:ext cx="2951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656E28-024E-2945-8F70-9ED99A369517}"/>
              </a:ext>
            </a:extLst>
          </p:cNvPr>
          <p:cNvSpPr txBox="1"/>
          <p:nvPr/>
        </p:nvSpPr>
        <p:spPr>
          <a:xfrm>
            <a:off x="5891841" y="3144365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4F7387A-E1FB-4342-BB0F-B95091C7265F}"/>
              </a:ext>
            </a:extLst>
          </p:cNvPr>
          <p:cNvCxnSpPr>
            <a:cxnSpLocks/>
          </p:cNvCxnSpPr>
          <p:nvPr/>
        </p:nvCxnSpPr>
        <p:spPr>
          <a:xfrm>
            <a:off x="5873920" y="1887102"/>
            <a:ext cx="0" cy="27554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5599D8A-C8F8-F84C-A7A4-B9C3E38FECEA}"/>
              </a:ext>
            </a:extLst>
          </p:cNvPr>
          <p:cNvCxnSpPr>
            <a:cxnSpLocks/>
          </p:cNvCxnSpPr>
          <p:nvPr/>
        </p:nvCxnSpPr>
        <p:spPr>
          <a:xfrm>
            <a:off x="5873920" y="4642543"/>
            <a:ext cx="119830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EB954B3-A7FD-2C4D-9925-66B5192AACF3}"/>
              </a:ext>
            </a:extLst>
          </p:cNvPr>
          <p:cNvSpPr txBox="1"/>
          <p:nvPr/>
        </p:nvSpPr>
        <p:spPr>
          <a:xfrm>
            <a:off x="8682154" y="4752307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3AC9AA-AE8A-3643-970D-904B97B93A0E}"/>
              </a:ext>
            </a:extLst>
          </p:cNvPr>
          <p:cNvSpPr txBox="1"/>
          <p:nvPr/>
        </p:nvSpPr>
        <p:spPr>
          <a:xfrm>
            <a:off x="8703306" y="5575922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E98AC7-A618-C24A-89BE-55F5CC2BEA3B}"/>
              </a:ext>
            </a:extLst>
          </p:cNvPr>
          <p:cNvSpPr txBox="1"/>
          <p:nvPr/>
        </p:nvSpPr>
        <p:spPr>
          <a:xfrm>
            <a:off x="176534" y="128317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(A)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050702F-3918-5742-8BDC-80262EF4B4AD}"/>
              </a:ext>
            </a:extLst>
          </p:cNvPr>
          <p:cNvSpPr txBox="1"/>
          <p:nvPr/>
        </p:nvSpPr>
        <p:spPr>
          <a:xfrm>
            <a:off x="5716223" y="186764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(B)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F0A1BE-6641-09C8-93EB-C969692CDC6C}"/>
              </a:ext>
            </a:extLst>
          </p:cNvPr>
          <p:cNvSpPr txBox="1"/>
          <p:nvPr/>
        </p:nvSpPr>
        <p:spPr>
          <a:xfrm>
            <a:off x="2737531" y="3061184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83E16-28D6-F1EE-9E22-C0144801C980}"/>
              </a:ext>
            </a:extLst>
          </p:cNvPr>
          <p:cNvSpPr txBox="1"/>
          <p:nvPr/>
        </p:nvSpPr>
        <p:spPr>
          <a:xfrm>
            <a:off x="1372544" y="1365476"/>
            <a:ext cx="18984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Do DIIS:  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1" grpId="0" animBg="1"/>
      <p:bldP spid="58" grpId="0" animBg="1"/>
      <p:bldP spid="57" grpId="0" animBg="1"/>
      <p:bldP spid="9" grpId="0" animBg="1"/>
      <p:bldP spid="10" grpId="0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64" grpId="0" animBg="1"/>
      <p:bldP spid="78" grpId="0" animBg="1"/>
      <p:bldP spid="79" grpId="0" animBg="1"/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12044</TotalTime>
  <Words>395</Words>
  <Application>Microsoft Macintosh PowerPoint</Application>
  <PresentationFormat>Widescreen</PresentationFormat>
  <Paragraphs>113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6</cp:revision>
  <dcterms:created xsi:type="dcterms:W3CDTF">2022-02-16T23:55:30Z</dcterms:created>
  <dcterms:modified xsi:type="dcterms:W3CDTF">2022-07-16T00:04:57Z</dcterms:modified>
</cp:coreProperties>
</file>