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2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5ECA-0918-3546-879C-2D9AD65E790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6" t="24492" r="28574" b="25003"/>
          <a:stretch/>
        </p:blipFill>
        <p:spPr>
          <a:xfrm>
            <a:off x="7343174" y="2663025"/>
            <a:ext cx="1834929" cy="110132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-2766" r="29592" b="22766"/>
          <a:stretch/>
        </p:blipFill>
        <p:spPr>
          <a:xfrm>
            <a:off x="7515242" y="136600"/>
            <a:ext cx="1579351" cy="1664105"/>
          </a:xfrm>
          <a:prstGeom prst="rect">
            <a:avLst/>
          </a:prstGeom>
        </p:spPr>
      </p:pic>
      <p:pic>
        <p:nvPicPr>
          <p:cNvPr id="6" name="Picture 5" descr="A picture containing pool table, pool ball, table, ball&#10;&#10;Description automatically generated">
            <a:extLst>
              <a:ext uri="{FF2B5EF4-FFF2-40B4-BE49-F238E27FC236}">
                <a16:creationId xmlns:a16="http://schemas.microsoft.com/office/drawing/2014/main" id="{6D1DDD1B-1190-2D42-86A7-60A720C80A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34148" t="33757" r="52647" b="48514"/>
          <a:stretch/>
        </p:blipFill>
        <p:spPr>
          <a:xfrm>
            <a:off x="7472742" y="4819790"/>
            <a:ext cx="1575795" cy="1082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0D544C-355D-3121-5402-EAB41E8D7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884" y="-810141"/>
            <a:ext cx="8257998" cy="76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0D7-7CC5-7B4F-ABCD-C2A47E6F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85" y="590669"/>
            <a:ext cx="9256169" cy="6170779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51" t="2389" r="23661" b="17374"/>
          <a:stretch/>
        </p:blipFill>
        <p:spPr>
          <a:xfrm>
            <a:off x="1296001" y="839088"/>
            <a:ext cx="1643917" cy="135512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67" t="19068" r="20884" b="15329"/>
          <a:stretch/>
        </p:blipFill>
        <p:spPr>
          <a:xfrm>
            <a:off x="5046663" y="927165"/>
            <a:ext cx="2205229" cy="1337990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85" r="27967" b="11113"/>
          <a:stretch/>
        </p:blipFill>
        <p:spPr>
          <a:xfrm>
            <a:off x="7296619" y="435843"/>
            <a:ext cx="1834624" cy="1910518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68" t="2284" r="25756" b="-2284"/>
          <a:stretch/>
        </p:blipFill>
        <p:spPr>
          <a:xfrm>
            <a:off x="3378037" y="797435"/>
            <a:ext cx="1401772" cy="15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B773E84-A4C4-5133-651A-32093F238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" t="-2322" r="823" b="2322"/>
          <a:stretch/>
        </p:blipFill>
        <p:spPr>
          <a:xfrm>
            <a:off x="0" y="323731"/>
            <a:ext cx="9140654" cy="6210537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7862E76A-DA41-F847-A99B-B27C2EF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963" t="13668" r="23346" b="24344"/>
          <a:stretch/>
        </p:blipFill>
        <p:spPr>
          <a:xfrm>
            <a:off x="4401616" y="-59636"/>
            <a:ext cx="2055980" cy="13963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B044A5-21A8-D36E-D9DF-7437CA2E6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2" t="6711" r="1371" b="2667"/>
          <a:stretch/>
        </p:blipFill>
        <p:spPr>
          <a:xfrm>
            <a:off x="6343617" y="7665"/>
            <a:ext cx="2806257" cy="1396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B22D1-CC31-B3B5-CE8C-86DFD6208EB1}"/>
              </a:ext>
            </a:extLst>
          </p:cNvPr>
          <p:cNvSpPr txBox="1"/>
          <p:nvPr/>
        </p:nvSpPr>
        <p:spPr>
          <a:xfrm>
            <a:off x="1147496" y="323731"/>
            <a:ext cx="7889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10000"/>
                  </a:schemeClr>
                </a:solidFill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A7021-83F3-44C8-9C2B-986A2CBDCD4C}"/>
              </a:ext>
            </a:extLst>
          </p:cNvPr>
          <p:cNvSpPr txBox="1"/>
          <p:nvPr/>
        </p:nvSpPr>
        <p:spPr>
          <a:xfrm>
            <a:off x="1147495" y="4105334"/>
            <a:ext cx="7889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10000"/>
                  </a:schemeClr>
                </a:solidFill>
              </a:rPr>
              <a:t>(C)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E66B2-7943-C11F-DD0A-045D170C288C}"/>
              </a:ext>
            </a:extLst>
          </p:cNvPr>
          <p:cNvSpPr txBox="1"/>
          <p:nvPr/>
        </p:nvSpPr>
        <p:spPr>
          <a:xfrm>
            <a:off x="1147495" y="2343741"/>
            <a:ext cx="7889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10000"/>
                  </a:schemeClr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0919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2288365-C0F3-7E0A-0BE4-292BA1972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 t="-653" r="742" b="2462"/>
          <a:stretch/>
        </p:blipFill>
        <p:spPr>
          <a:xfrm>
            <a:off x="-5486" y="431642"/>
            <a:ext cx="9149486" cy="60912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8706B1-9A04-B336-E374-4F1A693D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98" y="335091"/>
            <a:ext cx="2963005" cy="20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A4443-7712-7D37-7974-8D8FBBB6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1"/>
          <a:stretch/>
        </p:blipFill>
        <p:spPr>
          <a:xfrm>
            <a:off x="-53009" y="-39756"/>
            <a:ext cx="9331467" cy="68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9343</TotalTime>
  <Words>9</Words>
  <Application>Microsoft Macintosh PowerPoint</Application>
  <PresentationFormat>On-screen Show (4:3)</PresentationFormat>
  <Paragraphs>3</Paragraphs>
  <Slides>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9</cp:revision>
  <dcterms:created xsi:type="dcterms:W3CDTF">2022-03-18T22:26:03Z</dcterms:created>
  <dcterms:modified xsi:type="dcterms:W3CDTF">2022-07-16T00:04:51Z</dcterms:modified>
</cp:coreProperties>
</file>