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6"/>
    <p:restoredTop sz="94680"/>
  </p:normalViewPr>
  <p:slideViewPr>
    <p:cSldViewPr snapToGrid="0" snapToObjects="1">
      <p:cViewPr varScale="1">
        <p:scale>
          <a:sx n="211" d="100"/>
          <a:sy n="211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E28F7-00DE-AE44-B03A-F76BDD26CDDA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8E48-BE48-9F40-880D-A3861475E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8E48-BE48-9F40-880D-A3861475E4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D8E48-BE48-9F40-880D-A3861475E4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6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5D95-83B8-454E-9708-4FE4D5831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1DD89-503B-BB4D-ABF0-FA944E77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055D-BBCA-3044-95E7-2D001AA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9424-8CAA-844E-96D9-59641304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C519-8A60-0346-9F0D-82E50BB7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DF79-881F-A240-A721-45E14C7A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14238-14A8-4A46-B5BD-4CA95A074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72E8-9E62-E04D-BE2D-5ED920D1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8D118-F238-B84E-B5F8-962C1138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02C20-043F-F34F-9418-BCFEAE30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F489-F4EA-E149-886D-930ABE58C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249B-940E-0F4D-849B-88307965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1059-F4D9-2545-9350-E277D67C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756E5-8C85-DA4D-A46F-231C9A0F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03C2-E86F-AE48-8C59-0AB176AB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EE45-AF91-4B47-810E-170F23E4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AA03-D335-DC41-9184-24511A02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CB90E-C2F7-A44D-BF14-C938CB10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D95B-9FD1-3449-9DD2-974B35EF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1813-975E-2F48-910D-D32CBC64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7595-39F5-744F-A504-640A9768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B20B-3E26-B048-A562-B5145A5AB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487A-D1FF-4A47-8763-BAAB56B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C96CA-B6DD-1B47-AC21-3F2AC612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8B96-3A82-404C-8A17-0792C3CF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E07D-DF35-FC45-997F-0B113D08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0579-FCF1-3243-80DD-7C5818F97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09BB7-8019-1C47-A516-1149D4FED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58070-FF25-0647-A699-91C3CFD3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A70A6-701F-3542-9608-3D9F47CD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81C9D-208F-9648-BEC5-D4E32DCA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DA16-F848-8F41-B9F7-1EC38C8E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FA8C-A546-3F4A-9627-0D982B5C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091DA-80C8-F849-8E41-EA0F4FEC7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46AEA-8AEC-754D-A6DB-90BF29F44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3E9A-7512-6F4A-8D73-24EE52AC0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269D9-0164-CB4C-AF70-E11E7328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C9F80-552C-4B48-A7DA-B9DB96B6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D87CE-2169-7245-8DFC-A8BACABC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5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064A-2224-9D41-8295-CC807CBE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F1D62-70DD-6349-8B4C-E9EFA959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F2D87-00C0-C343-A30F-5A9EE0D1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77A1-0DF5-794C-A109-72CB07F3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4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D4AAE-C52E-3B4A-AACD-F1D5EBB8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32666-A5F5-EF4F-8465-8CF36885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5F75C-46AA-9240-BD56-BDDE2FB5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5300-A20E-3442-AB4F-929EBA4C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2517-FBD3-1C4B-9566-7D686B25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2B020-AFCA-FE43-BF3B-1015CB888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4BFF2-1525-3E40-900F-01C54281C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7412-4272-2B44-9A40-02CFF741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ED184-CF95-DA49-8A88-423A93A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4E43-D7B1-4F45-B819-F1337F148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189F7-154E-8947-8D26-2EFE1810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6B7ED-9772-3645-BF3E-A87EE18A5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1037-B7D5-8847-8692-F7550E95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530E5-8635-9945-B39A-17BCBA12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766A-98FF-F440-9554-91705060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34BD4-7122-DB42-A0D9-9A10765D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29E16-8470-4945-8C64-91BFBDD6E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46C7-9696-FA46-9EF2-719289FE8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95F4-5131-5147-BFA0-FE36927C2C9D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7BD3-DC99-3F4E-8005-056DD5BA2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C1D9A-CF01-7242-982D-DE933547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68E6-1B96-4047-B677-CE5EFD7DC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60C8-3A1F-AE43-AE93-091705915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NEO-DIIS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7A02D-ADE9-D14C-A9F1-316B418E8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11/03/2021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F2-F16B-A040-8A36-A36E3E91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DIIS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356136C-023B-4E4A-AE33-1CAE9D4E7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32" y="2150100"/>
            <a:ext cx="11588550" cy="3476565"/>
          </a:xfrm>
        </p:spPr>
      </p:pic>
    </p:spTree>
    <p:extLst>
      <p:ext uri="{BB962C8B-B14F-4D97-AF65-F5344CB8AC3E}">
        <p14:creationId xmlns:p14="http://schemas.microsoft.com/office/powerpoint/2010/main" val="367583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F2-F16B-A040-8A36-A36E3E91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Stepwise</a:t>
            </a:r>
            <a:r>
              <a:rPr lang="zh-CN" altLang="en-US" dirty="0"/>
              <a:t> </a:t>
            </a:r>
            <a:r>
              <a:rPr lang="en-US" altLang="zh-CN" dirty="0"/>
              <a:t>DIIS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endParaRPr lang="en-US" dirty="0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EDCD420F-0D8C-564E-B450-877FEB996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49" y="2112580"/>
            <a:ext cx="11553514" cy="3466054"/>
          </a:xfrm>
        </p:spPr>
      </p:pic>
    </p:spTree>
    <p:extLst>
      <p:ext uri="{BB962C8B-B14F-4D97-AF65-F5344CB8AC3E}">
        <p14:creationId xmlns:p14="http://schemas.microsoft.com/office/powerpoint/2010/main" val="266932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F2-F16B-A040-8A36-A36E3E91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Simultaneous</a:t>
            </a:r>
            <a:r>
              <a:rPr lang="zh-CN" altLang="en-US" dirty="0"/>
              <a:t> </a:t>
            </a:r>
            <a:r>
              <a:rPr lang="en-US" altLang="zh-CN" dirty="0"/>
              <a:t>DIIS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endParaRPr lang="en-US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E1C9F55-3CB4-7E4A-928C-FD067FD71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528" y="1414978"/>
            <a:ext cx="8645802" cy="4863264"/>
          </a:xfrm>
        </p:spPr>
      </p:pic>
    </p:spTree>
    <p:extLst>
      <p:ext uri="{BB962C8B-B14F-4D97-AF65-F5344CB8AC3E}">
        <p14:creationId xmlns:p14="http://schemas.microsoft.com/office/powerpoint/2010/main" val="269062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F2-F16B-A040-8A36-A36E3E91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Simultaneous</a:t>
            </a:r>
            <a:r>
              <a:rPr lang="zh-CN" altLang="en-US" dirty="0"/>
              <a:t> </a:t>
            </a:r>
            <a:r>
              <a:rPr lang="en-US" altLang="zh-CN" dirty="0"/>
              <a:t>DIIS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Implemented</a:t>
            </a: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1C90A435-7645-7D4D-AE71-D8A92E74B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890" y="1428042"/>
            <a:ext cx="9004148" cy="5064833"/>
          </a:xfrm>
        </p:spPr>
      </p:pic>
    </p:spTree>
    <p:extLst>
      <p:ext uri="{BB962C8B-B14F-4D97-AF65-F5344CB8AC3E}">
        <p14:creationId xmlns:p14="http://schemas.microsoft.com/office/powerpoint/2010/main" val="40629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2DF2-F16B-A040-8A36-A36E3E91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 Summary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1D231-D229-8949-8C30-F8870D21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Stepwise,         No DIIS: 1051 </a:t>
            </a:r>
            <a:r>
              <a:rPr lang="en-US" dirty="0" err="1"/>
              <a:t>Fock</a:t>
            </a:r>
            <a:r>
              <a:rPr lang="en-US" dirty="0"/>
              <a:t> Formations</a:t>
            </a:r>
          </a:p>
          <a:p>
            <a:r>
              <a:rPr lang="en-US" dirty="0"/>
              <a:t>Stepwise,               DIIS:  340  </a:t>
            </a:r>
            <a:r>
              <a:rPr lang="en-US" dirty="0" err="1"/>
              <a:t>Fock</a:t>
            </a:r>
            <a:r>
              <a:rPr lang="en-US" dirty="0"/>
              <a:t> Formations</a:t>
            </a:r>
          </a:p>
          <a:p>
            <a:endParaRPr lang="en-US" dirty="0"/>
          </a:p>
          <a:p>
            <a:r>
              <a:rPr lang="en-US" dirty="0"/>
              <a:t>Simultaneous, No DIIS:   254  </a:t>
            </a:r>
            <a:r>
              <a:rPr lang="en-US" dirty="0" err="1"/>
              <a:t>Fock</a:t>
            </a:r>
            <a:r>
              <a:rPr lang="en-US" dirty="0"/>
              <a:t> Formations</a:t>
            </a:r>
          </a:p>
          <a:p>
            <a:r>
              <a:rPr lang="en-US" dirty="0"/>
              <a:t>Simultaneous,       DIIS:    16   </a:t>
            </a:r>
            <a:r>
              <a:rPr lang="en-US" dirty="0" err="1"/>
              <a:t>Fock</a:t>
            </a:r>
            <a:r>
              <a:rPr lang="en-US" dirty="0"/>
              <a:t> Formations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2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</Words>
  <Application>Microsoft Macintosh PowerPoint</Application>
  <PresentationFormat>Widescreen</PresentationFormat>
  <Paragraphs>14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 on NEO-DIIS</vt:lpstr>
      <vt:lpstr>Stepwise DIIS Has Been Implemented</vt:lpstr>
      <vt:lpstr>Stepwise DIIS Has Been Implemented</vt:lpstr>
      <vt:lpstr>Simultaneous DIIS Has Been Implemented</vt:lpstr>
      <vt:lpstr>Simultaneous DIIS Has Been Implemented</vt:lpstr>
      <vt:lpstr>Quick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NEO-DIIS</dc:title>
  <dc:creator>Aodong Liu</dc:creator>
  <cp:lastModifiedBy>Aodong Liu</cp:lastModifiedBy>
  <cp:revision>1</cp:revision>
  <dcterms:created xsi:type="dcterms:W3CDTF">2021-11-03T17:48:37Z</dcterms:created>
  <dcterms:modified xsi:type="dcterms:W3CDTF">2021-11-03T18:49:39Z</dcterms:modified>
</cp:coreProperties>
</file>