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B057-DDF5-2549-BF3C-8CD3D74B8D2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BBC54-74A3-E84B-9530-495150291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8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F783-37F7-9841-9735-9D9D309CFB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8CE6-9CD0-7E48-A2F5-84CE6F5F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5394-F7EF-1D42-AF7F-98105881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A1B1-9B22-A642-8E9B-E5369B1F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8C1E-F8F2-6B4C-B708-6BF6BCB6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97E6-050B-F749-A60A-DAB995F1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96BB-3F90-574B-B66B-0B0810CD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CC6F8-1602-244A-BFDF-C4039EEE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466F-A461-1041-8C11-A655E3CD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E15D-272B-864F-A89A-01249560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5318-3BC2-B148-8537-4DD941E6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ECB0-9BF7-9B42-A515-2C74FF26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9B43-5CB0-C945-A86C-D1F2093C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6348-2B49-354E-B310-1AB0A8E4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8E4F-36D0-7141-897E-7394F80A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898D-C8EC-A34A-B641-E6D15760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B74F-86EB-9D4B-9D85-45587EA1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1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2FB3-6836-CC49-B344-DDD9EB4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FF36-8818-8E47-8CB9-EDA89A33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F782-9665-0B43-9E84-CC26A28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3BC4-CD3C-A44B-8F35-5FF465A5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EA63-6A56-C647-A4DB-3A9237BF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0E37-8386-3446-A2FD-23E2854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D757-409A-DB4C-9042-F7315DFE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6B20-7999-8C43-92E7-DA5FF50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B3C4-6A96-7141-AA67-484E7E0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B06D-C005-B646-8500-9AC357E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DED3-32FE-D84C-A88A-7066C330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D676-4CB9-2A46-A984-D6BC97DCB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1EAA5-9AA4-7849-BED9-1885294E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5EA83-EECC-6144-833E-4B52638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B8E7-8B48-524B-A079-9610A1E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3630-D26A-5B4A-A6AF-6833D39B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4A10-F37A-2A4E-B328-71E826B8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3602-E696-3843-9E01-BB00763F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CF235-864F-9943-9FEE-601EBE20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A3E46-1530-7A43-B5C0-E6C6F62A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4D794-3CA9-FA40-9CE7-D1384FFE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EF185-123E-B541-AF37-72AEC0E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1EF25-E0D5-3D44-AC6F-0433850D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E715B-D725-6749-8688-94616691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0A0E-45A4-B246-B965-3E01003D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2219-A21B-5F43-B86A-A861F5F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DFC2E-7C24-CE48-B51C-0D44CDB4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65B5-458C-CE4C-906F-760D0DA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8F650-8BF4-5E4C-B971-B3638EB7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8ABEA-65E4-B245-B60E-78B30995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B5B8-D817-8449-9180-478636AE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AF27-B7EF-5F43-AABE-D7D9586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7111-7631-554D-B7DF-9073A835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09CF-EC0F-DF40-A2CA-65EB32A6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4D0F4-2B42-B042-877F-C6E85FEB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3C988-BD92-8A4A-800C-8784412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78C81-6008-4040-AC6C-EBA508E8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AC70-4492-2B4C-9828-D2591C7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014A1-CCD5-FF4E-ABDB-DE74B7046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C877-E710-5C4B-A91B-46C69A86E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0F2B-4AFB-A341-8B10-BE0B168B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27B0-8D2A-B349-B4F1-E9940C5C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BA691-5418-644C-A8A8-F1474DC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13CD4-9D7E-3346-84EC-AD281EF5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C12E-268F-5A4C-B63C-BE5A12D7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D71E-42BB-1C4B-9EAA-2EE9FB8FA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C1D9-B89D-A143-A00D-411C2B5D68D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7823-4623-1B48-A0C0-09A259327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B8A6-C81D-C046-883E-A5A943E1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E8B1-6B55-5F47-93AE-386003F2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362ED131-F32A-EF45-A6F3-BA16C1EB2B85}"/>
              </a:ext>
            </a:extLst>
          </p:cNvPr>
          <p:cNvSpPr/>
          <p:nvPr/>
        </p:nvSpPr>
        <p:spPr>
          <a:xfrm>
            <a:off x="6319279" y="3361712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998D962-785C-C54D-9DBC-4F2D7644FB50}"/>
              </a:ext>
            </a:extLst>
          </p:cNvPr>
          <p:cNvSpPr/>
          <p:nvPr/>
        </p:nvSpPr>
        <p:spPr>
          <a:xfrm>
            <a:off x="6296419" y="2481940"/>
            <a:ext cx="4552406" cy="585591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2B326B-9F4B-7C4E-9D28-0A97859CF586}"/>
              </a:ext>
            </a:extLst>
          </p:cNvPr>
          <p:cNvSpPr/>
          <p:nvPr/>
        </p:nvSpPr>
        <p:spPr>
          <a:xfrm>
            <a:off x="6169076" y="1573021"/>
            <a:ext cx="4852811" cy="641482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FA89838-B3C2-9846-8EE3-7CB1B9A0DAF4}"/>
              </a:ext>
            </a:extLst>
          </p:cNvPr>
          <p:cNvSpPr/>
          <p:nvPr/>
        </p:nvSpPr>
        <p:spPr>
          <a:xfrm>
            <a:off x="899088" y="3398810"/>
            <a:ext cx="3568496" cy="1944854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43362B-A587-6D47-A01A-80EC842909F9}"/>
              </a:ext>
            </a:extLst>
          </p:cNvPr>
          <p:cNvSpPr/>
          <p:nvPr/>
        </p:nvSpPr>
        <p:spPr>
          <a:xfrm>
            <a:off x="887370" y="1124032"/>
            <a:ext cx="3554531" cy="1952225"/>
          </a:xfrm>
          <a:prstGeom prst="ellipse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D731-F7E5-AF4B-B8B2-EA7968A02A43}"/>
              </a:ext>
            </a:extLst>
          </p:cNvPr>
          <p:cNvSpPr txBox="1"/>
          <p:nvPr/>
        </p:nvSpPr>
        <p:spPr>
          <a:xfrm>
            <a:off x="1094380" y="466871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502AF-4B53-814B-9E12-47120A44FF79}"/>
              </a:ext>
            </a:extLst>
          </p:cNvPr>
          <p:cNvSpPr txBox="1"/>
          <p:nvPr/>
        </p:nvSpPr>
        <p:spPr>
          <a:xfrm>
            <a:off x="899088" y="1827142"/>
            <a:ext cx="11167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Electronic 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B3FA5-68B3-4445-965E-0FB4CE3A3CE8}"/>
              </a:ext>
            </a:extLst>
          </p:cNvPr>
          <p:cNvSpPr txBox="1"/>
          <p:nvPr/>
        </p:nvSpPr>
        <p:spPr>
          <a:xfrm>
            <a:off x="1658966" y="1270902"/>
            <a:ext cx="18984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 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8D844-D163-3D4F-84F6-72E34CCDB843}"/>
              </a:ext>
            </a:extLst>
          </p:cNvPr>
          <p:cNvSpPr txBox="1"/>
          <p:nvPr/>
        </p:nvSpPr>
        <p:spPr>
          <a:xfrm>
            <a:off x="1988087" y="1702417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F482A-88F7-A746-A6BE-905331F9885E}"/>
              </a:ext>
            </a:extLst>
          </p:cNvPr>
          <p:cNvSpPr txBox="1"/>
          <p:nvPr/>
        </p:nvSpPr>
        <p:spPr>
          <a:xfrm>
            <a:off x="2088994" y="2130219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E637E-AD83-244E-BCA9-44569D17F2AA}"/>
              </a:ext>
            </a:extLst>
          </p:cNvPr>
          <p:cNvSpPr txBox="1"/>
          <p:nvPr/>
        </p:nvSpPr>
        <p:spPr>
          <a:xfrm>
            <a:off x="1696962" y="2572495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05FF9-E709-6D41-AC92-414098C6587A}"/>
              </a:ext>
            </a:extLst>
          </p:cNvPr>
          <p:cNvSpPr txBox="1"/>
          <p:nvPr/>
        </p:nvSpPr>
        <p:spPr>
          <a:xfrm>
            <a:off x="1696961" y="3511253"/>
            <a:ext cx="188230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baseline="-25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DB5-7616-DE48-B41D-F961F9FE6614}"/>
              </a:ext>
            </a:extLst>
          </p:cNvPr>
          <p:cNvSpPr txBox="1"/>
          <p:nvPr/>
        </p:nvSpPr>
        <p:spPr>
          <a:xfrm>
            <a:off x="1998964" y="3964649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baseline="-25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F5109-E23D-034C-87A7-BC7C909F6E99}"/>
              </a:ext>
            </a:extLst>
          </p:cNvPr>
          <p:cNvSpPr txBox="1"/>
          <p:nvPr/>
        </p:nvSpPr>
        <p:spPr>
          <a:xfrm>
            <a:off x="2099871" y="4399508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="1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647707-7621-BA41-B106-43C8B7A67852}"/>
              </a:ext>
            </a:extLst>
          </p:cNvPr>
          <p:cNvSpPr txBox="1"/>
          <p:nvPr/>
        </p:nvSpPr>
        <p:spPr>
          <a:xfrm>
            <a:off x="1761658" y="4843322"/>
            <a:ext cx="1906189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="1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1D09A-A5AA-0D44-B0D2-5956080C6F84}"/>
              </a:ext>
            </a:extLst>
          </p:cNvPr>
          <p:cNvSpPr txBox="1"/>
          <p:nvPr/>
        </p:nvSpPr>
        <p:spPr>
          <a:xfrm>
            <a:off x="762427" y="4057768"/>
            <a:ext cx="13374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Protonic</a:t>
            </a:r>
          </a:p>
          <a:p>
            <a:pPr algn="ctr"/>
            <a:r>
              <a:rPr lang="en-US" sz="1600" dirty="0">
                <a:solidFill>
                  <a:schemeClr val="accent4">
                    <a:lumMod val="10000"/>
                  </a:schemeClr>
                </a:solidFill>
              </a:rPr>
              <a:t>SCF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8C3B-8D9B-D74A-89BE-F227ECFAC022}"/>
              </a:ext>
            </a:extLst>
          </p:cNvPr>
          <p:cNvSpPr txBox="1"/>
          <p:nvPr/>
        </p:nvSpPr>
        <p:spPr>
          <a:xfrm>
            <a:off x="1407020" y="5436619"/>
            <a:ext cx="2743200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total Energy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892355-B5BF-034E-B14E-45D292A7949B}"/>
              </a:ext>
            </a:extLst>
          </p:cNvPr>
          <p:cNvSpPr txBox="1"/>
          <p:nvPr/>
        </p:nvSpPr>
        <p:spPr>
          <a:xfrm>
            <a:off x="1130575" y="6049767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4CC49-9DC8-A944-9975-90A7B197330D}"/>
              </a:ext>
            </a:extLst>
          </p:cNvPr>
          <p:cNvCxnSpPr>
            <a:cxnSpLocks/>
          </p:cNvCxnSpPr>
          <p:nvPr/>
        </p:nvCxnSpPr>
        <p:spPr>
          <a:xfrm>
            <a:off x="2642358" y="840449"/>
            <a:ext cx="0" cy="464916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E11167-D578-0B41-B2A5-EB8DD9825BF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608211" y="1578679"/>
            <a:ext cx="2906" cy="15429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BC1515-2014-EF4E-BD34-905F765FB92D}"/>
              </a:ext>
            </a:extLst>
          </p:cNvPr>
          <p:cNvCxnSpPr>
            <a:cxnSpLocks/>
          </p:cNvCxnSpPr>
          <p:nvPr/>
        </p:nvCxnSpPr>
        <p:spPr>
          <a:xfrm>
            <a:off x="2655178" y="2010194"/>
            <a:ext cx="0" cy="18288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FFDC2-7B1E-864C-A27B-C27F26270DB0}"/>
              </a:ext>
            </a:extLst>
          </p:cNvPr>
          <p:cNvCxnSpPr>
            <a:cxnSpLocks/>
          </p:cNvCxnSpPr>
          <p:nvPr/>
        </p:nvCxnSpPr>
        <p:spPr>
          <a:xfrm>
            <a:off x="2656807" y="2456231"/>
            <a:ext cx="0" cy="18288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C456F-EF14-374C-B2B2-AE48E26F037D}"/>
              </a:ext>
            </a:extLst>
          </p:cNvPr>
          <p:cNvCxnSpPr>
            <a:cxnSpLocks/>
          </p:cNvCxnSpPr>
          <p:nvPr/>
        </p:nvCxnSpPr>
        <p:spPr>
          <a:xfrm>
            <a:off x="2667686" y="3831364"/>
            <a:ext cx="0" cy="18288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BD9F3-F7D2-9D4C-B469-1DE4EC785DC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686" y="4272426"/>
            <a:ext cx="8645" cy="14103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AD651F-86E8-8D41-BC15-39FAA668708F}"/>
              </a:ext>
            </a:extLst>
          </p:cNvPr>
          <p:cNvCxnSpPr>
            <a:cxnSpLocks/>
          </p:cNvCxnSpPr>
          <p:nvPr/>
        </p:nvCxnSpPr>
        <p:spPr>
          <a:xfrm>
            <a:off x="2676331" y="4703613"/>
            <a:ext cx="0" cy="182880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4882F2F-576E-6444-9082-36F0E8E0EC77}"/>
              </a:ext>
            </a:extLst>
          </p:cNvPr>
          <p:cNvSpPr txBox="1"/>
          <p:nvPr/>
        </p:nvSpPr>
        <p:spPr>
          <a:xfrm>
            <a:off x="8715104" y="1747917"/>
            <a:ext cx="191969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baseline="-25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6753C1-634B-7540-A31F-44B9F9A3CD69}"/>
              </a:ext>
            </a:extLst>
          </p:cNvPr>
          <p:cNvSpPr txBox="1"/>
          <p:nvPr/>
        </p:nvSpPr>
        <p:spPr>
          <a:xfrm>
            <a:off x="6933291" y="2634745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F36F602-EEFC-6040-8F88-3D45A1D31F81}"/>
              </a:ext>
            </a:extLst>
          </p:cNvPr>
          <p:cNvSpPr txBox="1"/>
          <p:nvPr/>
        </p:nvSpPr>
        <p:spPr>
          <a:xfrm>
            <a:off x="7102886" y="3500620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7B2DA6-0D7E-994D-9B75-029CF16B27CB}"/>
              </a:ext>
            </a:extLst>
          </p:cNvPr>
          <p:cNvSpPr txBox="1"/>
          <p:nvPr/>
        </p:nvSpPr>
        <p:spPr>
          <a:xfrm>
            <a:off x="9029089" y="2658713"/>
            <a:ext cx="1337443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Diagonalize </a:t>
            </a:r>
            <a:r>
              <a:rPr lang="en-US" sz="1400" b="1" dirty="0" err="1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baseline="-25000" dirty="0" err="1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8D62EF-9AB1-DF48-823E-C02AD0BB6177}"/>
              </a:ext>
            </a:extLst>
          </p:cNvPr>
          <p:cNvSpPr txBox="1"/>
          <p:nvPr/>
        </p:nvSpPr>
        <p:spPr>
          <a:xfrm>
            <a:off x="9190846" y="3527115"/>
            <a:ext cx="1135627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new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="1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C81D95-052B-5D44-B1FE-F0C0C715FEB3}"/>
              </a:ext>
            </a:extLst>
          </p:cNvPr>
          <p:cNvSpPr txBox="1"/>
          <p:nvPr/>
        </p:nvSpPr>
        <p:spPr>
          <a:xfrm>
            <a:off x="7102885" y="4450404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both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="1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are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2D756C-EBCA-E049-B0BB-422878B66742}"/>
              </a:ext>
            </a:extLst>
          </p:cNvPr>
          <p:cNvSpPr txBox="1"/>
          <p:nvPr/>
        </p:nvSpPr>
        <p:spPr>
          <a:xfrm>
            <a:off x="7112767" y="5117563"/>
            <a:ext cx="313877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Check if the total Energy is Converged  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6DEB81-DF46-9340-82E7-90688E8E586D}"/>
              </a:ext>
            </a:extLst>
          </p:cNvPr>
          <p:cNvCxnSpPr>
            <a:cxnSpLocks/>
          </p:cNvCxnSpPr>
          <p:nvPr/>
        </p:nvCxnSpPr>
        <p:spPr>
          <a:xfrm>
            <a:off x="7602012" y="2040852"/>
            <a:ext cx="0" cy="58721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1B33ABC-876D-4C41-A98A-0BA818FC1469}"/>
              </a:ext>
            </a:extLst>
          </p:cNvPr>
          <p:cNvCxnSpPr>
            <a:cxnSpLocks/>
          </p:cNvCxnSpPr>
          <p:nvPr/>
        </p:nvCxnSpPr>
        <p:spPr>
          <a:xfrm>
            <a:off x="9791126" y="2069153"/>
            <a:ext cx="0" cy="58721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5CC645-224E-5847-9443-7AA8F0AF0C91}"/>
              </a:ext>
            </a:extLst>
          </p:cNvPr>
          <p:cNvCxnSpPr>
            <a:cxnSpLocks/>
          </p:cNvCxnSpPr>
          <p:nvPr/>
        </p:nvCxnSpPr>
        <p:spPr>
          <a:xfrm>
            <a:off x="7602012" y="2926973"/>
            <a:ext cx="0" cy="58721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64690F-D938-934E-978A-B427DBF49EEB}"/>
              </a:ext>
            </a:extLst>
          </p:cNvPr>
          <p:cNvCxnSpPr>
            <a:cxnSpLocks/>
          </p:cNvCxnSpPr>
          <p:nvPr/>
        </p:nvCxnSpPr>
        <p:spPr>
          <a:xfrm>
            <a:off x="9791126" y="2973137"/>
            <a:ext cx="0" cy="58721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2FFD77-A2E0-1040-B052-55B10D36198F}"/>
              </a:ext>
            </a:extLst>
          </p:cNvPr>
          <p:cNvCxnSpPr>
            <a:cxnSpLocks/>
          </p:cNvCxnSpPr>
          <p:nvPr/>
        </p:nvCxnSpPr>
        <p:spPr>
          <a:xfrm flipH="1">
            <a:off x="8595481" y="3997601"/>
            <a:ext cx="0" cy="427104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E9BB38-45DF-754C-82F3-5071D2BE957F}"/>
              </a:ext>
            </a:extLst>
          </p:cNvPr>
          <p:cNvSpPr txBox="1"/>
          <p:nvPr/>
        </p:nvSpPr>
        <p:spPr>
          <a:xfrm>
            <a:off x="6993740" y="5868374"/>
            <a:ext cx="3411216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E2B808-E9C8-EA4B-B551-37406C036043}"/>
              </a:ext>
            </a:extLst>
          </p:cNvPr>
          <p:cNvSpPr txBox="1"/>
          <p:nvPr/>
        </p:nvSpPr>
        <p:spPr>
          <a:xfrm>
            <a:off x="6626239" y="1733829"/>
            <a:ext cx="1919694" cy="307777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Form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F</a:t>
            </a:r>
            <a:r>
              <a:rPr lang="en-US" sz="1400" b="1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from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sz="1400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sz="1400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sz="14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6B25E2-52F5-474C-A2E0-1F42EDD347CE}"/>
              </a:ext>
            </a:extLst>
          </p:cNvPr>
          <p:cNvSpPr txBox="1"/>
          <p:nvPr/>
        </p:nvSpPr>
        <p:spPr>
          <a:xfrm>
            <a:off x="7055029" y="473991"/>
            <a:ext cx="3254250" cy="369332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Generate Initial Guess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4">
                    <a:lumMod val="10000"/>
                  </a:schemeClr>
                </a:solidFill>
              </a:rPr>
              <a:t>e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r>
              <a:rPr lang="en-US" baseline="-25000" dirty="0">
                <a:solidFill>
                  <a:schemeClr val="accent4">
                    <a:lumMod val="10000"/>
                  </a:schemeClr>
                </a:solidFill>
              </a:rPr>
              <a:t>p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29669A-F0FF-3648-A286-166611959E18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8572622" y="871196"/>
            <a:ext cx="0" cy="701825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4F41D6-F54E-D64F-BA2D-590AC648B3AD}"/>
              </a:ext>
            </a:extLst>
          </p:cNvPr>
          <p:cNvCxnSpPr>
            <a:cxnSpLocks/>
          </p:cNvCxnSpPr>
          <p:nvPr/>
        </p:nvCxnSpPr>
        <p:spPr>
          <a:xfrm flipH="1">
            <a:off x="8645204" y="4758181"/>
            <a:ext cx="0" cy="4271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195C30-4BAE-5D4F-931C-B5F50A212C4A}"/>
              </a:ext>
            </a:extLst>
          </p:cNvPr>
          <p:cNvCxnSpPr>
            <a:cxnSpLocks/>
          </p:cNvCxnSpPr>
          <p:nvPr/>
        </p:nvCxnSpPr>
        <p:spPr>
          <a:xfrm flipH="1">
            <a:off x="8682154" y="5425340"/>
            <a:ext cx="0" cy="4271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A16643-403C-9C48-B736-CE110BFCF4E8}"/>
              </a:ext>
            </a:extLst>
          </p:cNvPr>
          <p:cNvCxnSpPr>
            <a:cxnSpLocks/>
          </p:cNvCxnSpPr>
          <p:nvPr/>
        </p:nvCxnSpPr>
        <p:spPr>
          <a:xfrm>
            <a:off x="2667684" y="5090861"/>
            <a:ext cx="0" cy="396342"/>
          </a:xfrm>
          <a:prstGeom prst="straightConnector1">
            <a:avLst/>
          </a:prstGeom>
          <a:ln w="28575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96350E-3A2F-094A-AC31-28B9184FCA52}"/>
              </a:ext>
            </a:extLst>
          </p:cNvPr>
          <p:cNvCxnSpPr>
            <a:cxnSpLocks/>
          </p:cNvCxnSpPr>
          <p:nvPr/>
        </p:nvCxnSpPr>
        <p:spPr>
          <a:xfrm>
            <a:off x="2674499" y="5760988"/>
            <a:ext cx="0" cy="3053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B90B9B-183D-A844-8E31-31684A3CE3F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650057" y="2880272"/>
            <a:ext cx="0" cy="5696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F2BC49-ED53-134E-BEEF-38FF8ECC3247}"/>
              </a:ext>
            </a:extLst>
          </p:cNvPr>
          <p:cNvSpPr txBox="1"/>
          <p:nvPr/>
        </p:nvSpPr>
        <p:spPr>
          <a:xfrm>
            <a:off x="2592413" y="3038826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5E90DF79-1CBB-2946-AA31-3D9E0E006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603151" y="1476191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8595EC-57D8-3447-8990-48A0E61F7B59}"/>
              </a:ext>
            </a:extLst>
          </p:cNvPr>
          <p:cNvCxnSpPr>
            <a:cxnSpLocks/>
          </p:cNvCxnSpPr>
          <p:nvPr/>
        </p:nvCxnSpPr>
        <p:spPr>
          <a:xfrm flipH="1">
            <a:off x="3511759" y="1488456"/>
            <a:ext cx="2709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23A9A53-706A-F644-96EF-3B4BE355F62C}"/>
              </a:ext>
            </a:extLst>
          </p:cNvPr>
          <p:cNvSpPr txBox="1"/>
          <p:nvPr/>
        </p:nvSpPr>
        <p:spPr>
          <a:xfrm>
            <a:off x="3742888" y="196458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874C8BD-DF0D-2E4E-9930-0CA8F95EE2C3}"/>
              </a:ext>
            </a:extLst>
          </p:cNvPr>
          <p:cNvCxnSpPr>
            <a:cxnSpLocks/>
          </p:cNvCxnSpPr>
          <p:nvPr/>
        </p:nvCxnSpPr>
        <p:spPr>
          <a:xfrm flipV="1">
            <a:off x="3699980" y="3741839"/>
            <a:ext cx="179542" cy="1250193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0ADFB21-4A65-DB4E-B937-93D0F1D6D572}"/>
              </a:ext>
            </a:extLst>
          </p:cNvPr>
          <p:cNvCxnSpPr>
            <a:cxnSpLocks/>
          </p:cNvCxnSpPr>
          <p:nvPr/>
        </p:nvCxnSpPr>
        <p:spPr>
          <a:xfrm flipH="1">
            <a:off x="3608588" y="3754104"/>
            <a:ext cx="2709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334F34-15D0-9348-AC0A-E4E2768B718E}"/>
              </a:ext>
            </a:extLst>
          </p:cNvPr>
          <p:cNvSpPr txBox="1"/>
          <p:nvPr/>
        </p:nvSpPr>
        <p:spPr>
          <a:xfrm>
            <a:off x="3839717" y="4230231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20C683-4D5C-1A4C-BDD2-5B3ADA12BE66}"/>
              </a:ext>
            </a:extLst>
          </p:cNvPr>
          <p:cNvCxnSpPr>
            <a:cxnSpLocks/>
          </p:cNvCxnSpPr>
          <p:nvPr/>
        </p:nvCxnSpPr>
        <p:spPr>
          <a:xfrm flipH="1">
            <a:off x="3520486" y="1383135"/>
            <a:ext cx="12939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6EF9043-184C-AB49-9256-092547A18378}"/>
              </a:ext>
            </a:extLst>
          </p:cNvPr>
          <p:cNvSpPr txBox="1"/>
          <p:nvPr/>
        </p:nvSpPr>
        <p:spPr>
          <a:xfrm>
            <a:off x="4392944" y="3138128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748C9D-8D4C-5B44-92B3-29D24FD9D6DE}"/>
              </a:ext>
            </a:extLst>
          </p:cNvPr>
          <p:cNvCxnSpPr>
            <a:cxnSpLocks/>
          </p:cNvCxnSpPr>
          <p:nvPr/>
        </p:nvCxnSpPr>
        <p:spPr>
          <a:xfrm>
            <a:off x="4150220" y="5604559"/>
            <a:ext cx="6642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2BF936-18ED-044D-9DA8-9279E2609E81}"/>
              </a:ext>
            </a:extLst>
          </p:cNvPr>
          <p:cNvCxnSpPr>
            <a:cxnSpLocks/>
          </p:cNvCxnSpPr>
          <p:nvPr/>
        </p:nvCxnSpPr>
        <p:spPr>
          <a:xfrm>
            <a:off x="4814455" y="1383135"/>
            <a:ext cx="0" cy="422099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EB14AF8-FB6B-B648-B162-06302EAE1592}"/>
              </a:ext>
            </a:extLst>
          </p:cNvPr>
          <p:cNvSpPr txBox="1"/>
          <p:nvPr/>
        </p:nvSpPr>
        <p:spPr>
          <a:xfrm>
            <a:off x="2636876" y="5734742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B47E582-8BE9-314B-82D7-5E968689B368}"/>
              </a:ext>
            </a:extLst>
          </p:cNvPr>
          <p:cNvCxnSpPr>
            <a:cxnSpLocks/>
          </p:cNvCxnSpPr>
          <p:nvPr/>
        </p:nvCxnSpPr>
        <p:spPr>
          <a:xfrm flipH="1">
            <a:off x="11021887" y="1890604"/>
            <a:ext cx="3042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0E790C0-4B8F-4845-AEB4-A76531D3F54B}"/>
              </a:ext>
            </a:extLst>
          </p:cNvPr>
          <p:cNvSpPr txBox="1"/>
          <p:nvPr/>
        </p:nvSpPr>
        <p:spPr>
          <a:xfrm>
            <a:off x="10984425" y="3326587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5186C8B-E782-6141-BF60-565B93B3ADD6}"/>
              </a:ext>
            </a:extLst>
          </p:cNvPr>
          <p:cNvCxnSpPr>
            <a:cxnSpLocks/>
          </p:cNvCxnSpPr>
          <p:nvPr/>
        </p:nvCxnSpPr>
        <p:spPr>
          <a:xfrm>
            <a:off x="10251541" y="5287682"/>
            <a:ext cx="107455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C1BD0A4-A48D-DA45-8DA6-16745FD18A14}"/>
              </a:ext>
            </a:extLst>
          </p:cNvPr>
          <p:cNvCxnSpPr>
            <a:cxnSpLocks/>
          </p:cNvCxnSpPr>
          <p:nvPr/>
        </p:nvCxnSpPr>
        <p:spPr>
          <a:xfrm>
            <a:off x="11326091" y="1887102"/>
            <a:ext cx="0" cy="340058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5A1151-108E-BE42-A41F-AB28B0E85156}"/>
              </a:ext>
            </a:extLst>
          </p:cNvPr>
          <p:cNvCxnSpPr>
            <a:cxnSpLocks/>
          </p:cNvCxnSpPr>
          <p:nvPr/>
        </p:nvCxnSpPr>
        <p:spPr>
          <a:xfrm>
            <a:off x="5873920" y="1823640"/>
            <a:ext cx="365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656E28-024E-2945-8F70-9ED99A369517}"/>
              </a:ext>
            </a:extLst>
          </p:cNvPr>
          <p:cNvSpPr txBox="1"/>
          <p:nvPr/>
        </p:nvSpPr>
        <p:spPr>
          <a:xfrm>
            <a:off x="5801481" y="3256762"/>
            <a:ext cx="4875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4F7387A-E1FB-4342-BB0F-B95091C7265F}"/>
              </a:ext>
            </a:extLst>
          </p:cNvPr>
          <p:cNvCxnSpPr>
            <a:cxnSpLocks/>
          </p:cNvCxnSpPr>
          <p:nvPr/>
        </p:nvCxnSpPr>
        <p:spPr>
          <a:xfrm>
            <a:off x="5873920" y="1823640"/>
            <a:ext cx="0" cy="281890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5599D8A-C8F8-F84C-A7A4-B9C3E38FECEA}"/>
              </a:ext>
            </a:extLst>
          </p:cNvPr>
          <p:cNvCxnSpPr>
            <a:cxnSpLocks/>
          </p:cNvCxnSpPr>
          <p:nvPr/>
        </p:nvCxnSpPr>
        <p:spPr>
          <a:xfrm>
            <a:off x="5873920" y="4642543"/>
            <a:ext cx="1198303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EB954B3-A7FD-2C4D-9925-66B5192AACF3}"/>
              </a:ext>
            </a:extLst>
          </p:cNvPr>
          <p:cNvSpPr txBox="1"/>
          <p:nvPr/>
        </p:nvSpPr>
        <p:spPr>
          <a:xfrm>
            <a:off x="8595481" y="4798977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AC9AA-AE8A-3643-970D-904B97B93A0E}"/>
              </a:ext>
            </a:extLst>
          </p:cNvPr>
          <p:cNvSpPr txBox="1"/>
          <p:nvPr/>
        </p:nvSpPr>
        <p:spPr>
          <a:xfrm>
            <a:off x="8672272" y="5496913"/>
            <a:ext cx="48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E98AC7-A618-C24A-89BE-55F5CC2BEA3B}"/>
              </a:ext>
            </a:extLst>
          </p:cNvPr>
          <p:cNvSpPr txBox="1"/>
          <p:nvPr/>
        </p:nvSpPr>
        <p:spPr>
          <a:xfrm>
            <a:off x="176534" y="128317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50702F-3918-5742-8BDC-80262EF4B4AD}"/>
              </a:ext>
            </a:extLst>
          </p:cNvPr>
          <p:cNvSpPr txBox="1"/>
          <p:nvPr/>
        </p:nvSpPr>
        <p:spPr>
          <a:xfrm>
            <a:off x="5716223" y="186764"/>
            <a:ext cx="7595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6242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81" grpId="0" animBg="1"/>
      <p:bldP spid="58" grpId="0" animBg="1"/>
      <p:bldP spid="57" grpId="0" animBg="1"/>
      <p:bldP spid="9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64" grpId="0"/>
      <p:bldP spid="78" grpId="0" animBg="1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109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2</cp:revision>
  <dcterms:created xsi:type="dcterms:W3CDTF">2022-02-16T23:55:30Z</dcterms:created>
  <dcterms:modified xsi:type="dcterms:W3CDTF">2022-02-18T17:22:17Z</dcterms:modified>
</cp:coreProperties>
</file>